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</Types>
</file>

<file path=_rels/.rels><?xml version="1.0" encoding="UTF-8" standalone="yes"?>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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x="10693400" cy="7569200"/>
  <p:notesSz cx="10693400" cy="75692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/Relationships>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png"/><Relationship Id="rId7" Type="http://schemas.openxmlformats.org/officeDocument/2006/relationships/image" Target="../media/image6.jp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jpg"/><Relationship Id="rId11" Type="http://schemas.openxmlformats.org/officeDocument/2006/relationships/image" Target="../media/image10.jpg"/><Relationship Id="rId12" Type="http://schemas.openxmlformats.org/officeDocument/2006/relationships/image" Target="../media/image11.png"/><Relationship Id="rId13" Type="http://schemas.openxmlformats.org/officeDocument/2006/relationships/image" Target="../media/image12.jpg"/><Relationship Id="rId14" Type="http://schemas.openxmlformats.org/officeDocument/2006/relationships/image" Target="../media/image13.jpg"/><Relationship Id="rId15" Type="http://schemas.openxmlformats.org/officeDocument/2006/relationships/image" Target="../media/image14.png"/><Relationship Id="rId16" Type="http://schemas.openxmlformats.org/officeDocument/2006/relationships/image" Target="../media/image15.png"/><Relationship Id="rId17" Type="http://schemas.openxmlformats.org/officeDocument/2006/relationships/image" Target="../media/image16.jpg"/><Relationship Id="rId18" Type="http://schemas.openxmlformats.org/officeDocument/2006/relationships/image" Target="../media/image17.jpg"/><Relationship Id="rId19" Type="http://schemas.openxmlformats.org/officeDocument/2006/relationships/image" Target="../media/image18.png"/><Relationship Id="rId20" Type="http://schemas.openxmlformats.org/officeDocument/2006/relationships/image" Target="../media/image19.png"/><Relationship Id="rId21" Type="http://schemas.openxmlformats.org/officeDocument/2006/relationships/image" Target="../media/image20.jpg"/><Relationship Id="rId22" Type="http://schemas.openxmlformats.org/officeDocument/2006/relationships/image" Target="../media/image21.jpg"/><Relationship Id="rId23" Type="http://schemas.openxmlformats.org/officeDocument/2006/relationships/image" Target="../media/image22.png"/><Relationship Id="rId24" Type="http://schemas.openxmlformats.org/officeDocument/2006/relationships/image" Target="../media/image23.png"/><Relationship Id="rId25" Type="http://schemas.openxmlformats.org/officeDocument/2006/relationships/image" Target="../media/image24.jpg"/><Relationship Id="rId26" Type="http://schemas.openxmlformats.org/officeDocument/2006/relationships/image" Target="../media/image25.jpg"/><Relationship Id="rId27" Type="http://schemas.openxmlformats.org/officeDocument/2006/relationships/image" Target="../media/image26.png"/><Relationship Id="rId28" Type="http://schemas.openxmlformats.org/officeDocument/2006/relationships/image" Target="../media/image27.png"/><Relationship Id="rId29" Type="http://schemas.openxmlformats.org/officeDocument/2006/relationships/image" Target="../media/image28.png"/><Relationship Id="rId30" Type="http://schemas.openxmlformats.org/officeDocument/2006/relationships/image" Target="../media/image29.jpg"/><Relationship Id="rId31" Type="http://schemas.openxmlformats.org/officeDocument/2006/relationships/image" Target="../media/image30.jpg"/><Relationship Id="rId32" Type="http://schemas.openxmlformats.org/officeDocument/2006/relationships/image" Target="../media/image31.png"/><Relationship Id="rId33" Type="http://schemas.openxmlformats.org/officeDocument/2006/relationships/image" Target="../media/image32.jpg"/><Relationship Id="rId34" Type="http://schemas.openxmlformats.org/officeDocument/2006/relationships/image" Target="../media/image33.jpg"/><Relationship Id="rId35" Type="http://schemas.openxmlformats.org/officeDocument/2006/relationships/image" Target="../media/image34.png"/><Relationship Id="rId36" Type="http://schemas.openxmlformats.org/officeDocument/2006/relationships/image" Target="../media/image35.jpg"/><Relationship Id="rId37" Type="http://schemas.openxmlformats.org/officeDocument/2006/relationships/image" Target="../media/image36.png"/><Relationship Id="rId38" Type="http://schemas.openxmlformats.org/officeDocument/2006/relationships/image" Target="../media/image37.png"/><Relationship Id="rId39" Type="http://schemas.openxmlformats.org/officeDocument/2006/relationships/image" Target="../media/image38.jpg"/><Relationship Id="rId40" Type="http://schemas.openxmlformats.org/officeDocument/2006/relationships/image" Target="../media/image39.jpg"/><Relationship Id="rId41" Type="http://schemas.openxmlformats.org/officeDocument/2006/relationships/image" Target="../media/image40.png"/><Relationship Id="rId42" Type="http://schemas.openxmlformats.org/officeDocument/2006/relationships/image" Target="../media/image41.jpg"/><Relationship Id="rId43" Type="http://schemas.openxmlformats.org/officeDocument/2006/relationships/image" Target="../media/image42.jpg"/><Relationship Id="rId44" Type="http://schemas.openxmlformats.org/officeDocument/2006/relationships/image" Target="../media/image43.png"/><Relationship Id="rId45" Type="http://schemas.openxmlformats.org/officeDocument/2006/relationships/image" Target="../media/image44.jpg"/><Relationship Id="rId46" Type="http://schemas.openxmlformats.org/officeDocument/2006/relationships/image" Target="../media/image45.jpg"/><Relationship Id="rId47" Type="http://schemas.openxmlformats.org/officeDocument/2006/relationships/image" Target="../media/image46.png"/><Relationship Id="rId48" Type="http://schemas.openxmlformats.org/officeDocument/2006/relationships/image" Target="../media/image47.jpg"/><Relationship Id="rId49" Type="http://schemas.openxmlformats.org/officeDocument/2006/relationships/image" Target="../media/image48.jpg"/><Relationship Id="rId50" Type="http://schemas.openxmlformats.org/officeDocument/2006/relationships/image" Target="../media/image49.png"/><Relationship Id="rId51" Type="http://schemas.openxmlformats.org/officeDocument/2006/relationships/image" Target="../media/image50.jpg"/><Relationship Id="rId52" Type="http://schemas.openxmlformats.org/officeDocument/2006/relationships/image" Target="../media/image51.jpg"/><Relationship Id="rId53" Type="http://schemas.openxmlformats.org/officeDocument/2006/relationships/image" Target="../media/image52.png"/><Relationship Id="rId54" Type="http://schemas.openxmlformats.org/officeDocument/2006/relationships/image" Target="../media/image53.png"/><Relationship Id="rId55" Type="http://schemas.openxmlformats.org/officeDocument/2006/relationships/image" Target="../media/image54.jpg"/><Relationship Id="rId56" Type="http://schemas.openxmlformats.org/officeDocument/2006/relationships/image" Target="../media/image55.png"/><Relationship Id="rId57" Type="http://schemas.openxmlformats.org/officeDocument/2006/relationships/image" Target="../media/image56.png"/><Relationship Id="rId58" Type="http://schemas.openxmlformats.org/officeDocument/2006/relationships/image" Target="../media/image57.jpg"/></Relationships>

</file>

<file path=ppt/slides/_rels/slide10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11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12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13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14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15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16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17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18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2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3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4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5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6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7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8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9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object 97"/>
          <p:cNvSpPr/>
          <p:nvPr/>
        </p:nvSpPr>
        <p:spPr>
          <a:xfrm>
            <a:off x="1624584" y="3776471"/>
            <a:ext cx="475488" cy="390144"/>
          </a:xfrm>
          <a:custGeom>
            <a:avLst/>
            <a:gdLst/>
            <a:ahLst/>
            <a:cxnLst/>
            <a:rect l="l" t="t" r="r" b="b"/>
            <a:pathLst>
              <a:path w="475488" h="390144">
                <a:moveTo>
                  <a:pt x="105917" y="333375"/>
                </a:moveTo>
                <a:lnTo>
                  <a:pt x="98552" y="345313"/>
                </a:lnTo>
                <a:lnTo>
                  <a:pt x="90551" y="355346"/>
                </a:lnTo>
                <a:lnTo>
                  <a:pt x="81915" y="363220"/>
                </a:lnTo>
                <a:lnTo>
                  <a:pt x="72897" y="368935"/>
                </a:lnTo>
                <a:lnTo>
                  <a:pt x="69215" y="370713"/>
                </a:lnTo>
                <a:lnTo>
                  <a:pt x="59690" y="374014"/>
                </a:lnTo>
                <a:lnTo>
                  <a:pt x="48386" y="376554"/>
                </a:lnTo>
                <a:lnTo>
                  <a:pt x="35305" y="378206"/>
                </a:lnTo>
                <a:lnTo>
                  <a:pt x="20573" y="379222"/>
                </a:lnTo>
                <a:lnTo>
                  <a:pt x="4571" y="379475"/>
                </a:lnTo>
                <a:lnTo>
                  <a:pt x="3047" y="382524"/>
                </a:lnTo>
                <a:lnTo>
                  <a:pt x="1523" y="387096"/>
                </a:lnTo>
                <a:lnTo>
                  <a:pt x="0" y="390144"/>
                </a:lnTo>
                <a:lnTo>
                  <a:pt x="311403" y="390144"/>
                </a:lnTo>
                <a:lnTo>
                  <a:pt x="312928" y="387096"/>
                </a:lnTo>
                <a:lnTo>
                  <a:pt x="314452" y="382524"/>
                </a:lnTo>
                <a:lnTo>
                  <a:pt x="315976" y="379475"/>
                </a:lnTo>
                <a:lnTo>
                  <a:pt x="314578" y="379475"/>
                </a:lnTo>
                <a:lnTo>
                  <a:pt x="297307" y="379095"/>
                </a:lnTo>
                <a:lnTo>
                  <a:pt x="282574" y="378078"/>
                </a:lnTo>
                <a:lnTo>
                  <a:pt x="270383" y="376554"/>
                </a:lnTo>
                <a:lnTo>
                  <a:pt x="260222" y="374396"/>
                </a:lnTo>
                <a:lnTo>
                  <a:pt x="252222" y="371983"/>
                </a:lnTo>
                <a:lnTo>
                  <a:pt x="244602" y="367411"/>
                </a:lnTo>
                <a:lnTo>
                  <a:pt x="240029" y="362838"/>
                </a:lnTo>
                <a:lnTo>
                  <a:pt x="240029" y="355219"/>
                </a:lnTo>
                <a:lnTo>
                  <a:pt x="241299" y="347725"/>
                </a:lnTo>
                <a:lnTo>
                  <a:pt x="245490" y="335788"/>
                </a:lnTo>
                <a:lnTo>
                  <a:pt x="252222" y="320294"/>
                </a:lnTo>
                <a:lnTo>
                  <a:pt x="257936" y="307848"/>
                </a:lnTo>
                <a:lnTo>
                  <a:pt x="263652" y="295275"/>
                </a:lnTo>
                <a:lnTo>
                  <a:pt x="269366" y="282828"/>
                </a:lnTo>
                <a:lnTo>
                  <a:pt x="275082" y="270383"/>
                </a:lnTo>
                <a:lnTo>
                  <a:pt x="280923" y="257937"/>
                </a:lnTo>
                <a:lnTo>
                  <a:pt x="286639" y="245490"/>
                </a:lnTo>
                <a:lnTo>
                  <a:pt x="292480" y="233045"/>
                </a:lnTo>
                <a:lnTo>
                  <a:pt x="298322" y="220599"/>
                </a:lnTo>
                <a:lnTo>
                  <a:pt x="304038" y="208279"/>
                </a:lnTo>
                <a:lnTo>
                  <a:pt x="309879" y="195834"/>
                </a:lnTo>
                <a:lnTo>
                  <a:pt x="315722" y="183387"/>
                </a:lnTo>
                <a:lnTo>
                  <a:pt x="321564" y="171069"/>
                </a:lnTo>
                <a:lnTo>
                  <a:pt x="327278" y="158623"/>
                </a:lnTo>
                <a:lnTo>
                  <a:pt x="333121" y="146176"/>
                </a:lnTo>
                <a:lnTo>
                  <a:pt x="338963" y="133731"/>
                </a:lnTo>
                <a:lnTo>
                  <a:pt x="344678" y="121285"/>
                </a:lnTo>
                <a:lnTo>
                  <a:pt x="350392" y="108838"/>
                </a:lnTo>
                <a:lnTo>
                  <a:pt x="356234" y="96392"/>
                </a:lnTo>
                <a:lnTo>
                  <a:pt x="361949" y="83820"/>
                </a:lnTo>
                <a:lnTo>
                  <a:pt x="367665" y="71374"/>
                </a:lnTo>
                <a:lnTo>
                  <a:pt x="373634" y="59054"/>
                </a:lnTo>
                <a:lnTo>
                  <a:pt x="381127" y="46736"/>
                </a:lnTo>
                <a:lnTo>
                  <a:pt x="389001" y="36575"/>
                </a:lnTo>
                <a:lnTo>
                  <a:pt x="397255" y="28575"/>
                </a:lnTo>
                <a:lnTo>
                  <a:pt x="405638" y="22733"/>
                </a:lnTo>
                <a:lnTo>
                  <a:pt x="416559" y="18161"/>
                </a:lnTo>
                <a:lnTo>
                  <a:pt x="427735" y="14986"/>
                </a:lnTo>
                <a:lnTo>
                  <a:pt x="440182" y="12573"/>
                </a:lnTo>
                <a:lnTo>
                  <a:pt x="454152" y="11175"/>
                </a:lnTo>
                <a:lnTo>
                  <a:pt x="469391" y="10667"/>
                </a:lnTo>
                <a:lnTo>
                  <a:pt x="470916" y="7620"/>
                </a:lnTo>
                <a:lnTo>
                  <a:pt x="473964" y="4572"/>
                </a:lnTo>
                <a:lnTo>
                  <a:pt x="475488" y="0"/>
                </a:lnTo>
                <a:lnTo>
                  <a:pt x="168655" y="0"/>
                </a:lnTo>
                <a:lnTo>
                  <a:pt x="167132" y="4572"/>
                </a:lnTo>
                <a:lnTo>
                  <a:pt x="165608" y="7620"/>
                </a:lnTo>
                <a:lnTo>
                  <a:pt x="164084" y="10667"/>
                </a:lnTo>
                <a:lnTo>
                  <a:pt x="182117" y="11684"/>
                </a:lnTo>
                <a:lnTo>
                  <a:pt x="197611" y="13208"/>
                </a:lnTo>
                <a:lnTo>
                  <a:pt x="209930" y="14986"/>
                </a:lnTo>
                <a:lnTo>
                  <a:pt x="219583" y="17145"/>
                </a:lnTo>
                <a:lnTo>
                  <a:pt x="226314" y="19685"/>
                </a:lnTo>
                <a:lnTo>
                  <a:pt x="233934" y="22733"/>
                </a:lnTo>
                <a:lnTo>
                  <a:pt x="238505" y="28828"/>
                </a:lnTo>
                <a:lnTo>
                  <a:pt x="238505" y="36449"/>
                </a:lnTo>
                <a:lnTo>
                  <a:pt x="237616" y="44703"/>
                </a:lnTo>
                <a:lnTo>
                  <a:pt x="234188" y="56769"/>
                </a:lnTo>
                <a:lnTo>
                  <a:pt x="227838" y="71374"/>
                </a:lnTo>
                <a:lnTo>
                  <a:pt x="222122" y="83820"/>
                </a:lnTo>
                <a:lnTo>
                  <a:pt x="216408" y="96392"/>
                </a:lnTo>
                <a:lnTo>
                  <a:pt x="210692" y="108838"/>
                </a:lnTo>
                <a:lnTo>
                  <a:pt x="204978" y="121285"/>
                </a:lnTo>
                <a:lnTo>
                  <a:pt x="199135" y="133731"/>
                </a:lnTo>
                <a:lnTo>
                  <a:pt x="193421" y="146176"/>
                </a:lnTo>
                <a:lnTo>
                  <a:pt x="187578" y="158623"/>
                </a:lnTo>
                <a:lnTo>
                  <a:pt x="181736" y="171069"/>
                </a:lnTo>
                <a:lnTo>
                  <a:pt x="175895" y="183387"/>
                </a:lnTo>
                <a:lnTo>
                  <a:pt x="170179" y="195834"/>
                </a:lnTo>
                <a:lnTo>
                  <a:pt x="164338" y="208279"/>
                </a:lnTo>
                <a:lnTo>
                  <a:pt x="158496" y="220599"/>
                </a:lnTo>
                <a:lnTo>
                  <a:pt x="152780" y="233045"/>
                </a:lnTo>
                <a:lnTo>
                  <a:pt x="146939" y="245490"/>
                </a:lnTo>
                <a:lnTo>
                  <a:pt x="141097" y="257937"/>
                </a:lnTo>
                <a:lnTo>
                  <a:pt x="135382" y="270383"/>
                </a:lnTo>
                <a:lnTo>
                  <a:pt x="129540" y="282828"/>
                </a:lnTo>
                <a:lnTo>
                  <a:pt x="123824" y="295275"/>
                </a:lnTo>
                <a:lnTo>
                  <a:pt x="118109" y="307848"/>
                </a:lnTo>
                <a:lnTo>
                  <a:pt x="112395" y="320294"/>
                </a:lnTo>
                <a:lnTo>
                  <a:pt x="105917" y="333375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8" name="object 98"/>
          <p:cNvSpPr/>
          <p:nvPr/>
        </p:nvSpPr>
        <p:spPr>
          <a:xfrm>
            <a:off x="1996439" y="3776471"/>
            <a:ext cx="801624" cy="396239"/>
          </a:xfrm>
          <a:custGeom>
            <a:avLst/>
            <a:gdLst/>
            <a:ahLst/>
            <a:cxnLst/>
            <a:rect l="l" t="t" r="r" b="b"/>
            <a:pathLst>
              <a:path w="801624" h="396239">
                <a:moveTo>
                  <a:pt x="156718" y="371856"/>
                </a:moveTo>
                <a:lnTo>
                  <a:pt x="151511" y="368300"/>
                </a:lnTo>
                <a:lnTo>
                  <a:pt x="142875" y="358266"/>
                </a:lnTo>
                <a:lnTo>
                  <a:pt x="139954" y="345948"/>
                </a:lnTo>
                <a:lnTo>
                  <a:pt x="139954" y="339851"/>
                </a:lnTo>
                <a:lnTo>
                  <a:pt x="143002" y="330708"/>
                </a:lnTo>
                <a:lnTo>
                  <a:pt x="146050" y="323088"/>
                </a:lnTo>
                <a:lnTo>
                  <a:pt x="152146" y="310007"/>
                </a:lnTo>
                <a:lnTo>
                  <a:pt x="158369" y="297052"/>
                </a:lnTo>
                <a:lnTo>
                  <a:pt x="164465" y="283972"/>
                </a:lnTo>
                <a:lnTo>
                  <a:pt x="170687" y="271017"/>
                </a:lnTo>
                <a:lnTo>
                  <a:pt x="176784" y="257937"/>
                </a:lnTo>
                <a:lnTo>
                  <a:pt x="183007" y="244856"/>
                </a:lnTo>
                <a:lnTo>
                  <a:pt x="189103" y="231901"/>
                </a:lnTo>
                <a:lnTo>
                  <a:pt x="195326" y="218821"/>
                </a:lnTo>
                <a:lnTo>
                  <a:pt x="201422" y="205866"/>
                </a:lnTo>
                <a:lnTo>
                  <a:pt x="207645" y="192786"/>
                </a:lnTo>
                <a:lnTo>
                  <a:pt x="213741" y="179704"/>
                </a:lnTo>
                <a:lnTo>
                  <a:pt x="219964" y="166750"/>
                </a:lnTo>
                <a:lnTo>
                  <a:pt x="226060" y="153670"/>
                </a:lnTo>
                <a:lnTo>
                  <a:pt x="232283" y="140715"/>
                </a:lnTo>
                <a:lnTo>
                  <a:pt x="238379" y="127635"/>
                </a:lnTo>
                <a:lnTo>
                  <a:pt x="244602" y="114553"/>
                </a:lnTo>
                <a:lnTo>
                  <a:pt x="250698" y="101600"/>
                </a:lnTo>
                <a:lnTo>
                  <a:pt x="256921" y="88519"/>
                </a:lnTo>
                <a:lnTo>
                  <a:pt x="263017" y="75564"/>
                </a:lnTo>
                <a:lnTo>
                  <a:pt x="269240" y="62484"/>
                </a:lnTo>
                <a:lnTo>
                  <a:pt x="281559" y="79375"/>
                </a:lnTo>
                <a:lnTo>
                  <a:pt x="294005" y="96138"/>
                </a:lnTo>
                <a:lnTo>
                  <a:pt x="306451" y="112902"/>
                </a:lnTo>
                <a:lnTo>
                  <a:pt x="319024" y="129666"/>
                </a:lnTo>
                <a:lnTo>
                  <a:pt x="331597" y="146303"/>
                </a:lnTo>
                <a:lnTo>
                  <a:pt x="344170" y="162940"/>
                </a:lnTo>
                <a:lnTo>
                  <a:pt x="356743" y="179577"/>
                </a:lnTo>
                <a:lnTo>
                  <a:pt x="369443" y="196214"/>
                </a:lnTo>
                <a:lnTo>
                  <a:pt x="382016" y="212725"/>
                </a:lnTo>
                <a:lnTo>
                  <a:pt x="394716" y="229362"/>
                </a:lnTo>
                <a:lnTo>
                  <a:pt x="407416" y="245999"/>
                </a:lnTo>
                <a:lnTo>
                  <a:pt x="419989" y="262509"/>
                </a:lnTo>
                <a:lnTo>
                  <a:pt x="432689" y="279146"/>
                </a:lnTo>
                <a:lnTo>
                  <a:pt x="445262" y="295783"/>
                </a:lnTo>
                <a:lnTo>
                  <a:pt x="457962" y="312420"/>
                </a:lnTo>
                <a:lnTo>
                  <a:pt x="470408" y="329057"/>
                </a:lnTo>
                <a:lnTo>
                  <a:pt x="482981" y="345821"/>
                </a:lnTo>
                <a:lnTo>
                  <a:pt x="495427" y="362585"/>
                </a:lnTo>
                <a:lnTo>
                  <a:pt x="507873" y="379349"/>
                </a:lnTo>
                <a:lnTo>
                  <a:pt x="520192" y="396239"/>
                </a:lnTo>
                <a:lnTo>
                  <a:pt x="538480" y="396239"/>
                </a:lnTo>
                <a:lnTo>
                  <a:pt x="545973" y="379984"/>
                </a:lnTo>
                <a:lnTo>
                  <a:pt x="553593" y="363727"/>
                </a:lnTo>
                <a:lnTo>
                  <a:pt x="561213" y="347599"/>
                </a:lnTo>
                <a:lnTo>
                  <a:pt x="568960" y="331342"/>
                </a:lnTo>
                <a:lnTo>
                  <a:pt x="576580" y="315087"/>
                </a:lnTo>
                <a:lnTo>
                  <a:pt x="584327" y="298831"/>
                </a:lnTo>
                <a:lnTo>
                  <a:pt x="592074" y="282575"/>
                </a:lnTo>
                <a:lnTo>
                  <a:pt x="599821" y="266446"/>
                </a:lnTo>
                <a:lnTo>
                  <a:pt x="607568" y="250189"/>
                </a:lnTo>
                <a:lnTo>
                  <a:pt x="615315" y="233934"/>
                </a:lnTo>
                <a:lnTo>
                  <a:pt x="623062" y="217677"/>
                </a:lnTo>
                <a:lnTo>
                  <a:pt x="630809" y="201422"/>
                </a:lnTo>
                <a:lnTo>
                  <a:pt x="638556" y="185292"/>
                </a:lnTo>
                <a:lnTo>
                  <a:pt x="646303" y="169037"/>
                </a:lnTo>
                <a:lnTo>
                  <a:pt x="653923" y="152781"/>
                </a:lnTo>
                <a:lnTo>
                  <a:pt x="661670" y="136525"/>
                </a:lnTo>
                <a:lnTo>
                  <a:pt x="669290" y="120269"/>
                </a:lnTo>
                <a:lnTo>
                  <a:pt x="676910" y="104139"/>
                </a:lnTo>
                <a:lnTo>
                  <a:pt x="684530" y="87884"/>
                </a:lnTo>
                <a:lnTo>
                  <a:pt x="692150" y="71627"/>
                </a:lnTo>
                <a:lnTo>
                  <a:pt x="698500" y="59309"/>
                </a:lnTo>
                <a:lnTo>
                  <a:pt x="705993" y="47751"/>
                </a:lnTo>
                <a:lnTo>
                  <a:pt x="714375" y="37973"/>
                </a:lnTo>
                <a:lnTo>
                  <a:pt x="723392" y="30099"/>
                </a:lnTo>
                <a:lnTo>
                  <a:pt x="733171" y="24384"/>
                </a:lnTo>
                <a:lnTo>
                  <a:pt x="744093" y="20065"/>
                </a:lnTo>
                <a:lnTo>
                  <a:pt x="755650" y="16637"/>
                </a:lnTo>
                <a:lnTo>
                  <a:pt x="768096" y="13970"/>
                </a:lnTo>
                <a:lnTo>
                  <a:pt x="781431" y="11937"/>
                </a:lnTo>
                <a:lnTo>
                  <a:pt x="795528" y="10667"/>
                </a:lnTo>
                <a:lnTo>
                  <a:pt x="797052" y="7620"/>
                </a:lnTo>
                <a:lnTo>
                  <a:pt x="800100" y="4572"/>
                </a:lnTo>
                <a:lnTo>
                  <a:pt x="801624" y="0"/>
                </a:lnTo>
                <a:lnTo>
                  <a:pt x="602361" y="0"/>
                </a:lnTo>
                <a:lnTo>
                  <a:pt x="599313" y="4572"/>
                </a:lnTo>
                <a:lnTo>
                  <a:pt x="597789" y="7620"/>
                </a:lnTo>
                <a:lnTo>
                  <a:pt x="596265" y="10667"/>
                </a:lnTo>
                <a:lnTo>
                  <a:pt x="613664" y="12191"/>
                </a:lnTo>
                <a:lnTo>
                  <a:pt x="627380" y="14350"/>
                </a:lnTo>
                <a:lnTo>
                  <a:pt x="638302" y="17399"/>
                </a:lnTo>
                <a:lnTo>
                  <a:pt x="646430" y="21336"/>
                </a:lnTo>
                <a:lnTo>
                  <a:pt x="658622" y="32512"/>
                </a:lnTo>
                <a:lnTo>
                  <a:pt x="661670" y="44196"/>
                </a:lnTo>
                <a:lnTo>
                  <a:pt x="661543" y="47116"/>
                </a:lnTo>
                <a:lnTo>
                  <a:pt x="659130" y="59436"/>
                </a:lnTo>
                <a:lnTo>
                  <a:pt x="654050" y="71627"/>
                </a:lnTo>
                <a:lnTo>
                  <a:pt x="646557" y="88264"/>
                </a:lnTo>
                <a:lnTo>
                  <a:pt x="641223" y="99949"/>
                </a:lnTo>
                <a:lnTo>
                  <a:pt x="635762" y="111506"/>
                </a:lnTo>
                <a:lnTo>
                  <a:pt x="630428" y="123062"/>
                </a:lnTo>
                <a:lnTo>
                  <a:pt x="625094" y="134620"/>
                </a:lnTo>
                <a:lnTo>
                  <a:pt x="619633" y="146176"/>
                </a:lnTo>
                <a:lnTo>
                  <a:pt x="614172" y="157607"/>
                </a:lnTo>
                <a:lnTo>
                  <a:pt x="608838" y="169163"/>
                </a:lnTo>
                <a:lnTo>
                  <a:pt x="603377" y="180594"/>
                </a:lnTo>
                <a:lnTo>
                  <a:pt x="598043" y="192024"/>
                </a:lnTo>
                <a:lnTo>
                  <a:pt x="592582" y="203453"/>
                </a:lnTo>
                <a:lnTo>
                  <a:pt x="587248" y="214884"/>
                </a:lnTo>
                <a:lnTo>
                  <a:pt x="581787" y="226313"/>
                </a:lnTo>
                <a:lnTo>
                  <a:pt x="576453" y="237744"/>
                </a:lnTo>
                <a:lnTo>
                  <a:pt x="571119" y="249174"/>
                </a:lnTo>
                <a:lnTo>
                  <a:pt x="565912" y="260603"/>
                </a:lnTo>
                <a:lnTo>
                  <a:pt x="556260" y="247523"/>
                </a:lnTo>
                <a:lnTo>
                  <a:pt x="546608" y="234569"/>
                </a:lnTo>
                <a:lnTo>
                  <a:pt x="536829" y="221614"/>
                </a:lnTo>
                <a:lnTo>
                  <a:pt x="527050" y="208661"/>
                </a:lnTo>
                <a:lnTo>
                  <a:pt x="517271" y="195707"/>
                </a:lnTo>
                <a:lnTo>
                  <a:pt x="507365" y="182752"/>
                </a:lnTo>
                <a:lnTo>
                  <a:pt x="497459" y="169799"/>
                </a:lnTo>
                <a:lnTo>
                  <a:pt x="487553" y="156845"/>
                </a:lnTo>
                <a:lnTo>
                  <a:pt x="477647" y="143890"/>
                </a:lnTo>
                <a:lnTo>
                  <a:pt x="467741" y="130810"/>
                </a:lnTo>
                <a:lnTo>
                  <a:pt x="457835" y="117856"/>
                </a:lnTo>
                <a:lnTo>
                  <a:pt x="447929" y="104901"/>
                </a:lnTo>
                <a:lnTo>
                  <a:pt x="438023" y="91948"/>
                </a:lnTo>
                <a:lnTo>
                  <a:pt x="428117" y="78866"/>
                </a:lnTo>
                <a:lnTo>
                  <a:pt x="418211" y="65786"/>
                </a:lnTo>
                <a:lnTo>
                  <a:pt x="408432" y="52704"/>
                </a:lnTo>
                <a:lnTo>
                  <a:pt x="398653" y="39624"/>
                </a:lnTo>
                <a:lnTo>
                  <a:pt x="388874" y="26415"/>
                </a:lnTo>
                <a:lnTo>
                  <a:pt x="379222" y="13208"/>
                </a:lnTo>
                <a:lnTo>
                  <a:pt x="369570" y="0"/>
                </a:lnTo>
                <a:lnTo>
                  <a:pt x="156718" y="0"/>
                </a:lnTo>
                <a:lnTo>
                  <a:pt x="155194" y="4572"/>
                </a:lnTo>
                <a:lnTo>
                  <a:pt x="153670" y="7620"/>
                </a:lnTo>
                <a:lnTo>
                  <a:pt x="152146" y="10667"/>
                </a:lnTo>
                <a:lnTo>
                  <a:pt x="168021" y="11811"/>
                </a:lnTo>
                <a:lnTo>
                  <a:pt x="181737" y="13081"/>
                </a:lnTo>
                <a:lnTo>
                  <a:pt x="193167" y="14732"/>
                </a:lnTo>
                <a:lnTo>
                  <a:pt x="202311" y="16763"/>
                </a:lnTo>
                <a:lnTo>
                  <a:pt x="208280" y="18796"/>
                </a:lnTo>
                <a:lnTo>
                  <a:pt x="218567" y="23495"/>
                </a:lnTo>
                <a:lnTo>
                  <a:pt x="230251" y="30099"/>
                </a:lnTo>
                <a:lnTo>
                  <a:pt x="243332" y="38100"/>
                </a:lnTo>
                <a:lnTo>
                  <a:pt x="236728" y="52450"/>
                </a:lnTo>
                <a:lnTo>
                  <a:pt x="230124" y="66801"/>
                </a:lnTo>
                <a:lnTo>
                  <a:pt x="223393" y="81152"/>
                </a:lnTo>
                <a:lnTo>
                  <a:pt x="216789" y="95376"/>
                </a:lnTo>
                <a:lnTo>
                  <a:pt x="210058" y="109600"/>
                </a:lnTo>
                <a:lnTo>
                  <a:pt x="203327" y="123825"/>
                </a:lnTo>
                <a:lnTo>
                  <a:pt x="196723" y="138049"/>
                </a:lnTo>
                <a:lnTo>
                  <a:pt x="189992" y="152273"/>
                </a:lnTo>
                <a:lnTo>
                  <a:pt x="183261" y="166370"/>
                </a:lnTo>
                <a:lnTo>
                  <a:pt x="176657" y="180594"/>
                </a:lnTo>
                <a:lnTo>
                  <a:pt x="169926" y="194817"/>
                </a:lnTo>
                <a:lnTo>
                  <a:pt x="163322" y="208914"/>
                </a:lnTo>
                <a:lnTo>
                  <a:pt x="156718" y="223138"/>
                </a:lnTo>
                <a:lnTo>
                  <a:pt x="150114" y="237362"/>
                </a:lnTo>
                <a:lnTo>
                  <a:pt x="143510" y="251587"/>
                </a:lnTo>
                <a:lnTo>
                  <a:pt x="136906" y="265811"/>
                </a:lnTo>
                <a:lnTo>
                  <a:pt x="130429" y="280035"/>
                </a:lnTo>
                <a:lnTo>
                  <a:pt x="123952" y="294386"/>
                </a:lnTo>
                <a:lnTo>
                  <a:pt x="117475" y="308737"/>
                </a:lnTo>
                <a:lnTo>
                  <a:pt x="110998" y="323088"/>
                </a:lnTo>
                <a:lnTo>
                  <a:pt x="105537" y="331977"/>
                </a:lnTo>
                <a:lnTo>
                  <a:pt x="97917" y="342900"/>
                </a:lnTo>
                <a:lnTo>
                  <a:pt x="89789" y="352298"/>
                </a:lnTo>
                <a:lnTo>
                  <a:pt x="80645" y="359663"/>
                </a:lnTo>
                <a:lnTo>
                  <a:pt x="76962" y="362331"/>
                </a:lnTo>
                <a:lnTo>
                  <a:pt x="65532" y="369188"/>
                </a:lnTo>
                <a:lnTo>
                  <a:pt x="53848" y="374396"/>
                </a:lnTo>
                <a:lnTo>
                  <a:pt x="42545" y="377951"/>
                </a:lnTo>
                <a:lnTo>
                  <a:pt x="33401" y="379475"/>
                </a:lnTo>
                <a:lnTo>
                  <a:pt x="20828" y="380491"/>
                </a:lnTo>
                <a:lnTo>
                  <a:pt x="4572" y="381000"/>
                </a:lnTo>
                <a:lnTo>
                  <a:pt x="3048" y="384048"/>
                </a:lnTo>
                <a:lnTo>
                  <a:pt x="1524" y="388620"/>
                </a:lnTo>
                <a:lnTo>
                  <a:pt x="0" y="391667"/>
                </a:lnTo>
                <a:lnTo>
                  <a:pt x="205359" y="391667"/>
                </a:lnTo>
                <a:lnTo>
                  <a:pt x="206883" y="388620"/>
                </a:lnTo>
                <a:lnTo>
                  <a:pt x="208407" y="384048"/>
                </a:lnTo>
                <a:lnTo>
                  <a:pt x="209931" y="381000"/>
                </a:lnTo>
                <a:lnTo>
                  <a:pt x="205486" y="381000"/>
                </a:lnTo>
                <a:lnTo>
                  <a:pt x="189992" y="380238"/>
                </a:lnTo>
                <a:lnTo>
                  <a:pt x="176530" y="378460"/>
                </a:lnTo>
                <a:lnTo>
                  <a:pt x="165354" y="375665"/>
                </a:lnTo>
                <a:lnTo>
                  <a:pt x="156718" y="371856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9" name="object 99"/>
          <p:cNvSpPr/>
          <p:nvPr/>
        </p:nvSpPr>
        <p:spPr>
          <a:xfrm>
            <a:off x="2788920" y="3776471"/>
            <a:ext cx="582168" cy="390144"/>
          </a:xfrm>
          <a:custGeom>
            <a:avLst/>
            <a:gdLst/>
            <a:ahLst/>
            <a:cxnLst/>
            <a:rect l="l" t="t" r="r" b="b"/>
            <a:pathLst>
              <a:path w="582168" h="390144">
                <a:moveTo>
                  <a:pt x="312419" y="390144"/>
                </a:moveTo>
                <a:lnTo>
                  <a:pt x="313944" y="387096"/>
                </a:lnTo>
                <a:lnTo>
                  <a:pt x="315468" y="382524"/>
                </a:lnTo>
                <a:lnTo>
                  <a:pt x="316992" y="379475"/>
                </a:lnTo>
                <a:lnTo>
                  <a:pt x="303911" y="379349"/>
                </a:lnTo>
                <a:lnTo>
                  <a:pt x="288290" y="378333"/>
                </a:lnTo>
                <a:lnTo>
                  <a:pt x="275590" y="376809"/>
                </a:lnTo>
                <a:lnTo>
                  <a:pt x="265430" y="374650"/>
                </a:lnTo>
                <a:lnTo>
                  <a:pt x="257556" y="371983"/>
                </a:lnTo>
                <a:lnTo>
                  <a:pt x="248412" y="367411"/>
                </a:lnTo>
                <a:lnTo>
                  <a:pt x="243840" y="362838"/>
                </a:lnTo>
                <a:lnTo>
                  <a:pt x="243840" y="355219"/>
                </a:lnTo>
                <a:lnTo>
                  <a:pt x="244856" y="346075"/>
                </a:lnTo>
                <a:lnTo>
                  <a:pt x="248412" y="334010"/>
                </a:lnTo>
                <a:lnTo>
                  <a:pt x="254507" y="318770"/>
                </a:lnTo>
                <a:lnTo>
                  <a:pt x="261619" y="304038"/>
                </a:lnTo>
                <a:lnTo>
                  <a:pt x="268731" y="289306"/>
                </a:lnTo>
                <a:lnTo>
                  <a:pt x="275717" y="274574"/>
                </a:lnTo>
                <a:lnTo>
                  <a:pt x="282829" y="259841"/>
                </a:lnTo>
                <a:lnTo>
                  <a:pt x="289941" y="245237"/>
                </a:lnTo>
                <a:lnTo>
                  <a:pt x="296925" y="230632"/>
                </a:lnTo>
                <a:lnTo>
                  <a:pt x="304038" y="216026"/>
                </a:lnTo>
                <a:lnTo>
                  <a:pt x="311150" y="201422"/>
                </a:lnTo>
                <a:lnTo>
                  <a:pt x="318135" y="186816"/>
                </a:lnTo>
                <a:lnTo>
                  <a:pt x="325119" y="172338"/>
                </a:lnTo>
                <a:lnTo>
                  <a:pt x="332231" y="157734"/>
                </a:lnTo>
                <a:lnTo>
                  <a:pt x="339217" y="143128"/>
                </a:lnTo>
                <a:lnTo>
                  <a:pt x="346202" y="128524"/>
                </a:lnTo>
                <a:lnTo>
                  <a:pt x="353187" y="113919"/>
                </a:lnTo>
                <a:lnTo>
                  <a:pt x="360172" y="99313"/>
                </a:lnTo>
                <a:lnTo>
                  <a:pt x="367156" y="84709"/>
                </a:lnTo>
                <a:lnTo>
                  <a:pt x="374015" y="69976"/>
                </a:lnTo>
                <a:lnTo>
                  <a:pt x="381000" y="55372"/>
                </a:lnTo>
                <a:lnTo>
                  <a:pt x="387857" y="40639"/>
                </a:lnTo>
                <a:lnTo>
                  <a:pt x="394716" y="25781"/>
                </a:lnTo>
                <a:lnTo>
                  <a:pt x="406781" y="26288"/>
                </a:lnTo>
                <a:lnTo>
                  <a:pt x="422910" y="27432"/>
                </a:lnTo>
                <a:lnTo>
                  <a:pt x="437769" y="29083"/>
                </a:lnTo>
                <a:lnTo>
                  <a:pt x="451104" y="31114"/>
                </a:lnTo>
                <a:lnTo>
                  <a:pt x="463042" y="33654"/>
                </a:lnTo>
                <a:lnTo>
                  <a:pt x="473709" y="36702"/>
                </a:lnTo>
                <a:lnTo>
                  <a:pt x="482854" y="40132"/>
                </a:lnTo>
                <a:lnTo>
                  <a:pt x="490728" y="44069"/>
                </a:lnTo>
                <a:lnTo>
                  <a:pt x="495427" y="47116"/>
                </a:lnTo>
                <a:lnTo>
                  <a:pt x="506221" y="56387"/>
                </a:lnTo>
                <a:lnTo>
                  <a:pt x="513715" y="66675"/>
                </a:lnTo>
                <a:lnTo>
                  <a:pt x="518287" y="78232"/>
                </a:lnTo>
                <a:lnTo>
                  <a:pt x="519683" y="91059"/>
                </a:lnTo>
                <a:lnTo>
                  <a:pt x="519683" y="95631"/>
                </a:lnTo>
                <a:lnTo>
                  <a:pt x="518159" y="100202"/>
                </a:lnTo>
                <a:lnTo>
                  <a:pt x="518159" y="104775"/>
                </a:lnTo>
                <a:lnTo>
                  <a:pt x="534924" y="104775"/>
                </a:lnTo>
                <a:lnTo>
                  <a:pt x="535305" y="103886"/>
                </a:lnTo>
                <a:lnTo>
                  <a:pt x="540384" y="92328"/>
                </a:lnTo>
                <a:lnTo>
                  <a:pt x="545592" y="80899"/>
                </a:lnTo>
                <a:lnTo>
                  <a:pt x="550799" y="69596"/>
                </a:lnTo>
                <a:lnTo>
                  <a:pt x="556132" y="58165"/>
                </a:lnTo>
                <a:lnTo>
                  <a:pt x="561340" y="46736"/>
                </a:lnTo>
                <a:lnTo>
                  <a:pt x="566674" y="35306"/>
                </a:lnTo>
                <a:lnTo>
                  <a:pt x="571881" y="23749"/>
                </a:lnTo>
                <a:lnTo>
                  <a:pt x="577088" y="11937"/>
                </a:lnTo>
                <a:lnTo>
                  <a:pt x="582168" y="0"/>
                </a:lnTo>
                <a:lnTo>
                  <a:pt x="76200" y="0"/>
                </a:lnTo>
                <a:lnTo>
                  <a:pt x="75184" y="2159"/>
                </a:lnTo>
                <a:lnTo>
                  <a:pt x="69723" y="13842"/>
                </a:lnTo>
                <a:lnTo>
                  <a:pt x="64262" y="25526"/>
                </a:lnTo>
                <a:lnTo>
                  <a:pt x="58800" y="36957"/>
                </a:lnTo>
                <a:lnTo>
                  <a:pt x="53340" y="48260"/>
                </a:lnTo>
                <a:lnTo>
                  <a:pt x="47879" y="59562"/>
                </a:lnTo>
                <a:lnTo>
                  <a:pt x="42291" y="70865"/>
                </a:lnTo>
                <a:lnTo>
                  <a:pt x="36830" y="82041"/>
                </a:lnTo>
                <a:lnTo>
                  <a:pt x="31368" y="93345"/>
                </a:lnTo>
                <a:lnTo>
                  <a:pt x="25907" y="104775"/>
                </a:lnTo>
                <a:lnTo>
                  <a:pt x="44196" y="104775"/>
                </a:lnTo>
                <a:lnTo>
                  <a:pt x="48894" y="100075"/>
                </a:lnTo>
                <a:lnTo>
                  <a:pt x="58928" y="91059"/>
                </a:lnTo>
                <a:lnTo>
                  <a:pt x="69087" y="82676"/>
                </a:lnTo>
                <a:lnTo>
                  <a:pt x="79502" y="74929"/>
                </a:lnTo>
                <a:lnTo>
                  <a:pt x="90043" y="67817"/>
                </a:lnTo>
                <a:lnTo>
                  <a:pt x="100837" y="61213"/>
                </a:lnTo>
                <a:lnTo>
                  <a:pt x="111760" y="55372"/>
                </a:lnTo>
                <a:lnTo>
                  <a:pt x="122809" y="50164"/>
                </a:lnTo>
                <a:lnTo>
                  <a:pt x="134112" y="45592"/>
                </a:lnTo>
                <a:lnTo>
                  <a:pt x="140335" y="43307"/>
                </a:lnTo>
                <a:lnTo>
                  <a:pt x="150875" y="39877"/>
                </a:lnTo>
                <a:lnTo>
                  <a:pt x="162179" y="36702"/>
                </a:lnTo>
                <a:lnTo>
                  <a:pt x="173862" y="33909"/>
                </a:lnTo>
                <a:lnTo>
                  <a:pt x="186181" y="31496"/>
                </a:lnTo>
                <a:lnTo>
                  <a:pt x="198881" y="29590"/>
                </a:lnTo>
                <a:lnTo>
                  <a:pt x="212090" y="27939"/>
                </a:lnTo>
                <a:lnTo>
                  <a:pt x="225806" y="26797"/>
                </a:lnTo>
                <a:lnTo>
                  <a:pt x="239903" y="26035"/>
                </a:lnTo>
                <a:lnTo>
                  <a:pt x="254507" y="25781"/>
                </a:lnTo>
                <a:lnTo>
                  <a:pt x="247650" y="40639"/>
                </a:lnTo>
                <a:lnTo>
                  <a:pt x="240665" y="55372"/>
                </a:lnTo>
                <a:lnTo>
                  <a:pt x="233806" y="69976"/>
                </a:lnTo>
                <a:lnTo>
                  <a:pt x="226822" y="84709"/>
                </a:lnTo>
                <a:lnTo>
                  <a:pt x="219710" y="99313"/>
                </a:lnTo>
                <a:lnTo>
                  <a:pt x="212725" y="113919"/>
                </a:lnTo>
                <a:lnTo>
                  <a:pt x="205612" y="128524"/>
                </a:lnTo>
                <a:lnTo>
                  <a:pt x="198628" y="143128"/>
                </a:lnTo>
                <a:lnTo>
                  <a:pt x="191516" y="157734"/>
                </a:lnTo>
                <a:lnTo>
                  <a:pt x="184404" y="172338"/>
                </a:lnTo>
                <a:lnTo>
                  <a:pt x="177292" y="186816"/>
                </a:lnTo>
                <a:lnTo>
                  <a:pt x="170180" y="201422"/>
                </a:lnTo>
                <a:lnTo>
                  <a:pt x="163194" y="216026"/>
                </a:lnTo>
                <a:lnTo>
                  <a:pt x="156082" y="230632"/>
                </a:lnTo>
                <a:lnTo>
                  <a:pt x="149098" y="245237"/>
                </a:lnTo>
                <a:lnTo>
                  <a:pt x="141986" y="259841"/>
                </a:lnTo>
                <a:lnTo>
                  <a:pt x="135000" y="274574"/>
                </a:lnTo>
                <a:lnTo>
                  <a:pt x="128143" y="289306"/>
                </a:lnTo>
                <a:lnTo>
                  <a:pt x="121157" y="304038"/>
                </a:lnTo>
                <a:lnTo>
                  <a:pt x="114300" y="318770"/>
                </a:lnTo>
                <a:lnTo>
                  <a:pt x="114046" y="319404"/>
                </a:lnTo>
                <a:lnTo>
                  <a:pt x="107315" y="333628"/>
                </a:lnTo>
                <a:lnTo>
                  <a:pt x="99949" y="345694"/>
                </a:lnTo>
                <a:lnTo>
                  <a:pt x="91948" y="355600"/>
                </a:lnTo>
                <a:lnTo>
                  <a:pt x="83566" y="363347"/>
                </a:lnTo>
                <a:lnTo>
                  <a:pt x="74675" y="368935"/>
                </a:lnTo>
                <a:lnTo>
                  <a:pt x="69977" y="371094"/>
                </a:lnTo>
                <a:lnTo>
                  <a:pt x="60452" y="374269"/>
                </a:lnTo>
                <a:lnTo>
                  <a:pt x="49149" y="376682"/>
                </a:lnTo>
                <a:lnTo>
                  <a:pt x="35941" y="378333"/>
                </a:lnTo>
                <a:lnTo>
                  <a:pt x="20955" y="379222"/>
                </a:lnTo>
                <a:lnTo>
                  <a:pt x="4572" y="379475"/>
                </a:lnTo>
                <a:lnTo>
                  <a:pt x="3048" y="382524"/>
                </a:lnTo>
                <a:lnTo>
                  <a:pt x="1524" y="387096"/>
                </a:lnTo>
                <a:lnTo>
                  <a:pt x="0" y="390144"/>
                </a:lnTo>
                <a:lnTo>
                  <a:pt x="312419" y="390144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0" name="object 100"/>
          <p:cNvSpPr/>
          <p:nvPr/>
        </p:nvSpPr>
        <p:spPr>
          <a:xfrm>
            <a:off x="3575304" y="3959351"/>
            <a:ext cx="24384" cy="18287"/>
          </a:xfrm>
          <a:custGeom>
            <a:avLst/>
            <a:gdLst/>
            <a:ahLst/>
            <a:cxnLst/>
            <a:rect l="l" t="t" r="r" b="b"/>
            <a:pathLst>
              <a:path w="24384" h="18287">
                <a:moveTo>
                  <a:pt x="13081" y="1270"/>
                </a:moveTo>
                <a:lnTo>
                  <a:pt x="0" y="0"/>
                </a:lnTo>
                <a:lnTo>
                  <a:pt x="0" y="18287"/>
                </a:lnTo>
                <a:lnTo>
                  <a:pt x="17399" y="18287"/>
                </a:lnTo>
                <a:lnTo>
                  <a:pt x="24384" y="1524"/>
                </a:lnTo>
                <a:lnTo>
                  <a:pt x="13081" y="127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1" name="object 101"/>
          <p:cNvSpPr/>
          <p:nvPr/>
        </p:nvSpPr>
        <p:spPr>
          <a:xfrm>
            <a:off x="3264408" y="3776471"/>
            <a:ext cx="637031" cy="390144"/>
          </a:xfrm>
          <a:custGeom>
            <a:avLst/>
            <a:gdLst/>
            <a:ahLst/>
            <a:cxnLst/>
            <a:rect l="l" t="t" r="r" b="b"/>
            <a:pathLst>
              <a:path w="637031" h="390144">
                <a:moveTo>
                  <a:pt x="302513" y="390144"/>
                </a:moveTo>
                <a:lnTo>
                  <a:pt x="305562" y="387096"/>
                </a:lnTo>
                <a:lnTo>
                  <a:pt x="307086" y="382524"/>
                </a:lnTo>
                <a:lnTo>
                  <a:pt x="310133" y="379475"/>
                </a:lnTo>
                <a:lnTo>
                  <a:pt x="295275" y="379222"/>
                </a:lnTo>
                <a:lnTo>
                  <a:pt x="280034" y="378333"/>
                </a:lnTo>
                <a:lnTo>
                  <a:pt x="267334" y="376682"/>
                </a:lnTo>
                <a:lnTo>
                  <a:pt x="257175" y="374523"/>
                </a:lnTo>
                <a:lnTo>
                  <a:pt x="249300" y="371983"/>
                </a:lnTo>
                <a:lnTo>
                  <a:pt x="240156" y="367411"/>
                </a:lnTo>
                <a:lnTo>
                  <a:pt x="235712" y="361314"/>
                </a:lnTo>
                <a:lnTo>
                  <a:pt x="235712" y="354075"/>
                </a:lnTo>
                <a:lnTo>
                  <a:pt x="237362" y="344677"/>
                </a:lnTo>
                <a:lnTo>
                  <a:pt x="241553" y="332104"/>
                </a:lnTo>
                <a:lnTo>
                  <a:pt x="247776" y="317246"/>
                </a:lnTo>
                <a:lnTo>
                  <a:pt x="248919" y="315087"/>
                </a:lnTo>
                <a:lnTo>
                  <a:pt x="254253" y="303784"/>
                </a:lnTo>
                <a:lnTo>
                  <a:pt x="259587" y="292481"/>
                </a:lnTo>
                <a:lnTo>
                  <a:pt x="265049" y="281177"/>
                </a:lnTo>
                <a:lnTo>
                  <a:pt x="270382" y="269748"/>
                </a:lnTo>
                <a:lnTo>
                  <a:pt x="275716" y="258190"/>
                </a:lnTo>
                <a:lnTo>
                  <a:pt x="281050" y="246761"/>
                </a:lnTo>
                <a:lnTo>
                  <a:pt x="286512" y="235203"/>
                </a:lnTo>
                <a:lnTo>
                  <a:pt x="291845" y="223647"/>
                </a:lnTo>
                <a:lnTo>
                  <a:pt x="297179" y="211962"/>
                </a:lnTo>
                <a:lnTo>
                  <a:pt x="302513" y="200406"/>
                </a:lnTo>
                <a:lnTo>
                  <a:pt x="310133" y="200406"/>
                </a:lnTo>
                <a:lnTo>
                  <a:pt x="310133" y="182117"/>
                </a:lnTo>
                <a:lnTo>
                  <a:pt x="315213" y="171323"/>
                </a:lnTo>
                <a:lnTo>
                  <a:pt x="320420" y="159892"/>
                </a:lnTo>
                <a:lnTo>
                  <a:pt x="325754" y="148589"/>
                </a:lnTo>
                <a:lnTo>
                  <a:pt x="331215" y="137287"/>
                </a:lnTo>
                <a:lnTo>
                  <a:pt x="336550" y="125984"/>
                </a:lnTo>
                <a:lnTo>
                  <a:pt x="342011" y="114681"/>
                </a:lnTo>
                <a:lnTo>
                  <a:pt x="347471" y="103250"/>
                </a:lnTo>
                <a:lnTo>
                  <a:pt x="352932" y="91948"/>
                </a:lnTo>
                <a:lnTo>
                  <a:pt x="358520" y="80517"/>
                </a:lnTo>
                <a:lnTo>
                  <a:pt x="363981" y="69087"/>
                </a:lnTo>
                <a:lnTo>
                  <a:pt x="369569" y="57658"/>
                </a:lnTo>
                <a:lnTo>
                  <a:pt x="375030" y="46100"/>
                </a:lnTo>
                <a:lnTo>
                  <a:pt x="380618" y="34416"/>
                </a:lnTo>
                <a:lnTo>
                  <a:pt x="386206" y="22733"/>
                </a:lnTo>
                <a:lnTo>
                  <a:pt x="407415" y="22733"/>
                </a:lnTo>
                <a:lnTo>
                  <a:pt x="421639" y="23240"/>
                </a:lnTo>
                <a:lnTo>
                  <a:pt x="435228" y="25019"/>
                </a:lnTo>
                <a:lnTo>
                  <a:pt x="447547" y="27939"/>
                </a:lnTo>
                <a:lnTo>
                  <a:pt x="458469" y="32258"/>
                </a:lnTo>
                <a:lnTo>
                  <a:pt x="468249" y="37973"/>
                </a:lnTo>
                <a:lnTo>
                  <a:pt x="476122" y="43687"/>
                </a:lnTo>
                <a:lnTo>
                  <a:pt x="484377" y="53466"/>
                </a:lnTo>
                <a:lnTo>
                  <a:pt x="489457" y="65150"/>
                </a:lnTo>
                <a:lnTo>
                  <a:pt x="491108" y="78994"/>
                </a:lnTo>
                <a:lnTo>
                  <a:pt x="490346" y="90804"/>
                </a:lnTo>
                <a:lnTo>
                  <a:pt x="487933" y="103377"/>
                </a:lnTo>
                <a:lnTo>
                  <a:pt x="483742" y="115188"/>
                </a:lnTo>
                <a:lnTo>
                  <a:pt x="477774" y="126111"/>
                </a:lnTo>
                <a:lnTo>
                  <a:pt x="469900" y="136398"/>
                </a:lnTo>
                <a:lnTo>
                  <a:pt x="460120" y="145923"/>
                </a:lnTo>
                <a:lnTo>
                  <a:pt x="448563" y="154812"/>
                </a:lnTo>
                <a:lnTo>
                  <a:pt x="438022" y="161289"/>
                </a:lnTo>
                <a:lnTo>
                  <a:pt x="427481" y="166624"/>
                </a:lnTo>
                <a:lnTo>
                  <a:pt x="416305" y="171196"/>
                </a:lnTo>
                <a:lnTo>
                  <a:pt x="404494" y="175133"/>
                </a:lnTo>
                <a:lnTo>
                  <a:pt x="392175" y="178181"/>
                </a:lnTo>
                <a:lnTo>
                  <a:pt x="379221" y="180594"/>
                </a:lnTo>
                <a:lnTo>
                  <a:pt x="365759" y="182372"/>
                </a:lnTo>
                <a:lnTo>
                  <a:pt x="351916" y="183387"/>
                </a:lnTo>
                <a:lnTo>
                  <a:pt x="337565" y="183641"/>
                </a:lnTo>
                <a:lnTo>
                  <a:pt x="335788" y="183641"/>
                </a:lnTo>
                <a:lnTo>
                  <a:pt x="328421" y="200406"/>
                </a:lnTo>
                <a:lnTo>
                  <a:pt x="334517" y="200406"/>
                </a:lnTo>
                <a:lnTo>
                  <a:pt x="337312" y="206628"/>
                </a:lnTo>
                <a:lnTo>
                  <a:pt x="342518" y="218059"/>
                </a:lnTo>
                <a:lnTo>
                  <a:pt x="347852" y="229615"/>
                </a:lnTo>
                <a:lnTo>
                  <a:pt x="353187" y="241046"/>
                </a:lnTo>
                <a:lnTo>
                  <a:pt x="358520" y="252602"/>
                </a:lnTo>
                <a:lnTo>
                  <a:pt x="363854" y="264033"/>
                </a:lnTo>
                <a:lnTo>
                  <a:pt x="369315" y="275463"/>
                </a:lnTo>
                <a:lnTo>
                  <a:pt x="374650" y="286892"/>
                </a:lnTo>
                <a:lnTo>
                  <a:pt x="379983" y="298323"/>
                </a:lnTo>
                <a:lnTo>
                  <a:pt x="385444" y="309752"/>
                </a:lnTo>
                <a:lnTo>
                  <a:pt x="390778" y="321183"/>
                </a:lnTo>
                <a:lnTo>
                  <a:pt x="396113" y="332613"/>
                </a:lnTo>
                <a:lnTo>
                  <a:pt x="401446" y="344042"/>
                </a:lnTo>
                <a:lnTo>
                  <a:pt x="406780" y="355600"/>
                </a:lnTo>
                <a:lnTo>
                  <a:pt x="412114" y="367029"/>
                </a:lnTo>
                <a:lnTo>
                  <a:pt x="417449" y="378587"/>
                </a:lnTo>
                <a:lnTo>
                  <a:pt x="422655" y="390144"/>
                </a:lnTo>
                <a:lnTo>
                  <a:pt x="618743" y="390144"/>
                </a:lnTo>
                <a:lnTo>
                  <a:pt x="618743" y="379475"/>
                </a:lnTo>
                <a:lnTo>
                  <a:pt x="609726" y="379349"/>
                </a:lnTo>
                <a:lnTo>
                  <a:pt x="594232" y="378078"/>
                </a:lnTo>
                <a:lnTo>
                  <a:pt x="581278" y="375792"/>
                </a:lnTo>
                <a:lnTo>
                  <a:pt x="570738" y="372617"/>
                </a:lnTo>
                <a:lnTo>
                  <a:pt x="562482" y="368935"/>
                </a:lnTo>
                <a:lnTo>
                  <a:pt x="559053" y="366775"/>
                </a:lnTo>
                <a:lnTo>
                  <a:pt x="552450" y="360807"/>
                </a:lnTo>
                <a:lnTo>
                  <a:pt x="545591" y="352171"/>
                </a:lnTo>
                <a:lnTo>
                  <a:pt x="538479" y="340995"/>
                </a:lnTo>
                <a:lnTo>
                  <a:pt x="530987" y="327278"/>
                </a:lnTo>
                <a:lnTo>
                  <a:pt x="522986" y="311150"/>
                </a:lnTo>
                <a:lnTo>
                  <a:pt x="521715" y="308356"/>
                </a:lnTo>
                <a:lnTo>
                  <a:pt x="516254" y="296799"/>
                </a:lnTo>
                <a:lnTo>
                  <a:pt x="510793" y="285369"/>
                </a:lnTo>
                <a:lnTo>
                  <a:pt x="505332" y="274065"/>
                </a:lnTo>
                <a:lnTo>
                  <a:pt x="499744" y="262636"/>
                </a:lnTo>
                <a:lnTo>
                  <a:pt x="494156" y="251333"/>
                </a:lnTo>
                <a:lnTo>
                  <a:pt x="488568" y="240029"/>
                </a:lnTo>
                <a:lnTo>
                  <a:pt x="483107" y="228600"/>
                </a:lnTo>
                <a:lnTo>
                  <a:pt x="477519" y="217297"/>
                </a:lnTo>
                <a:lnTo>
                  <a:pt x="472186" y="205866"/>
                </a:lnTo>
                <a:lnTo>
                  <a:pt x="466725" y="194310"/>
                </a:lnTo>
                <a:lnTo>
                  <a:pt x="477774" y="192150"/>
                </a:lnTo>
                <a:lnTo>
                  <a:pt x="494029" y="188849"/>
                </a:lnTo>
                <a:lnTo>
                  <a:pt x="509269" y="185547"/>
                </a:lnTo>
                <a:lnTo>
                  <a:pt x="536193" y="178562"/>
                </a:lnTo>
                <a:lnTo>
                  <a:pt x="558672" y="171323"/>
                </a:lnTo>
                <a:lnTo>
                  <a:pt x="576579" y="163575"/>
                </a:lnTo>
                <a:lnTo>
                  <a:pt x="599186" y="148589"/>
                </a:lnTo>
                <a:lnTo>
                  <a:pt x="620013" y="129032"/>
                </a:lnTo>
                <a:lnTo>
                  <a:pt x="632713" y="108585"/>
                </a:lnTo>
                <a:lnTo>
                  <a:pt x="637031" y="86487"/>
                </a:lnTo>
                <a:lnTo>
                  <a:pt x="637031" y="85344"/>
                </a:lnTo>
                <a:lnTo>
                  <a:pt x="631697" y="62611"/>
                </a:lnTo>
                <a:lnTo>
                  <a:pt x="616457" y="42163"/>
                </a:lnTo>
                <a:lnTo>
                  <a:pt x="591438" y="24257"/>
                </a:lnTo>
                <a:lnTo>
                  <a:pt x="570611" y="15875"/>
                </a:lnTo>
                <a:lnTo>
                  <a:pt x="550163" y="10413"/>
                </a:lnTo>
                <a:lnTo>
                  <a:pt x="526414" y="5969"/>
                </a:lnTo>
                <a:lnTo>
                  <a:pt x="499363" y="2666"/>
                </a:lnTo>
                <a:lnTo>
                  <a:pt x="468756" y="635"/>
                </a:lnTo>
                <a:lnTo>
                  <a:pt x="452246" y="126"/>
                </a:lnTo>
                <a:lnTo>
                  <a:pt x="174878" y="0"/>
                </a:lnTo>
                <a:lnTo>
                  <a:pt x="173354" y="4572"/>
                </a:lnTo>
                <a:lnTo>
                  <a:pt x="171830" y="7620"/>
                </a:lnTo>
                <a:lnTo>
                  <a:pt x="170306" y="10667"/>
                </a:lnTo>
                <a:lnTo>
                  <a:pt x="177545" y="11049"/>
                </a:lnTo>
                <a:lnTo>
                  <a:pt x="194437" y="12573"/>
                </a:lnTo>
                <a:lnTo>
                  <a:pt x="207899" y="14477"/>
                </a:lnTo>
                <a:lnTo>
                  <a:pt x="218186" y="16890"/>
                </a:lnTo>
                <a:lnTo>
                  <a:pt x="225043" y="19685"/>
                </a:lnTo>
                <a:lnTo>
                  <a:pt x="234187" y="22733"/>
                </a:lnTo>
                <a:lnTo>
                  <a:pt x="237236" y="28828"/>
                </a:lnTo>
                <a:lnTo>
                  <a:pt x="237236" y="36449"/>
                </a:lnTo>
                <a:lnTo>
                  <a:pt x="236474" y="44196"/>
                </a:lnTo>
                <a:lnTo>
                  <a:pt x="233552" y="56007"/>
                </a:lnTo>
                <a:lnTo>
                  <a:pt x="228091" y="69850"/>
                </a:lnTo>
                <a:lnTo>
                  <a:pt x="222376" y="82296"/>
                </a:lnTo>
                <a:lnTo>
                  <a:pt x="216534" y="94869"/>
                </a:lnTo>
                <a:lnTo>
                  <a:pt x="210819" y="107441"/>
                </a:lnTo>
                <a:lnTo>
                  <a:pt x="204977" y="119887"/>
                </a:lnTo>
                <a:lnTo>
                  <a:pt x="199008" y="132461"/>
                </a:lnTo>
                <a:lnTo>
                  <a:pt x="193166" y="145034"/>
                </a:lnTo>
                <a:lnTo>
                  <a:pt x="187325" y="157479"/>
                </a:lnTo>
                <a:lnTo>
                  <a:pt x="181355" y="170052"/>
                </a:lnTo>
                <a:lnTo>
                  <a:pt x="175387" y="182499"/>
                </a:lnTo>
                <a:lnTo>
                  <a:pt x="169544" y="195072"/>
                </a:lnTo>
                <a:lnTo>
                  <a:pt x="163575" y="207645"/>
                </a:lnTo>
                <a:lnTo>
                  <a:pt x="157606" y="220090"/>
                </a:lnTo>
                <a:lnTo>
                  <a:pt x="151764" y="232663"/>
                </a:lnTo>
                <a:lnTo>
                  <a:pt x="145795" y="245110"/>
                </a:lnTo>
                <a:lnTo>
                  <a:pt x="139953" y="257683"/>
                </a:lnTo>
                <a:lnTo>
                  <a:pt x="134112" y="270256"/>
                </a:lnTo>
                <a:lnTo>
                  <a:pt x="128269" y="282701"/>
                </a:lnTo>
                <a:lnTo>
                  <a:pt x="122427" y="295275"/>
                </a:lnTo>
                <a:lnTo>
                  <a:pt x="116712" y="307848"/>
                </a:lnTo>
                <a:lnTo>
                  <a:pt x="110997" y="320294"/>
                </a:lnTo>
                <a:lnTo>
                  <a:pt x="105028" y="332613"/>
                </a:lnTo>
                <a:lnTo>
                  <a:pt x="97536" y="344932"/>
                </a:lnTo>
                <a:lnTo>
                  <a:pt x="89662" y="355091"/>
                </a:lnTo>
                <a:lnTo>
                  <a:pt x="81406" y="363092"/>
                </a:lnTo>
                <a:lnTo>
                  <a:pt x="73025" y="368935"/>
                </a:lnTo>
                <a:lnTo>
                  <a:pt x="60959" y="373761"/>
                </a:lnTo>
                <a:lnTo>
                  <a:pt x="49783" y="376427"/>
                </a:lnTo>
                <a:lnTo>
                  <a:pt x="36956" y="378206"/>
                </a:lnTo>
                <a:lnTo>
                  <a:pt x="22351" y="379222"/>
                </a:lnTo>
                <a:lnTo>
                  <a:pt x="6095" y="379475"/>
                </a:lnTo>
                <a:lnTo>
                  <a:pt x="4571" y="382524"/>
                </a:lnTo>
                <a:lnTo>
                  <a:pt x="3047" y="387096"/>
                </a:lnTo>
                <a:lnTo>
                  <a:pt x="0" y="390144"/>
                </a:lnTo>
                <a:lnTo>
                  <a:pt x="302513" y="390144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2" name="object 102"/>
          <p:cNvSpPr/>
          <p:nvPr/>
        </p:nvSpPr>
        <p:spPr>
          <a:xfrm>
            <a:off x="1584960" y="3749040"/>
            <a:ext cx="478535" cy="393191"/>
          </a:xfrm>
          <a:prstGeom prst="rect">
            <a:avLst/>
          </a:prstGeom>
          <a:blipFill>
            <a:blip r:embed="rId4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3" name="object 103"/>
          <p:cNvSpPr/>
          <p:nvPr/>
        </p:nvSpPr>
        <p:spPr>
          <a:xfrm>
            <a:off x="1584960" y="3752087"/>
            <a:ext cx="478535" cy="390144"/>
          </a:xfrm>
          <a:prstGeom prst="rect">
            <a:avLst/>
          </a:prstGeom>
          <a:blipFill>
            <a:blip r:embed="rId5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4" name="object 104"/>
          <p:cNvSpPr/>
          <p:nvPr/>
        </p:nvSpPr>
        <p:spPr>
          <a:xfrm>
            <a:off x="1584960" y="3749040"/>
            <a:ext cx="478535" cy="393191"/>
          </a:xfrm>
          <a:prstGeom prst="rect">
            <a:avLst/>
          </a:prstGeom>
          <a:blipFill>
            <a:blip r:embed="rId5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5" name="object 105"/>
          <p:cNvSpPr/>
          <p:nvPr/>
        </p:nvSpPr>
        <p:spPr>
          <a:xfrm>
            <a:off x="1956816" y="3742943"/>
            <a:ext cx="810768" cy="402336"/>
          </a:xfrm>
          <a:prstGeom prst="rect">
            <a:avLst/>
          </a:prstGeom>
          <a:blipFill>
            <a:blip r:embed="rId5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6" name="object 106"/>
          <p:cNvSpPr/>
          <p:nvPr/>
        </p:nvSpPr>
        <p:spPr>
          <a:xfrm>
            <a:off x="1956816" y="3742943"/>
            <a:ext cx="1383792" cy="402336"/>
          </a:xfrm>
          <a:prstGeom prst="rect">
            <a:avLst/>
          </a:prstGeom>
          <a:blipFill>
            <a:blip r:embed="rId5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7" name="object 107"/>
          <p:cNvSpPr/>
          <p:nvPr/>
        </p:nvSpPr>
        <p:spPr>
          <a:xfrm>
            <a:off x="1956816" y="3752087"/>
            <a:ext cx="1377695" cy="393192"/>
          </a:xfrm>
          <a:prstGeom prst="rect">
            <a:avLst/>
          </a:prstGeom>
          <a:blipFill>
            <a:blip r:embed="rId5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8" name="object 108"/>
          <p:cNvSpPr/>
          <p:nvPr/>
        </p:nvSpPr>
        <p:spPr>
          <a:xfrm>
            <a:off x="2749296" y="3749040"/>
            <a:ext cx="591311" cy="393191"/>
          </a:xfrm>
          <a:prstGeom prst="rect">
            <a:avLst/>
          </a:prstGeom>
          <a:blipFill>
            <a:blip r:embed="rId5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9" name="object 109"/>
          <p:cNvSpPr/>
          <p:nvPr/>
        </p:nvSpPr>
        <p:spPr>
          <a:xfrm>
            <a:off x="3224784" y="3749040"/>
            <a:ext cx="646176" cy="393191"/>
          </a:xfrm>
          <a:prstGeom prst="rect">
            <a:avLst/>
          </a:prstGeom>
          <a:blipFill>
            <a:blip r:embed="rId5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0" name="object 110"/>
          <p:cNvSpPr/>
          <p:nvPr/>
        </p:nvSpPr>
        <p:spPr>
          <a:xfrm>
            <a:off x="3224784" y="3752087"/>
            <a:ext cx="640080" cy="390144"/>
          </a:xfrm>
          <a:prstGeom prst="rect">
            <a:avLst/>
          </a:prstGeom>
          <a:blipFill>
            <a:blip r:embed="rId5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1" name="object 111"/>
          <p:cNvSpPr/>
          <p:nvPr/>
        </p:nvSpPr>
        <p:spPr>
          <a:xfrm>
            <a:off x="3224784" y="3749040"/>
            <a:ext cx="646176" cy="393191"/>
          </a:xfrm>
          <a:prstGeom prst="rect">
            <a:avLst/>
          </a:prstGeom>
          <a:blipFill>
            <a:blip r:embed="rId5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2" name="object 112"/>
          <p:cNvSpPr/>
          <p:nvPr/>
        </p:nvSpPr>
        <p:spPr>
          <a:xfrm>
            <a:off x="1584960" y="3752087"/>
            <a:ext cx="478535" cy="390144"/>
          </a:xfrm>
          <a:custGeom>
            <a:avLst/>
            <a:gdLst/>
            <a:ahLst/>
            <a:cxnLst/>
            <a:rect l="l" t="t" r="r" b="b"/>
            <a:pathLst>
              <a:path w="478535" h="390144">
                <a:moveTo>
                  <a:pt x="165100" y="10668"/>
                </a:moveTo>
                <a:lnTo>
                  <a:pt x="166623" y="6096"/>
                </a:lnTo>
                <a:lnTo>
                  <a:pt x="168147" y="3048"/>
                </a:lnTo>
                <a:lnTo>
                  <a:pt x="169672" y="0"/>
                </a:lnTo>
                <a:lnTo>
                  <a:pt x="478535" y="0"/>
                </a:lnTo>
                <a:lnTo>
                  <a:pt x="477012" y="3048"/>
                </a:lnTo>
                <a:lnTo>
                  <a:pt x="473964" y="6096"/>
                </a:lnTo>
                <a:lnTo>
                  <a:pt x="472440" y="10668"/>
                </a:lnTo>
                <a:lnTo>
                  <a:pt x="456946" y="11049"/>
                </a:lnTo>
                <a:lnTo>
                  <a:pt x="442976" y="12192"/>
                </a:lnTo>
                <a:lnTo>
                  <a:pt x="430276" y="14097"/>
                </a:lnTo>
                <a:lnTo>
                  <a:pt x="418972" y="17018"/>
                </a:lnTo>
                <a:lnTo>
                  <a:pt x="409194" y="20828"/>
                </a:lnTo>
                <a:lnTo>
                  <a:pt x="399796" y="27812"/>
                </a:lnTo>
                <a:lnTo>
                  <a:pt x="391541" y="35941"/>
                </a:lnTo>
                <a:lnTo>
                  <a:pt x="383540" y="45847"/>
                </a:lnTo>
                <a:lnTo>
                  <a:pt x="376047" y="57912"/>
                </a:lnTo>
                <a:lnTo>
                  <a:pt x="369951" y="70104"/>
                </a:lnTo>
                <a:lnTo>
                  <a:pt x="364235" y="82676"/>
                </a:lnTo>
                <a:lnTo>
                  <a:pt x="358521" y="95250"/>
                </a:lnTo>
                <a:lnTo>
                  <a:pt x="352678" y="107696"/>
                </a:lnTo>
                <a:lnTo>
                  <a:pt x="346837" y="120269"/>
                </a:lnTo>
                <a:lnTo>
                  <a:pt x="341122" y="132715"/>
                </a:lnTo>
                <a:lnTo>
                  <a:pt x="335279" y="145161"/>
                </a:lnTo>
                <a:lnTo>
                  <a:pt x="329438" y="157734"/>
                </a:lnTo>
                <a:lnTo>
                  <a:pt x="323596" y="170180"/>
                </a:lnTo>
                <a:lnTo>
                  <a:pt x="317753" y="182625"/>
                </a:lnTo>
                <a:lnTo>
                  <a:pt x="311912" y="195072"/>
                </a:lnTo>
                <a:lnTo>
                  <a:pt x="306070" y="207518"/>
                </a:lnTo>
                <a:lnTo>
                  <a:pt x="300228" y="219963"/>
                </a:lnTo>
                <a:lnTo>
                  <a:pt x="294385" y="232410"/>
                </a:lnTo>
                <a:lnTo>
                  <a:pt x="288544" y="244983"/>
                </a:lnTo>
                <a:lnTo>
                  <a:pt x="282702" y="257429"/>
                </a:lnTo>
                <a:lnTo>
                  <a:pt x="276859" y="269875"/>
                </a:lnTo>
                <a:lnTo>
                  <a:pt x="271145" y="282448"/>
                </a:lnTo>
                <a:lnTo>
                  <a:pt x="265303" y="294894"/>
                </a:lnTo>
                <a:lnTo>
                  <a:pt x="259588" y="307467"/>
                </a:lnTo>
                <a:lnTo>
                  <a:pt x="253746" y="320040"/>
                </a:lnTo>
                <a:lnTo>
                  <a:pt x="247141" y="336296"/>
                </a:lnTo>
                <a:lnTo>
                  <a:pt x="242823" y="347853"/>
                </a:lnTo>
                <a:lnTo>
                  <a:pt x="241553" y="355092"/>
                </a:lnTo>
                <a:lnTo>
                  <a:pt x="241553" y="362712"/>
                </a:lnTo>
                <a:lnTo>
                  <a:pt x="246126" y="368808"/>
                </a:lnTo>
                <a:lnTo>
                  <a:pt x="253746" y="371856"/>
                </a:lnTo>
                <a:lnTo>
                  <a:pt x="262001" y="374396"/>
                </a:lnTo>
                <a:lnTo>
                  <a:pt x="272034" y="376428"/>
                </a:lnTo>
                <a:lnTo>
                  <a:pt x="284479" y="378079"/>
                </a:lnTo>
                <a:lnTo>
                  <a:pt x="299212" y="379095"/>
                </a:lnTo>
                <a:lnTo>
                  <a:pt x="316610" y="379475"/>
                </a:lnTo>
                <a:lnTo>
                  <a:pt x="318008" y="379475"/>
                </a:lnTo>
                <a:lnTo>
                  <a:pt x="316484" y="384048"/>
                </a:lnTo>
                <a:lnTo>
                  <a:pt x="314959" y="387096"/>
                </a:lnTo>
                <a:lnTo>
                  <a:pt x="313435" y="390144"/>
                </a:lnTo>
                <a:lnTo>
                  <a:pt x="297560" y="390144"/>
                </a:lnTo>
                <a:lnTo>
                  <a:pt x="0" y="390144"/>
                </a:lnTo>
                <a:lnTo>
                  <a:pt x="1524" y="387096"/>
                </a:lnTo>
                <a:lnTo>
                  <a:pt x="3048" y="384048"/>
                </a:lnTo>
                <a:lnTo>
                  <a:pt x="4571" y="379475"/>
                </a:lnTo>
                <a:lnTo>
                  <a:pt x="20701" y="379222"/>
                </a:lnTo>
                <a:lnTo>
                  <a:pt x="35433" y="378206"/>
                </a:lnTo>
                <a:lnTo>
                  <a:pt x="48640" y="376428"/>
                </a:lnTo>
                <a:lnTo>
                  <a:pt x="60071" y="374015"/>
                </a:lnTo>
                <a:lnTo>
                  <a:pt x="69596" y="370713"/>
                </a:lnTo>
                <a:lnTo>
                  <a:pt x="73406" y="368808"/>
                </a:lnTo>
                <a:lnTo>
                  <a:pt x="82422" y="363220"/>
                </a:lnTo>
                <a:lnTo>
                  <a:pt x="91059" y="355600"/>
                </a:lnTo>
                <a:lnTo>
                  <a:pt x="99187" y="345821"/>
                </a:lnTo>
                <a:lnTo>
                  <a:pt x="106679" y="333756"/>
                </a:lnTo>
                <a:lnTo>
                  <a:pt x="113157" y="320040"/>
                </a:lnTo>
                <a:lnTo>
                  <a:pt x="118872" y="307467"/>
                </a:lnTo>
                <a:lnTo>
                  <a:pt x="124587" y="294894"/>
                </a:lnTo>
                <a:lnTo>
                  <a:pt x="130428" y="282448"/>
                </a:lnTo>
                <a:lnTo>
                  <a:pt x="136271" y="269875"/>
                </a:lnTo>
                <a:lnTo>
                  <a:pt x="141985" y="257429"/>
                </a:lnTo>
                <a:lnTo>
                  <a:pt x="147828" y="244983"/>
                </a:lnTo>
                <a:lnTo>
                  <a:pt x="153670" y="232410"/>
                </a:lnTo>
                <a:lnTo>
                  <a:pt x="159512" y="219963"/>
                </a:lnTo>
                <a:lnTo>
                  <a:pt x="165353" y="207518"/>
                </a:lnTo>
                <a:lnTo>
                  <a:pt x="171196" y="195072"/>
                </a:lnTo>
                <a:lnTo>
                  <a:pt x="177038" y="182625"/>
                </a:lnTo>
                <a:lnTo>
                  <a:pt x="182879" y="170180"/>
                </a:lnTo>
                <a:lnTo>
                  <a:pt x="188722" y="157734"/>
                </a:lnTo>
                <a:lnTo>
                  <a:pt x="194564" y="145161"/>
                </a:lnTo>
                <a:lnTo>
                  <a:pt x="200406" y="132715"/>
                </a:lnTo>
                <a:lnTo>
                  <a:pt x="206247" y="120269"/>
                </a:lnTo>
                <a:lnTo>
                  <a:pt x="212090" y="107696"/>
                </a:lnTo>
                <a:lnTo>
                  <a:pt x="217804" y="95250"/>
                </a:lnTo>
                <a:lnTo>
                  <a:pt x="223647" y="82676"/>
                </a:lnTo>
                <a:lnTo>
                  <a:pt x="229362" y="70104"/>
                </a:lnTo>
                <a:lnTo>
                  <a:pt x="235712" y="55372"/>
                </a:lnTo>
                <a:lnTo>
                  <a:pt x="239140" y="43307"/>
                </a:lnTo>
                <a:lnTo>
                  <a:pt x="240029" y="35051"/>
                </a:lnTo>
                <a:lnTo>
                  <a:pt x="240029" y="27432"/>
                </a:lnTo>
                <a:lnTo>
                  <a:pt x="235458" y="22860"/>
                </a:lnTo>
                <a:lnTo>
                  <a:pt x="227838" y="18287"/>
                </a:lnTo>
                <a:lnTo>
                  <a:pt x="220979" y="15875"/>
                </a:lnTo>
                <a:lnTo>
                  <a:pt x="211328" y="14097"/>
                </a:lnTo>
                <a:lnTo>
                  <a:pt x="198754" y="12700"/>
                </a:lnTo>
                <a:lnTo>
                  <a:pt x="183134" y="11557"/>
                </a:lnTo>
                <a:lnTo>
                  <a:pt x="165100" y="10668"/>
                </a:lnTo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3" name="object 113"/>
          <p:cNvSpPr/>
          <p:nvPr/>
        </p:nvSpPr>
        <p:spPr>
          <a:xfrm>
            <a:off x="1956816" y="3752087"/>
            <a:ext cx="804671" cy="393192"/>
          </a:xfrm>
          <a:custGeom>
            <a:avLst/>
            <a:gdLst/>
            <a:ahLst/>
            <a:cxnLst/>
            <a:rect l="l" t="t" r="r" b="b"/>
            <a:pathLst>
              <a:path w="804671" h="393192">
                <a:moveTo>
                  <a:pt x="371094" y="0"/>
                </a:moveTo>
                <a:lnTo>
                  <a:pt x="380745" y="12954"/>
                </a:lnTo>
                <a:lnTo>
                  <a:pt x="390397" y="25908"/>
                </a:lnTo>
                <a:lnTo>
                  <a:pt x="400176" y="38862"/>
                </a:lnTo>
                <a:lnTo>
                  <a:pt x="409956" y="51816"/>
                </a:lnTo>
                <a:lnTo>
                  <a:pt x="419861" y="64643"/>
                </a:lnTo>
                <a:lnTo>
                  <a:pt x="429767" y="77597"/>
                </a:lnTo>
                <a:lnTo>
                  <a:pt x="439673" y="90550"/>
                </a:lnTo>
                <a:lnTo>
                  <a:pt x="449579" y="103378"/>
                </a:lnTo>
                <a:lnTo>
                  <a:pt x="459613" y="116332"/>
                </a:lnTo>
                <a:lnTo>
                  <a:pt x="469519" y="129286"/>
                </a:lnTo>
                <a:lnTo>
                  <a:pt x="479425" y="142112"/>
                </a:lnTo>
                <a:lnTo>
                  <a:pt x="489457" y="155067"/>
                </a:lnTo>
                <a:lnTo>
                  <a:pt x="499363" y="168021"/>
                </a:lnTo>
                <a:lnTo>
                  <a:pt x="509269" y="181101"/>
                </a:lnTo>
                <a:lnTo>
                  <a:pt x="519175" y="194056"/>
                </a:lnTo>
                <a:lnTo>
                  <a:pt x="529082" y="207137"/>
                </a:lnTo>
                <a:lnTo>
                  <a:pt x="538860" y="220218"/>
                </a:lnTo>
                <a:lnTo>
                  <a:pt x="548639" y="233299"/>
                </a:lnTo>
                <a:lnTo>
                  <a:pt x="558291" y="246380"/>
                </a:lnTo>
                <a:lnTo>
                  <a:pt x="567944" y="259587"/>
                </a:lnTo>
                <a:lnTo>
                  <a:pt x="573277" y="248031"/>
                </a:lnTo>
                <a:lnTo>
                  <a:pt x="578611" y="236347"/>
                </a:lnTo>
                <a:lnTo>
                  <a:pt x="584072" y="224790"/>
                </a:lnTo>
                <a:lnTo>
                  <a:pt x="589407" y="213233"/>
                </a:lnTo>
                <a:lnTo>
                  <a:pt x="594867" y="201803"/>
                </a:lnTo>
                <a:lnTo>
                  <a:pt x="600201" y="190246"/>
                </a:lnTo>
                <a:lnTo>
                  <a:pt x="605663" y="178816"/>
                </a:lnTo>
                <a:lnTo>
                  <a:pt x="611123" y="167386"/>
                </a:lnTo>
                <a:lnTo>
                  <a:pt x="616584" y="155956"/>
                </a:lnTo>
                <a:lnTo>
                  <a:pt x="622045" y="144525"/>
                </a:lnTo>
                <a:lnTo>
                  <a:pt x="627379" y="133096"/>
                </a:lnTo>
                <a:lnTo>
                  <a:pt x="632840" y="121666"/>
                </a:lnTo>
                <a:lnTo>
                  <a:pt x="638175" y="110362"/>
                </a:lnTo>
                <a:lnTo>
                  <a:pt x="643635" y="98933"/>
                </a:lnTo>
                <a:lnTo>
                  <a:pt x="648969" y="87630"/>
                </a:lnTo>
                <a:lnTo>
                  <a:pt x="654303" y="76200"/>
                </a:lnTo>
                <a:lnTo>
                  <a:pt x="656589" y="71374"/>
                </a:lnTo>
                <a:lnTo>
                  <a:pt x="661669" y="58038"/>
                </a:lnTo>
                <a:lnTo>
                  <a:pt x="664082" y="46482"/>
                </a:lnTo>
                <a:lnTo>
                  <a:pt x="664209" y="44069"/>
                </a:lnTo>
                <a:lnTo>
                  <a:pt x="661415" y="31623"/>
                </a:lnTo>
                <a:lnTo>
                  <a:pt x="652398" y="21971"/>
                </a:lnTo>
                <a:lnTo>
                  <a:pt x="648969" y="19685"/>
                </a:lnTo>
                <a:lnTo>
                  <a:pt x="640714" y="16383"/>
                </a:lnTo>
                <a:lnTo>
                  <a:pt x="629665" y="13462"/>
                </a:lnTo>
                <a:lnTo>
                  <a:pt x="615695" y="11430"/>
                </a:lnTo>
                <a:lnTo>
                  <a:pt x="598932" y="10668"/>
                </a:lnTo>
                <a:lnTo>
                  <a:pt x="598551" y="10668"/>
                </a:lnTo>
                <a:lnTo>
                  <a:pt x="600075" y="6096"/>
                </a:lnTo>
                <a:lnTo>
                  <a:pt x="601598" y="3048"/>
                </a:lnTo>
                <a:lnTo>
                  <a:pt x="604646" y="0"/>
                </a:lnTo>
                <a:lnTo>
                  <a:pt x="617219" y="0"/>
                </a:lnTo>
                <a:lnTo>
                  <a:pt x="629792" y="0"/>
                </a:lnTo>
                <a:lnTo>
                  <a:pt x="804671" y="0"/>
                </a:lnTo>
                <a:lnTo>
                  <a:pt x="803147" y="3048"/>
                </a:lnTo>
                <a:lnTo>
                  <a:pt x="800100" y="6096"/>
                </a:lnTo>
                <a:lnTo>
                  <a:pt x="798576" y="10668"/>
                </a:lnTo>
                <a:lnTo>
                  <a:pt x="784351" y="11175"/>
                </a:lnTo>
                <a:lnTo>
                  <a:pt x="771016" y="12826"/>
                </a:lnTo>
                <a:lnTo>
                  <a:pt x="758444" y="15494"/>
                </a:lnTo>
                <a:lnTo>
                  <a:pt x="746886" y="19304"/>
                </a:lnTo>
                <a:lnTo>
                  <a:pt x="736345" y="24130"/>
                </a:lnTo>
                <a:lnTo>
                  <a:pt x="726185" y="29845"/>
                </a:lnTo>
                <a:lnTo>
                  <a:pt x="717041" y="37337"/>
                </a:lnTo>
                <a:lnTo>
                  <a:pt x="708659" y="46862"/>
                </a:lnTo>
                <a:lnTo>
                  <a:pt x="701166" y="58547"/>
                </a:lnTo>
                <a:lnTo>
                  <a:pt x="694689" y="71374"/>
                </a:lnTo>
                <a:lnTo>
                  <a:pt x="687196" y="87503"/>
                </a:lnTo>
                <a:lnTo>
                  <a:pt x="679576" y="103632"/>
                </a:lnTo>
                <a:lnTo>
                  <a:pt x="671829" y="119761"/>
                </a:lnTo>
                <a:lnTo>
                  <a:pt x="664209" y="135890"/>
                </a:lnTo>
                <a:lnTo>
                  <a:pt x="656463" y="151892"/>
                </a:lnTo>
                <a:lnTo>
                  <a:pt x="648715" y="168021"/>
                </a:lnTo>
                <a:lnTo>
                  <a:pt x="640969" y="184150"/>
                </a:lnTo>
                <a:lnTo>
                  <a:pt x="633221" y="200151"/>
                </a:lnTo>
                <a:lnTo>
                  <a:pt x="625475" y="216154"/>
                </a:lnTo>
                <a:lnTo>
                  <a:pt x="617601" y="232283"/>
                </a:lnTo>
                <a:lnTo>
                  <a:pt x="609853" y="248285"/>
                </a:lnTo>
                <a:lnTo>
                  <a:pt x="602107" y="264413"/>
                </a:lnTo>
                <a:lnTo>
                  <a:pt x="594232" y="280416"/>
                </a:lnTo>
                <a:lnTo>
                  <a:pt x="586485" y="296545"/>
                </a:lnTo>
                <a:lnTo>
                  <a:pt x="578738" y="312547"/>
                </a:lnTo>
                <a:lnTo>
                  <a:pt x="571119" y="328675"/>
                </a:lnTo>
                <a:lnTo>
                  <a:pt x="563371" y="344805"/>
                </a:lnTo>
                <a:lnTo>
                  <a:pt x="555751" y="360934"/>
                </a:lnTo>
                <a:lnTo>
                  <a:pt x="548132" y="377063"/>
                </a:lnTo>
                <a:lnTo>
                  <a:pt x="540511" y="393192"/>
                </a:lnTo>
                <a:lnTo>
                  <a:pt x="534415" y="393192"/>
                </a:lnTo>
                <a:lnTo>
                  <a:pt x="528319" y="393192"/>
                </a:lnTo>
                <a:lnTo>
                  <a:pt x="522223" y="393192"/>
                </a:lnTo>
                <a:lnTo>
                  <a:pt x="509777" y="376555"/>
                </a:lnTo>
                <a:lnTo>
                  <a:pt x="497331" y="360045"/>
                </a:lnTo>
                <a:lnTo>
                  <a:pt x="484758" y="343408"/>
                </a:lnTo>
                <a:lnTo>
                  <a:pt x="472185" y="326898"/>
                </a:lnTo>
                <a:lnTo>
                  <a:pt x="459613" y="310261"/>
                </a:lnTo>
                <a:lnTo>
                  <a:pt x="447039" y="293750"/>
                </a:lnTo>
                <a:lnTo>
                  <a:pt x="434339" y="277241"/>
                </a:lnTo>
                <a:lnTo>
                  <a:pt x="421639" y="260731"/>
                </a:lnTo>
                <a:lnTo>
                  <a:pt x="408939" y="244221"/>
                </a:lnTo>
                <a:lnTo>
                  <a:pt x="396239" y="227711"/>
                </a:lnTo>
                <a:lnTo>
                  <a:pt x="383539" y="211200"/>
                </a:lnTo>
                <a:lnTo>
                  <a:pt x="370839" y="194691"/>
                </a:lnTo>
                <a:lnTo>
                  <a:pt x="358139" y="178181"/>
                </a:lnTo>
                <a:lnTo>
                  <a:pt x="345439" y="161671"/>
                </a:lnTo>
                <a:lnTo>
                  <a:pt x="332866" y="145161"/>
                </a:lnTo>
                <a:lnTo>
                  <a:pt x="320166" y="128524"/>
                </a:lnTo>
                <a:lnTo>
                  <a:pt x="307594" y="112013"/>
                </a:lnTo>
                <a:lnTo>
                  <a:pt x="295147" y="95504"/>
                </a:lnTo>
                <a:lnTo>
                  <a:pt x="282701" y="78867"/>
                </a:lnTo>
                <a:lnTo>
                  <a:pt x="270256" y="62230"/>
                </a:lnTo>
                <a:lnTo>
                  <a:pt x="264032" y="75184"/>
                </a:lnTo>
                <a:lnTo>
                  <a:pt x="257936" y="88137"/>
                </a:lnTo>
                <a:lnTo>
                  <a:pt x="251713" y="101092"/>
                </a:lnTo>
                <a:lnTo>
                  <a:pt x="245490" y="114046"/>
                </a:lnTo>
                <a:lnTo>
                  <a:pt x="239394" y="126873"/>
                </a:lnTo>
                <a:lnTo>
                  <a:pt x="233171" y="139826"/>
                </a:lnTo>
                <a:lnTo>
                  <a:pt x="226948" y="152654"/>
                </a:lnTo>
                <a:lnTo>
                  <a:pt x="220725" y="165608"/>
                </a:lnTo>
                <a:lnTo>
                  <a:pt x="214629" y="178435"/>
                </a:lnTo>
                <a:lnTo>
                  <a:pt x="208406" y="191262"/>
                </a:lnTo>
                <a:lnTo>
                  <a:pt x="202183" y="204088"/>
                </a:lnTo>
                <a:lnTo>
                  <a:pt x="196087" y="217043"/>
                </a:lnTo>
                <a:lnTo>
                  <a:pt x="189864" y="229870"/>
                </a:lnTo>
                <a:lnTo>
                  <a:pt x="183641" y="242824"/>
                </a:lnTo>
                <a:lnTo>
                  <a:pt x="177545" y="255650"/>
                </a:lnTo>
                <a:lnTo>
                  <a:pt x="171322" y="268605"/>
                </a:lnTo>
                <a:lnTo>
                  <a:pt x="165100" y="281432"/>
                </a:lnTo>
                <a:lnTo>
                  <a:pt x="159003" y="294386"/>
                </a:lnTo>
                <a:lnTo>
                  <a:pt x="152781" y="307340"/>
                </a:lnTo>
                <a:lnTo>
                  <a:pt x="146557" y="320294"/>
                </a:lnTo>
                <a:lnTo>
                  <a:pt x="143509" y="329438"/>
                </a:lnTo>
                <a:lnTo>
                  <a:pt x="140461" y="337058"/>
                </a:lnTo>
                <a:lnTo>
                  <a:pt x="140461" y="344550"/>
                </a:lnTo>
                <a:lnTo>
                  <a:pt x="143763" y="356743"/>
                </a:lnTo>
                <a:lnTo>
                  <a:pt x="153034" y="366268"/>
                </a:lnTo>
                <a:lnTo>
                  <a:pt x="157225" y="368935"/>
                </a:lnTo>
                <a:lnTo>
                  <a:pt x="165988" y="372618"/>
                </a:lnTo>
                <a:lnTo>
                  <a:pt x="177164" y="375412"/>
                </a:lnTo>
                <a:lnTo>
                  <a:pt x="190626" y="377190"/>
                </a:lnTo>
                <a:lnTo>
                  <a:pt x="206247" y="377951"/>
                </a:lnTo>
                <a:lnTo>
                  <a:pt x="210692" y="377951"/>
                </a:lnTo>
                <a:lnTo>
                  <a:pt x="209169" y="382524"/>
                </a:lnTo>
                <a:lnTo>
                  <a:pt x="207644" y="385572"/>
                </a:lnTo>
                <a:lnTo>
                  <a:pt x="206120" y="388620"/>
                </a:lnTo>
                <a:lnTo>
                  <a:pt x="193420" y="388620"/>
                </a:lnTo>
                <a:lnTo>
                  <a:pt x="0" y="388620"/>
                </a:lnTo>
                <a:lnTo>
                  <a:pt x="1523" y="385572"/>
                </a:lnTo>
                <a:lnTo>
                  <a:pt x="3047" y="382524"/>
                </a:lnTo>
                <a:lnTo>
                  <a:pt x="4571" y="377951"/>
                </a:lnTo>
                <a:lnTo>
                  <a:pt x="20827" y="377951"/>
                </a:lnTo>
                <a:lnTo>
                  <a:pt x="33527" y="377063"/>
                </a:lnTo>
                <a:lnTo>
                  <a:pt x="42798" y="375031"/>
                </a:lnTo>
                <a:lnTo>
                  <a:pt x="54228" y="371729"/>
                </a:lnTo>
                <a:lnTo>
                  <a:pt x="66166" y="367030"/>
                </a:lnTo>
                <a:lnTo>
                  <a:pt x="77850" y="360553"/>
                </a:lnTo>
                <a:lnTo>
                  <a:pt x="80898" y="358267"/>
                </a:lnTo>
                <a:lnTo>
                  <a:pt x="89915" y="350520"/>
                </a:lnTo>
                <a:lnTo>
                  <a:pt x="97916" y="341375"/>
                </a:lnTo>
                <a:lnTo>
                  <a:pt x="105409" y="330708"/>
                </a:lnTo>
                <a:lnTo>
                  <a:pt x="111506" y="320294"/>
                </a:lnTo>
                <a:lnTo>
                  <a:pt x="117856" y="306197"/>
                </a:lnTo>
                <a:lnTo>
                  <a:pt x="124332" y="292100"/>
                </a:lnTo>
                <a:lnTo>
                  <a:pt x="130936" y="278003"/>
                </a:lnTo>
                <a:lnTo>
                  <a:pt x="137413" y="263906"/>
                </a:lnTo>
                <a:lnTo>
                  <a:pt x="144017" y="249682"/>
                </a:lnTo>
                <a:lnTo>
                  <a:pt x="150621" y="235585"/>
                </a:lnTo>
                <a:lnTo>
                  <a:pt x="157225" y="221487"/>
                </a:lnTo>
                <a:lnTo>
                  <a:pt x="163956" y="207391"/>
                </a:lnTo>
                <a:lnTo>
                  <a:pt x="170560" y="193294"/>
                </a:lnTo>
                <a:lnTo>
                  <a:pt x="177291" y="179197"/>
                </a:lnTo>
                <a:lnTo>
                  <a:pt x="184022" y="164973"/>
                </a:lnTo>
                <a:lnTo>
                  <a:pt x="190753" y="150875"/>
                </a:lnTo>
                <a:lnTo>
                  <a:pt x="197484" y="136779"/>
                </a:lnTo>
                <a:lnTo>
                  <a:pt x="204215" y="122682"/>
                </a:lnTo>
                <a:lnTo>
                  <a:pt x="210819" y="108585"/>
                </a:lnTo>
                <a:lnTo>
                  <a:pt x="217550" y="94487"/>
                </a:lnTo>
                <a:lnTo>
                  <a:pt x="224281" y="80263"/>
                </a:lnTo>
                <a:lnTo>
                  <a:pt x="231012" y="66167"/>
                </a:lnTo>
                <a:lnTo>
                  <a:pt x="237616" y="52070"/>
                </a:lnTo>
                <a:lnTo>
                  <a:pt x="244347" y="37973"/>
                </a:lnTo>
                <a:lnTo>
                  <a:pt x="231394" y="29083"/>
                </a:lnTo>
                <a:lnTo>
                  <a:pt x="219836" y="22225"/>
                </a:lnTo>
                <a:lnTo>
                  <a:pt x="209550" y="17399"/>
                </a:lnTo>
                <a:lnTo>
                  <a:pt x="203072" y="15240"/>
                </a:lnTo>
                <a:lnTo>
                  <a:pt x="193801" y="13208"/>
                </a:lnTo>
                <a:lnTo>
                  <a:pt x="182371" y="11811"/>
                </a:lnTo>
                <a:lnTo>
                  <a:pt x="168401" y="10922"/>
                </a:lnTo>
                <a:lnTo>
                  <a:pt x="152653" y="10668"/>
                </a:lnTo>
                <a:lnTo>
                  <a:pt x="154177" y="6096"/>
                </a:lnTo>
                <a:lnTo>
                  <a:pt x="155701" y="3048"/>
                </a:lnTo>
                <a:lnTo>
                  <a:pt x="157225" y="0"/>
                </a:lnTo>
                <a:lnTo>
                  <a:pt x="170052" y="0"/>
                </a:lnTo>
                <a:lnTo>
                  <a:pt x="360806" y="0"/>
                </a:lnTo>
                <a:lnTo>
                  <a:pt x="371094" y="0"/>
                </a:lnTo>
              </a:path>
            </a:pathLst>
          </a:custGeom>
          <a:ln w="12191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4" name="object 114"/>
          <p:cNvSpPr/>
          <p:nvPr/>
        </p:nvSpPr>
        <p:spPr>
          <a:xfrm>
            <a:off x="2752344" y="3752087"/>
            <a:ext cx="582168" cy="390144"/>
          </a:xfrm>
          <a:custGeom>
            <a:avLst/>
            <a:gdLst/>
            <a:ahLst/>
            <a:cxnLst/>
            <a:rect l="l" t="t" r="r" b="b"/>
            <a:pathLst>
              <a:path w="582168" h="390144">
                <a:moveTo>
                  <a:pt x="76200" y="0"/>
                </a:moveTo>
                <a:lnTo>
                  <a:pt x="76200" y="0"/>
                </a:lnTo>
                <a:lnTo>
                  <a:pt x="582168" y="0"/>
                </a:lnTo>
                <a:lnTo>
                  <a:pt x="577088" y="11557"/>
                </a:lnTo>
                <a:lnTo>
                  <a:pt x="571881" y="23113"/>
                </a:lnTo>
                <a:lnTo>
                  <a:pt x="566673" y="34798"/>
                </a:lnTo>
                <a:lnTo>
                  <a:pt x="561340" y="46355"/>
                </a:lnTo>
                <a:lnTo>
                  <a:pt x="556132" y="57912"/>
                </a:lnTo>
                <a:lnTo>
                  <a:pt x="550798" y="69469"/>
                </a:lnTo>
                <a:lnTo>
                  <a:pt x="545592" y="81153"/>
                </a:lnTo>
                <a:lnTo>
                  <a:pt x="540384" y="92710"/>
                </a:lnTo>
                <a:lnTo>
                  <a:pt x="535305" y="104267"/>
                </a:lnTo>
                <a:lnTo>
                  <a:pt x="534923" y="105156"/>
                </a:lnTo>
                <a:lnTo>
                  <a:pt x="528828" y="105156"/>
                </a:lnTo>
                <a:lnTo>
                  <a:pt x="524256" y="105156"/>
                </a:lnTo>
                <a:lnTo>
                  <a:pt x="518159" y="105156"/>
                </a:lnTo>
                <a:lnTo>
                  <a:pt x="518159" y="99060"/>
                </a:lnTo>
                <a:lnTo>
                  <a:pt x="519683" y="94487"/>
                </a:lnTo>
                <a:lnTo>
                  <a:pt x="519683" y="89916"/>
                </a:lnTo>
                <a:lnTo>
                  <a:pt x="518159" y="76708"/>
                </a:lnTo>
                <a:lnTo>
                  <a:pt x="513460" y="65024"/>
                </a:lnTo>
                <a:lnTo>
                  <a:pt x="505586" y="54863"/>
                </a:lnTo>
                <a:lnTo>
                  <a:pt x="494283" y="46228"/>
                </a:lnTo>
                <a:lnTo>
                  <a:pt x="482981" y="39750"/>
                </a:lnTo>
                <a:lnTo>
                  <a:pt x="473710" y="35941"/>
                </a:lnTo>
                <a:lnTo>
                  <a:pt x="463169" y="32638"/>
                </a:lnTo>
                <a:lnTo>
                  <a:pt x="451231" y="29972"/>
                </a:lnTo>
                <a:lnTo>
                  <a:pt x="437895" y="27812"/>
                </a:lnTo>
                <a:lnTo>
                  <a:pt x="423163" y="26162"/>
                </a:lnTo>
                <a:lnTo>
                  <a:pt x="407162" y="24892"/>
                </a:lnTo>
                <a:lnTo>
                  <a:pt x="394716" y="24384"/>
                </a:lnTo>
                <a:lnTo>
                  <a:pt x="387857" y="39243"/>
                </a:lnTo>
                <a:lnTo>
                  <a:pt x="381000" y="54101"/>
                </a:lnTo>
                <a:lnTo>
                  <a:pt x="374014" y="68834"/>
                </a:lnTo>
                <a:lnTo>
                  <a:pt x="367156" y="83693"/>
                </a:lnTo>
                <a:lnTo>
                  <a:pt x="360172" y="98425"/>
                </a:lnTo>
                <a:lnTo>
                  <a:pt x="353187" y="113157"/>
                </a:lnTo>
                <a:lnTo>
                  <a:pt x="346201" y="127888"/>
                </a:lnTo>
                <a:lnTo>
                  <a:pt x="339217" y="142621"/>
                </a:lnTo>
                <a:lnTo>
                  <a:pt x="332231" y="157353"/>
                </a:lnTo>
                <a:lnTo>
                  <a:pt x="325119" y="171958"/>
                </a:lnTo>
                <a:lnTo>
                  <a:pt x="318135" y="186690"/>
                </a:lnTo>
                <a:lnTo>
                  <a:pt x="311150" y="201422"/>
                </a:lnTo>
                <a:lnTo>
                  <a:pt x="304038" y="216026"/>
                </a:lnTo>
                <a:lnTo>
                  <a:pt x="296925" y="230632"/>
                </a:lnTo>
                <a:lnTo>
                  <a:pt x="289941" y="245363"/>
                </a:lnTo>
                <a:lnTo>
                  <a:pt x="282829" y="259969"/>
                </a:lnTo>
                <a:lnTo>
                  <a:pt x="275717" y="274574"/>
                </a:lnTo>
                <a:lnTo>
                  <a:pt x="268731" y="289306"/>
                </a:lnTo>
                <a:lnTo>
                  <a:pt x="261619" y="303911"/>
                </a:lnTo>
                <a:lnTo>
                  <a:pt x="254507" y="318516"/>
                </a:lnTo>
                <a:lnTo>
                  <a:pt x="248412" y="333756"/>
                </a:lnTo>
                <a:lnTo>
                  <a:pt x="244856" y="345948"/>
                </a:lnTo>
                <a:lnTo>
                  <a:pt x="243839" y="355092"/>
                </a:lnTo>
                <a:lnTo>
                  <a:pt x="243839" y="362712"/>
                </a:lnTo>
                <a:lnTo>
                  <a:pt x="248412" y="368808"/>
                </a:lnTo>
                <a:lnTo>
                  <a:pt x="257556" y="373380"/>
                </a:lnTo>
                <a:lnTo>
                  <a:pt x="265430" y="375285"/>
                </a:lnTo>
                <a:lnTo>
                  <a:pt x="275589" y="377063"/>
                </a:lnTo>
                <a:lnTo>
                  <a:pt x="288417" y="378460"/>
                </a:lnTo>
                <a:lnTo>
                  <a:pt x="304164" y="379222"/>
                </a:lnTo>
                <a:lnTo>
                  <a:pt x="316992" y="379475"/>
                </a:lnTo>
                <a:lnTo>
                  <a:pt x="315468" y="384048"/>
                </a:lnTo>
                <a:lnTo>
                  <a:pt x="313944" y="387096"/>
                </a:lnTo>
                <a:lnTo>
                  <a:pt x="312419" y="390144"/>
                </a:lnTo>
                <a:lnTo>
                  <a:pt x="296672" y="390144"/>
                </a:lnTo>
                <a:lnTo>
                  <a:pt x="0" y="390144"/>
                </a:lnTo>
                <a:lnTo>
                  <a:pt x="1524" y="387096"/>
                </a:lnTo>
                <a:lnTo>
                  <a:pt x="3048" y="384048"/>
                </a:lnTo>
                <a:lnTo>
                  <a:pt x="4572" y="379475"/>
                </a:lnTo>
                <a:lnTo>
                  <a:pt x="20955" y="379222"/>
                </a:lnTo>
                <a:lnTo>
                  <a:pt x="35941" y="378206"/>
                </a:lnTo>
                <a:lnTo>
                  <a:pt x="49149" y="376555"/>
                </a:lnTo>
                <a:lnTo>
                  <a:pt x="60451" y="374269"/>
                </a:lnTo>
                <a:lnTo>
                  <a:pt x="69976" y="371094"/>
                </a:lnTo>
                <a:lnTo>
                  <a:pt x="74675" y="368808"/>
                </a:lnTo>
                <a:lnTo>
                  <a:pt x="83566" y="363220"/>
                </a:lnTo>
                <a:lnTo>
                  <a:pt x="91948" y="355473"/>
                </a:lnTo>
                <a:lnTo>
                  <a:pt x="99949" y="345440"/>
                </a:lnTo>
                <a:lnTo>
                  <a:pt x="107314" y="333375"/>
                </a:lnTo>
                <a:lnTo>
                  <a:pt x="114045" y="319150"/>
                </a:lnTo>
                <a:lnTo>
                  <a:pt x="114300" y="318516"/>
                </a:lnTo>
                <a:lnTo>
                  <a:pt x="121157" y="303911"/>
                </a:lnTo>
                <a:lnTo>
                  <a:pt x="128143" y="289306"/>
                </a:lnTo>
                <a:lnTo>
                  <a:pt x="135000" y="274574"/>
                </a:lnTo>
                <a:lnTo>
                  <a:pt x="141986" y="259969"/>
                </a:lnTo>
                <a:lnTo>
                  <a:pt x="149098" y="245363"/>
                </a:lnTo>
                <a:lnTo>
                  <a:pt x="156082" y="230632"/>
                </a:lnTo>
                <a:lnTo>
                  <a:pt x="163194" y="216026"/>
                </a:lnTo>
                <a:lnTo>
                  <a:pt x="170180" y="201422"/>
                </a:lnTo>
                <a:lnTo>
                  <a:pt x="177292" y="186690"/>
                </a:lnTo>
                <a:lnTo>
                  <a:pt x="184404" y="171958"/>
                </a:lnTo>
                <a:lnTo>
                  <a:pt x="191516" y="157353"/>
                </a:lnTo>
                <a:lnTo>
                  <a:pt x="198628" y="142621"/>
                </a:lnTo>
                <a:lnTo>
                  <a:pt x="205612" y="127888"/>
                </a:lnTo>
                <a:lnTo>
                  <a:pt x="212725" y="113157"/>
                </a:lnTo>
                <a:lnTo>
                  <a:pt x="219710" y="98425"/>
                </a:lnTo>
                <a:lnTo>
                  <a:pt x="226822" y="83693"/>
                </a:lnTo>
                <a:lnTo>
                  <a:pt x="233806" y="68834"/>
                </a:lnTo>
                <a:lnTo>
                  <a:pt x="240664" y="54101"/>
                </a:lnTo>
                <a:lnTo>
                  <a:pt x="247650" y="39243"/>
                </a:lnTo>
                <a:lnTo>
                  <a:pt x="254507" y="24384"/>
                </a:lnTo>
                <a:lnTo>
                  <a:pt x="239903" y="25019"/>
                </a:lnTo>
                <a:lnTo>
                  <a:pt x="225806" y="25908"/>
                </a:lnTo>
                <a:lnTo>
                  <a:pt x="212089" y="27178"/>
                </a:lnTo>
                <a:lnTo>
                  <a:pt x="198881" y="28829"/>
                </a:lnTo>
                <a:lnTo>
                  <a:pt x="186181" y="30734"/>
                </a:lnTo>
                <a:lnTo>
                  <a:pt x="173862" y="33020"/>
                </a:lnTo>
                <a:lnTo>
                  <a:pt x="162179" y="35560"/>
                </a:lnTo>
                <a:lnTo>
                  <a:pt x="150875" y="38608"/>
                </a:lnTo>
                <a:lnTo>
                  <a:pt x="140335" y="41910"/>
                </a:lnTo>
                <a:lnTo>
                  <a:pt x="122936" y="48768"/>
                </a:lnTo>
                <a:lnTo>
                  <a:pt x="111887" y="53975"/>
                </a:lnTo>
                <a:lnTo>
                  <a:pt x="101092" y="59944"/>
                </a:lnTo>
                <a:lnTo>
                  <a:pt x="90424" y="66421"/>
                </a:lnTo>
                <a:lnTo>
                  <a:pt x="79882" y="73660"/>
                </a:lnTo>
                <a:lnTo>
                  <a:pt x="69595" y="81661"/>
                </a:lnTo>
                <a:lnTo>
                  <a:pt x="59436" y="90297"/>
                </a:lnTo>
                <a:lnTo>
                  <a:pt x="49530" y="99695"/>
                </a:lnTo>
                <a:lnTo>
                  <a:pt x="44195" y="105156"/>
                </a:lnTo>
                <a:lnTo>
                  <a:pt x="38100" y="105156"/>
                </a:lnTo>
                <a:lnTo>
                  <a:pt x="32004" y="105156"/>
                </a:lnTo>
                <a:lnTo>
                  <a:pt x="25907" y="105156"/>
                </a:lnTo>
                <a:lnTo>
                  <a:pt x="31368" y="93725"/>
                </a:lnTo>
                <a:lnTo>
                  <a:pt x="36830" y="82296"/>
                </a:lnTo>
                <a:lnTo>
                  <a:pt x="42291" y="70738"/>
                </a:lnTo>
                <a:lnTo>
                  <a:pt x="47879" y="59309"/>
                </a:lnTo>
                <a:lnTo>
                  <a:pt x="53339" y="47879"/>
                </a:lnTo>
                <a:lnTo>
                  <a:pt x="58800" y="36449"/>
                </a:lnTo>
                <a:lnTo>
                  <a:pt x="64262" y="25019"/>
                </a:lnTo>
                <a:lnTo>
                  <a:pt x="69723" y="13462"/>
                </a:lnTo>
                <a:lnTo>
                  <a:pt x="75183" y="2032"/>
                </a:lnTo>
                <a:lnTo>
                  <a:pt x="76200" y="0"/>
                </a:lnTo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5" name="object 115"/>
          <p:cNvSpPr/>
          <p:nvPr/>
        </p:nvSpPr>
        <p:spPr>
          <a:xfrm>
            <a:off x="3224784" y="3752087"/>
            <a:ext cx="640080" cy="390144"/>
          </a:xfrm>
          <a:custGeom>
            <a:avLst/>
            <a:gdLst/>
            <a:ahLst/>
            <a:cxnLst/>
            <a:rect l="l" t="t" r="r" b="b"/>
            <a:pathLst>
              <a:path w="640080" h="390144">
                <a:moveTo>
                  <a:pt x="304038" y="199644"/>
                </a:moveTo>
                <a:lnTo>
                  <a:pt x="298704" y="211200"/>
                </a:lnTo>
                <a:lnTo>
                  <a:pt x="293369" y="222758"/>
                </a:lnTo>
                <a:lnTo>
                  <a:pt x="288036" y="234187"/>
                </a:lnTo>
                <a:lnTo>
                  <a:pt x="282702" y="245745"/>
                </a:lnTo>
                <a:lnTo>
                  <a:pt x="277368" y="257301"/>
                </a:lnTo>
                <a:lnTo>
                  <a:pt x="272033" y="268859"/>
                </a:lnTo>
                <a:lnTo>
                  <a:pt x="266700" y="280416"/>
                </a:lnTo>
                <a:lnTo>
                  <a:pt x="261366" y="291846"/>
                </a:lnTo>
                <a:lnTo>
                  <a:pt x="256031" y="303403"/>
                </a:lnTo>
                <a:lnTo>
                  <a:pt x="250698" y="314960"/>
                </a:lnTo>
                <a:lnTo>
                  <a:pt x="249046" y="318516"/>
                </a:lnTo>
                <a:lnTo>
                  <a:pt x="242443" y="333629"/>
                </a:lnTo>
                <a:lnTo>
                  <a:pt x="238379" y="345694"/>
                </a:lnTo>
                <a:lnTo>
                  <a:pt x="236728" y="354838"/>
                </a:lnTo>
                <a:lnTo>
                  <a:pt x="236728" y="355092"/>
                </a:lnTo>
                <a:lnTo>
                  <a:pt x="236728" y="362712"/>
                </a:lnTo>
                <a:lnTo>
                  <a:pt x="241427" y="368808"/>
                </a:lnTo>
                <a:lnTo>
                  <a:pt x="250570" y="373380"/>
                </a:lnTo>
                <a:lnTo>
                  <a:pt x="258318" y="375285"/>
                </a:lnTo>
                <a:lnTo>
                  <a:pt x="268605" y="376936"/>
                </a:lnTo>
                <a:lnTo>
                  <a:pt x="281431" y="378333"/>
                </a:lnTo>
                <a:lnTo>
                  <a:pt x="296926" y="379222"/>
                </a:lnTo>
                <a:lnTo>
                  <a:pt x="311657" y="379475"/>
                </a:lnTo>
                <a:lnTo>
                  <a:pt x="308610" y="384048"/>
                </a:lnTo>
                <a:lnTo>
                  <a:pt x="307086" y="387096"/>
                </a:lnTo>
                <a:lnTo>
                  <a:pt x="304038" y="390144"/>
                </a:lnTo>
                <a:lnTo>
                  <a:pt x="288925" y="390144"/>
                </a:lnTo>
                <a:lnTo>
                  <a:pt x="273812" y="390144"/>
                </a:lnTo>
                <a:lnTo>
                  <a:pt x="0" y="390144"/>
                </a:lnTo>
                <a:lnTo>
                  <a:pt x="3048" y="387096"/>
                </a:lnTo>
                <a:lnTo>
                  <a:pt x="4572" y="384048"/>
                </a:lnTo>
                <a:lnTo>
                  <a:pt x="6096" y="379475"/>
                </a:lnTo>
                <a:lnTo>
                  <a:pt x="22479" y="379095"/>
                </a:lnTo>
                <a:lnTo>
                  <a:pt x="37083" y="378079"/>
                </a:lnTo>
                <a:lnTo>
                  <a:pt x="50038" y="376300"/>
                </a:lnTo>
                <a:lnTo>
                  <a:pt x="61214" y="373761"/>
                </a:lnTo>
                <a:lnTo>
                  <a:pt x="70485" y="370205"/>
                </a:lnTo>
                <a:lnTo>
                  <a:pt x="81788" y="363093"/>
                </a:lnTo>
                <a:lnTo>
                  <a:pt x="90043" y="355346"/>
                </a:lnTo>
                <a:lnTo>
                  <a:pt x="98043" y="345313"/>
                </a:lnTo>
                <a:lnTo>
                  <a:pt x="105537" y="332994"/>
                </a:lnTo>
                <a:lnTo>
                  <a:pt x="111506" y="320040"/>
                </a:lnTo>
                <a:lnTo>
                  <a:pt x="117220" y="307467"/>
                </a:lnTo>
                <a:lnTo>
                  <a:pt x="123063" y="294894"/>
                </a:lnTo>
                <a:lnTo>
                  <a:pt x="128905" y="282321"/>
                </a:lnTo>
                <a:lnTo>
                  <a:pt x="134746" y="269748"/>
                </a:lnTo>
                <a:lnTo>
                  <a:pt x="140589" y="257175"/>
                </a:lnTo>
                <a:lnTo>
                  <a:pt x="146557" y="244601"/>
                </a:lnTo>
                <a:lnTo>
                  <a:pt x="152527" y="232029"/>
                </a:lnTo>
                <a:lnTo>
                  <a:pt x="158369" y="219456"/>
                </a:lnTo>
                <a:lnTo>
                  <a:pt x="164338" y="206883"/>
                </a:lnTo>
                <a:lnTo>
                  <a:pt x="170306" y="194310"/>
                </a:lnTo>
                <a:lnTo>
                  <a:pt x="176276" y="181737"/>
                </a:lnTo>
                <a:lnTo>
                  <a:pt x="182244" y="169163"/>
                </a:lnTo>
                <a:lnTo>
                  <a:pt x="188214" y="156591"/>
                </a:lnTo>
                <a:lnTo>
                  <a:pt x="194056" y="144018"/>
                </a:lnTo>
                <a:lnTo>
                  <a:pt x="200025" y="131445"/>
                </a:lnTo>
                <a:lnTo>
                  <a:pt x="205867" y="118872"/>
                </a:lnTo>
                <a:lnTo>
                  <a:pt x="211836" y="106299"/>
                </a:lnTo>
                <a:lnTo>
                  <a:pt x="217551" y="93725"/>
                </a:lnTo>
                <a:lnTo>
                  <a:pt x="223393" y="81153"/>
                </a:lnTo>
                <a:lnTo>
                  <a:pt x="229107" y="68580"/>
                </a:lnTo>
                <a:lnTo>
                  <a:pt x="234823" y="54229"/>
                </a:lnTo>
                <a:lnTo>
                  <a:pt x="237744" y="42545"/>
                </a:lnTo>
                <a:lnTo>
                  <a:pt x="238252" y="36575"/>
                </a:lnTo>
                <a:lnTo>
                  <a:pt x="238252" y="28956"/>
                </a:lnTo>
                <a:lnTo>
                  <a:pt x="235204" y="22860"/>
                </a:lnTo>
                <a:lnTo>
                  <a:pt x="226060" y="18287"/>
                </a:lnTo>
                <a:lnTo>
                  <a:pt x="219202" y="15621"/>
                </a:lnTo>
                <a:lnTo>
                  <a:pt x="208788" y="13588"/>
                </a:lnTo>
                <a:lnTo>
                  <a:pt x="195199" y="12192"/>
                </a:lnTo>
                <a:lnTo>
                  <a:pt x="178054" y="11049"/>
                </a:lnTo>
                <a:lnTo>
                  <a:pt x="171069" y="10668"/>
                </a:lnTo>
                <a:lnTo>
                  <a:pt x="172593" y="6096"/>
                </a:lnTo>
                <a:lnTo>
                  <a:pt x="174117" y="3048"/>
                </a:lnTo>
                <a:lnTo>
                  <a:pt x="175641" y="0"/>
                </a:lnTo>
                <a:lnTo>
                  <a:pt x="188721" y="0"/>
                </a:lnTo>
                <a:lnTo>
                  <a:pt x="436880" y="0"/>
                </a:lnTo>
                <a:lnTo>
                  <a:pt x="454406" y="126"/>
                </a:lnTo>
                <a:lnTo>
                  <a:pt x="471043" y="635"/>
                </a:lnTo>
                <a:lnTo>
                  <a:pt x="486791" y="1397"/>
                </a:lnTo>
                <a:lnTo>
                  <a:pt x="501777" y="2412"/>
                </a:lnTo>
                <a:lnTo>
                  <a:pt x="515746" y="3810"/>
                </a:lnTo>
                <a:lnTo>
                  <a:pt x="528955" y="5461"/>
                </a:lnTo>
                <a:lnTo>
                  <a:pt x="541274" y="7366"/>
                </a:lnTo>
                <a:lnTo>
                  <a:pt x="552831" y="9779"/>
                </a:lnTo>
                <a:lnTo>
                  <a:pt x="563499" y="12446"/>
                </a:lnTo>
                <a:lnTo>
                  <a:pt x="573278" y="15367"/>
                </a:lnTo>
                <a:lnTo>
                  <a:pt x="582294" y="18669"/>
                </a:lnTo>
                <a:lnTo>
                  <a:pt x="590423" y="22351"/>
                </a:lnTo>
                <a:lnTo>
                  <a:pt x="608076" y="32385"/>
                </a:lnTo>
                <a:lnTo>
                  <a:pt x="619379" y="41275"/>
                </a:lnTo>
                <a:lnTo>
                  <a:pt x="628269" y="51181"/>
                </a:lnTo>
                <a:lnTo>
                  <a:pt x="634619" y="61849"/>
                </a:lnTo>
                <a:lnTo>
                  <a:pt x="638556" y="73279"/>
                </a:lnTo>
                <a:lnTo>
                  <a:pt x="640080" y="85598"/>
                </a:lnTo>
                <a:lnTo>
                  <a:pt x="640080" y="86868"/>
                </a:lnTo>
                <a:lnTo>
                  <a:pt x="638937" y="97790"/>
                </a:lnTo>
                <a:lnTo>
                  <a:pt x="635635" y="108585"/>
                </a:lnTo>
                <a:lnTo>
                  <a:pt x="630174" y="119125"/>
                </a:lnTo>
                <a:lnTo>
                  <a:pt x="622554" y="129286"/>
                </a:lnTo>
                <a:lnTo>
                  <a:pt x="612775" y="139319"/>
                </a:lnTo>
                <a:lnTo>
                  <a:pt x="600964" y="148971"/>
                </a:lnTo>
                <a:lnTo>
                  <a:pt x="587120" y="158242"/>
                </a:lnTo>
                <a:lnTo>
                  <a:pt x="579374" y="162687"/>
                </a:lnTo>
                <a:lnTo>
                  <a:pt x="570992" y="166624"/>
                </a:lnTo>
                <a:lnTo>
                  <a:pt x="561340" y="170561"/>
                </a:lnTo>
                <a:lnTo>
                  <a:pt x="550671" y="174244"/>
                </a:lnTo>
                <a:lnTo>
                  <a:pt x="538733" y="177800"/>
                </a:lnTo>
                <a:lnTo>
                  <a:pt x="525780" y="181229"/>
                </a:lnTo>
                <a:lnTo>
                  <a:pt x="511682" y="184658"/>
                </a:lnTo>
                <a:lnTo>
                  <a:pt x="496443" y="188087"/>
                </a:lnTo>
                <a:lnTo>
                  <a:pt x="480060" y="191388"/>
                </a:lnTo>
                <a:lnTo>
                  <a:pt x="469011" y="193548"/>
                </a:lnTo>
                <a:lnTo>
                  <a:pt x="474344" y="204978"/>
                </a:lnTo>
                <a:lnTo>
                  <a:pt x="479806" y="216535"/>
                </a:lnTo>
                <a:lnTo>
                  <a:pt x="485267" y="227965"/>
                </a:lnTo>
                <a:lnTo>
                  <a:pt x="490728" y="239395"/>
                </a:lnTo>
                <a:lnTo>
                  <a:pt x="496189" y="250951"/>
                </a:lnTo>
                <a:lnTo>
                  <a:pt x="501777" y="262382"/>
                </a:lnTo>
                <a:lnTo>
                  <a:pt x="507238" y="273812"/>
                </a:lnTo>
                <a:lnTo>
                  <a:pt x="512826" y="285369"/>
                </a:lnTo>
                <a:lnTo>
                  <a:pt x="518160" y="296799"/>
                </a:lnTo>
                <a:lnTo>
                  <a:pt x="523620" y="308229"/>
                </a:lnTo>
                <a:lnTo>
                  <a:pt x="525526" y="312420"/>
                </a:lnTo>
                <a:lnTo>
                  <a:pt x="533654" y="328675"/>
                </a:lnTo>
                <a:lnTo>
                  <a:pt x="541274" y="342265"/>
                </a:lnTo>
                <a:lnTo>
                  <a:pt x="548513" y="353187"/>
                </a:lnTo>
                <a:lnTo>
                  <a:pt x="555498" y="361442"/>
                </a:lnTo>
                <a:lnTo>
                  <a:pt x="562356" y="367157"/>
                </a:lnTo>
                <a:lnTo>
                  <a:pt x="565277" y="368808"/>
                </a:lnTo>
                <a:lnTo>
                  <a:pt x="573405" y="373253"/>
                </a:lnTo>
                <a:lnTo>
                  <a:pt x="584073" y="376428"/>
                </a:lnTo>
                <a:lnTo>
                  <a:pt x="597027" y="378333"/>
                </a:lnTo>
                <a:lnTo>
                  <a:pt x="612648" y="379349"/>
                </a:lnTo>
                <a:lnTo>
                  <a:pt x="621792" y="379475"/>
                </a:lnTo>
                <a:lnTo>
                  <a:pt x="621792" y="384048"/>
                </a:lnTo>
                <a:lnTo>
                  <a:pt x="621792" y="387096"/>
                </a:lnTo>
                <a:lnTo>
                  <a:pt x="621792" y="390144"/>
                </a:lnTo>
                <a:lnTo>
                  <a:pt x="608965" y="390144"/>
                </a:lnTo>
                <a:lnTo>
                  <a:pt x="424688" y="390144"/>
                </a:lnTo>
                <a:lnTo>
                  <a:pt x="419354" y="378587"/>
                </a:lnTo>
                <a:lnTo>
                  <a:pt x="414146" y="367030"/>
                </a:lnTo>
                <a:lnTo>
                  <a:pt x="408813" y="355473"/>
                </a:lnTo>
                <a:lnTo>
                  <a:pt x="403352" y="343916"/>
                </a:lnTo>
                <a:lnTo>
                  <a:pt x="398018" y="332359"/>
                </a:lnTo>
                <a:lnTo>
                  <a:pt x="392683" y="320929"/>
                </a:lnTo>
                <a:lnTo>
                  <a:pt x="387223" y="309499"/>
                </a:lnTo>
                <a:lnTo>
                  <a:pt x="381889" y="297942"/>
                </a:lnTo>
                <a:lnTo>
                  <a:pt x="376428" y="286512"/>
                </a:lnTo>
                <a:lnTo>
                  <a:pt x="370967" y="274955"/>
                </a:lnTo>
                <a:lnTo>
                  <a:pt x="365632" y="263525"/>
                </a:lnTo>
                <a:lnTo>
                  <a:pt x="360299" y="252095"/>
                </a:lnTo>
                <a:lnTo>
                  <a:pt x="354838" y="240537"/>
                </a:lnTo>
                <a:lnTo>
                  <a:pt x="349504" y="228981"/>
                </a:lnTo>
                <a:lnTo>
                  <a:pt x="344169" y="217424"/>
                </a:lnTo>
                <a:lnTo>
                  <a:pt x="338963" y="205867"/>
                </a:lnTo>
                <a:lnTo>
                  <a:pt x="336042" y="199644"/>
                </a:lnTo>
                <a:lnTo>
                  <a:pt x="311657" y="199644"/>
                </a:lnTo>
                <a:lnTo>
                  <a:pt x="304038" y="199644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6" name="object 116"/>
          <p:cNvSpPr/>
          <p:nvPr/>
        </p:nvSpPr>
        <p:spPr>
          <a:xfrm>
            <a:off x="3535679" y="3773423"/>
            <a:ext cx="182880" cy="161544"/>
          </a:xfrm>
          <a:custGeom>
            <a:avLst/>
            <a:gdLst/>
            <a:ahLst/>
            <a:cxnLst/>
            <a:rect l="l" t="t" r="r" b="b"/>
            <a:pathLst>
              <a:path w="182880" h="161544">
                <a:moveTo>
                  <a:pt x="0" y="161544"/>
                </a:moveTo>
                <a:lnTo>
                  <a:pt x="13970" y="161544"/>
                </a:lnTo>
                <a:lnTo>
                  <a:pt x="25908" y="161544"/>
                </a:lnTo>
                <a:lnTo>
                  <a:pt x="27686" y="161544"/>
                </a:lnTo>
                <a:lnTo>
                  <a:pt x="42164" y="161162"/>
                </a:lnTo>
                <a:lnTo>
                  <a:pt x="56261" y="160147"/>
                </a:lnTo>
                <a:lnTo>
                  <a:pt x="69850" y="158496"/>
                </a:lnTo>
                <a:lnTo>
                  <a:pt x="82931" y="155956"/>
                </a:lnTo>
                <a:lnTo>
                  <a:pt x="95377" y="152781"/>
                </a:lnTo>
                <a:lnTo>
                  <a:pt x="107315" y="148971"/>
                </a:lnTo>
                <a:lnTo>
                  <a:pt x="118618" y="144272"/>
                </a:lnTo>
                <a:lnTo>
                  <a:pt x="129286" y="138811"/>
                </a:lnTo>
                <a:lnTo>
                  <a:pt x="139319" y="132714"/>
                </a:lnTo>
                <a:lnTo>
                  <a:pt x="151765" y="123189"/>
                </a:lnTo>
                <a:lnTo>
                  <a:pt x="161798" y="113284"/>
                </a:lnTo>
                <a:lnTo>
                  <a:pt x="169799" y="102870"/>
                </a:lnTo>
                <a:lnTo>
                  <a:pt x="175768" y="91694"/>
                </a:lnTo>
                <a:lnTo>
                  <a:pt x="179959" y="79883"/>
                </a:lnTo>
                <a:lnTo>
                  <a:pt x="182372" y="67183"/>
                </a:lnTo>
                <a:lnTo>
                  <a:pt x="182880" y="56896"/>
                </a:lnTo>
                <a:lnTo>
                  <a:pt x="181356" y="43052"/>
                </a:lnTo>
                <a:lnTo>
                  <a:pt x="176530" y="30861"/>
                </a:lnTo>
                <a:lnTo>
                  <a:pt x="168656" y="20574"/>
                </a:lnTo>
                <a:lnTo>
                  <a:pt x="159766" y="13843"/>
                </a:lnTo>
                <a:lnTo>
                  <a:pt x="149860" y="8762"/>
                </a:lnTo>
                <a:lnTo>
                  <a:pt x="138684" y="4825"/>
                </a:lnTo>
                <a:lnTo>
                  <a:pt x="126237" y="2159"/>
                </a:lnTo>
                <a:lnTo>
                  <a:pt x="112395" y="508"/>
                </a:lnTo>
                <a:lnTo>
                  <a:pt x="98298" y="0"/>
                </a:lnTo>
                <a:lnTo>
                  <a:pt x="92202" y="0"/>
                </a:lnTo>
                <a:lnTo>
                  <a:pt x="84582" y="0"/>
                </a:lnTo>
                <a:lnTo>
                  <a:pt x="76835" y="0"/>
                </a:lnTo>
                <a:lnTo>
                  <a:pt x="71247" y="11557"/>
                </a:lnTo>
                <a:lnTo>
                  <a:pt x="65659" y="23113"/>
                </a:lnTo>
                <a:lnTo>
                  <a:pt x="59944" y="34671"/>
                </a:lnTo>
                <a:lnTo>
                  <a:pt x="54356" y="46355"/>
                </a:lnTo>
                <a:lnTo>
                  <a:pt x="48768" y="57912"/>
                </a:lnTo>
                <a:lnTo>
                  <a:pt x="43307" y="69469"/>
                </a:lnTo>
                <a:lnTo>
                  <a:pt x="37719" y="81025"/>
                </a:lnTo>
                <a:lnTo>
                  <a:pt x="32258" y="92583"/>
                </a:lnTo>
                <a:lnTo>
                  <a:pt x="26670" y="104139"/>
                </a:lnTo>
                <a:lnTo>
                  <a:pt x="21209" y="115697"/>
                </a:lnTo>
                <a:lnTo>
                  <a:pt x="15875" y="127381"/>
                </a:lnTo>
                <a:lnTo>
                  <a:pt x="10414" y="138937"/>
                </a:lnTo>
                <a:lnTo>
                  <a:pt x="5080" y="150495"/>
                </a:lnTo>
                <a:lnTo>
                  <a:pt x="0" y="161544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3" name="object 83"/>
          <p:cNvSpPr/>
          <p:nvPr/>
        </p:nvSpPr>
        <p:spPr>
          <a:xfrm>
            <a:off x="3980688" y="3767328"/>
            <a:ext cx="630936" cy="408431"/>
          </a:xfrm>
          <a:custGeom>
            <a:avLst/>
            <a:gdLst/>
            <a:ahLst/>
            <a:cxnLst/>
            <a:rect l="l" t="t" r="r" b="b"/>
            <a:pathLst>
              <a:path w="630936" h="408431">
                <a:moveTo>
                  <a:pt x="165608" y="362203"/>
                </a:moveTo>
                <a:lnTo>
                  <a:pt x="158750" y="405383"/>
                </a:lnTo>
                <a:lnTo>
                  <a:pt x="186309" y="407669"/>
                </a:lnTo>
                <a:lnTo>
                  <a:pt x="226187" y="408431"/>
                </a:lnTo>
                <a:lnTo>
                  <a:pt x="254888" y="407542"/>
                </a:lnTo>
                <a:lnTo>
                  <a:pt x="282066" y="405638"/>
                </a:lnTo>
                <a:lnTo>
                  <a:pt x="307848" y="402843"/>
                </a:lnTo>
                <a:lnTo>
                  <a:pt x="332232" y="398906"/>
                </a:lnTo>
                <a:lnTo>
                  <a:pt x="355346" y="393826"/>
                </a:lnTo>
                <a:lnTo>
                  <a:pt x="377189" y="387603"/>
                </a:lnTo>
                <a:lnTo>
                  <a:pt x="408177" y="376173"/>
                </a:lnTo>
                <a:lnTo>
                  <a:pt x="431164" y="366013"/>
                </a:lnTo>
                <a:lnTo>
                  <a:pt x="453516" y="354710"/>
                </a:lnTo>
                <a:lnTo>
                  <a:pt x="475234" y="342138"/>
                </a:lnTo>
                <a:lnTo>
                  <a:pt x="496442" y="328167"/>
                </a:lnTo>
                <a:lnTo>
                  <a:pt x="517016" y="312927"/>
                </a:lnTo>
                <a:lnTo>
                  <a:pt x="537083" y="296163"/>
                </a:lnTo>
                <a:lnTo>
                  <a:pt x="556387" y="277875"/>
                </a:lnTo>
                <a:lnTo>
                  <a:pt x="576707" y="256031"/>
                </a:lnTo>
                <a:lnTo>
                  <a:pt x="594360" y="233552"/>
                </a:lnTo>
                <a:lnTo>
                  <a:pt x="608711" y="210946"/>
                </a:lnTo>
                <a:lnTo>
                  <a:pt x="619506" y="188467"/>
                </a:lnTo>
                <a:lnTo>
                  <a:pt x="626745" y="165861"/>
                </a:lnTo>
                <a:lnTo>
                  <a:pt x="630427" y="143382"/>
                </a:lnTo>
                <a:lnTo>
                  <a:pt x="630936" y="132079"/>
                </a:lnTo>
                <a:lnTo>
                  <a:pt x="630682" y="125983"/>
                </a:lnTo>
                <a:lnTo>
                  <a:pt x="624586" y="102869"/>
                </a:lnTo>
                <a:lnTo>
                  <a:pt x="611124" y="79882"/>
                </a:lnTo>
                <a:lnTo>
                  <a:pt x="590803" y="56768"/>
                </a:lnTo>
                <a:lnTo>
                  <a:pt x="571500" y="41909"/>
                </a:lnTo>
                <a:lnTo>
                  <a:pt x="548766" y="29082"/>
                </a:lnTo>
                <a:lnTo>
                  <a:pt x="522986" y="18160"/>
                </a:lnTo>
                <a:lnTo>
                  <a:pt x="501776" y="11683"/>
                </a:lnTo>
                <a:lnTo>
                  <a:pt x="477138" y="5968"/>
                </a:lnTo>
                <a:lnTo>
                  <a:pt x="451992" y="2158"/>
                </a:lnTo>
                <a:lnTo>
                  <a:pt x="426465" y="253"/>
                </a:lnTo>
                <a:lnTo>
                  <a:pt x="413512" y="0"/>
                </a:lnTo>
                <a:lnTo>
                  <a:pt x="403860" y="126"/>
                </a:lnTo>
                <a:lnTo>
                  <a:pt x="379349" y="1269"/>
                </a:lnTo>
                <a:lnTo>
                  <a:pt x="354711" y="3682"/>
                </a:lnTo>
                <a:lnTo>
                  <a:pt x="329819" y="7492"/>
                </a:lnTo>
                <a:lnTo>
                  <a:pt x="304800" y="12445"/>
                </a:lnTo>
                <a:lnTo>
                  <a:pt x="279781" y="18668"/>
                </a:lnTo>
                <a:lnTo>
                  <a:pt x="254762" y="26034"/>
                </a:lnTo>
                <a:lnTo>
                  <a:pt x="229870" y="34670"/>
                </a:lnTo>
                <a:lnTo>
                  <a:pt x="204088" y="44830"/>
                </a:lnTo>
                <a:lnTo>
                  <a:pt x="178815" y="56133"/>
                </a:lnTo>
                <a:lnTo>
                  <a:pt x="154939" y="68325"/>
                </a:lnTo>
                <a:lnTo>
                  <a:pt x="132587" y="81406"/>
                </a:lnTo>
                <a:lnTo>
                  <a:pt x="111760" y="95503"/>
                </a:lnTo>
                <a:lnTo>
                  <a:pt x="92328" y="110362"/>
                </a:lnTo>
                <a:lnTo>
                  <a:pt x="74295" y="126110"/>
                </a:lnTo>
                <a:lnTo>
                  <a:pt x="57785" y="142747"/>
                </a:lnTo>
                <a:lnTo>
                  <a:pt x="37719" y="168275"/>
                </a:lnTo>
                <a:lnTo>
                  <a:pt x="22860" y="191515"/>
                </a:lnTo>
                <a:lnTo>
                  <a:pt x="11684" y="214629"/>
                </a:lnTo>
                <a:lnTo>
                  <a:pt x="4190" y="237489"/>
                </a:lnTo>
                <a:lnTo>
                  <a:pt x="508" y="260350"/>
                </a:lnTo>
                <a:lnTo>
                  <a:pt x="0" y="271779"/>
                </a:lnTo>
                <a:lnTo>
                  <a:pt x="126" y="277240"/>
                </a:lnTo>
                <a:lnTo>
                  <a:pt x="4699" y="300735"/>
                </a:lnTo>
                <a:lnTo>
                  <a:pt x="15239" y="324738"/>
                </a:lnTo>
                <a:lnTo>
                  <a:pt x="28956" y="344931"/>
                </a:lnTo>
                <a:lnTo>
                  <a:pt x="46354" y="361822"/>
                </a:lnTo>
                <a:lnTo>
                  <a:pt x="67817" y="376554"/>
                </a:lnTo>
                <a:lnTo>
                  <a:pt x="92710" y="388746"/>
                </a:lnTo>
                <a:lnTo>
                  <a:pt x="122047" y="398652"/>
                </a:lnTo>
                <a:lnTo>
                  <a:pt x="145923" y="403478"/>
                </a:lnTo>
                <a:lnTo>
                  <a:pt x="147447" y="314325"/>
                </a:lnTo>
                <a:lnTo>
                  <a:pt x="147447" y="311403"/>
                </a:lnTo>
                <a:lnTo>
                  <a:pt x="148082" y="300989"/>
                </a:lnTo>
                <a:lnTo>
                  <a:pt x="149225" y="290194"/>
                </a:lnTo>
                <a:lnTo>
                  <a:pt x="151257" y="278764"/>
                </a:lnTo>
                <a:lnTo>
                  <a:pt x="154050" y="266700"/>
                </a:lnTo>
                <a:lnTo>
                  <a:pt x="157607" y="254126"/>
                </a:lnTo>
                <a:lnTo>
                  <a:pt x="161925" y="240918"/>
                </a:lnTo>
                <a:lnTo>
                  <a:pt x="167132" y="227075"/>
                </a:lnTo>
                <a:lnTo>
                  <a:pt x="173354" y="212597"/>
                </a:lnTo>
                <a:lnTo>
                  <a:pt x="177800" y="200913"/>
                </a:lnTo>
                <a:lnTo>
                  <a:pt x="183387" y="187832"/>
                </a:lnTo>
                <a:lnTo>
                  <a:pt x="189229" y="175259"/>
                </a:lnTo>
                <a:lnTo>
                  <a:pt x="195325" y="163448"/>
                </a:lnTo>
                <a:lnTo>
                  <a:pt x="201422" y="152272"/>
                </a:lnTo>
                <a:lnTo>
                  <a:pt x="207645" y="141604"/>
                </a:lnTo>
                <a:lnTo>
                  <a:pt x="220345" y="122427"/>
                </a:lnTo>
                <a:lnTo>
                  <a:pt x="228219" y="111759"/>
                </a:lnTo>
                <a:lnTo>
                  <a:pt x="237236" y="101218"/>
                </a:lnTo>
                <a:lnTo>
                  <a:pt x="246379" y="91439"/>
                </a:lnTo>
                <a:lnTo>
                  <a:pt x="255524" y="82295"/>
                </a:lnTo>
                <a:lnTo>
                  <a:pt x="264795" y="73913"/>
                </a:lnTo>
                <a:lnTo>
                  <a:pt x="282828" y="59181"/>
                </a:lnTo>
                <a:lnTo>
                  <a:pt x="302640" y="47116"/>
                </a:lnTo>
                <a:lnTo>
                  <a:pt x="314071" y="41275"/>
                </a:lnTo>
                <a:lnTo>
                  <a:pt x="325120" y="36194"/>
                </a:lnTo>
                <a:lnTo>
                  <a:pt x="346710" y="29463"/>
                </a:lnTo>
                <a:lnTo>
                  <a:pt x="370966" y="25653"/>
                </a:lnTo>
                <a:lnTo>
                  <a:pt x="384175" y="24637"/>
                </a:lnTo>
                <a:lnTo>
                  <a:pt x="398272" y="24256"/>
                </a:lnTo>
                <a:lnTo>
                  <a:pt x="410845" y="24891"/>
                </a:lnTo>
                <a:lnTo>
                  <a:pt x="424307" y="26923"/>
                </a:lnTo>
                <a:lnTo>
                  <a:pt x="436499" y="30352"/>
                </a:lnTo>
                <a:lnTo>
                  <a:pt x="447675" y="35051"/>
                </a:lnTo>
                <a:lnTo>
                  <a:pt x="465709" y="48767"/>
                </a:lnTo>
                <a:lnTo>
                  <a:pt x="472566" y="58800"/>
                </a:lnTo>
                <a:lnTo>
                  <a:pt x="477647" y="70484"/>
                </a:lnTo>
                <a:lnTo>
                  <a:pt x="480822" y="83819"/>
                </a:lnTo>
                <a:lnTo>
                  <a:pt x="481964" y="98678"/>
                </a:lnTo>
                <a:lnTo>
                  <a:pt x="481711" y="108965"/>
                </a:lnTo>
                <a:lnTo>
                  <a:pt x="479171" y="131063"/>
                </a:lnTo>
                <a:lnTo>
                  <a:pt x="474090" y="154177"/>
                </a:lnTo>
                <a:lnTo>
                  <a:pt x="470662" y="165988"/>
                </a:lnTo>
                <a:lnTo>
                  <a:pt x="466471" y="178053"/>
                </a:lnTo>
                <a:lnTo>
                  <a:pt x="461772" y="190500"/>
                </a:lnTo>
                <a:lnTo>
                  <a:pt x="456311" y="203200"/>
                </a:lnTo>
                <a:lnTo>
                  <a:pt x="450341" y="216153"/>
                </a:lnTo>
                <a:lnTo>
                  <a:pt x="443611" y="229361"/>
                </a:lnTo>
                <a:lnTo>
                  <a:pt x="436372" y="242950"/>
                </a:lnTo>
                <a:lnTo>
                  <a:pt x="427989" y="257555"/>
                </a:lnTo>
                <a:lnTo>
                  <a:pt x="420750" y="268731"/>
                </a:lnTo>
                <a:lnTo>
                  <a:pt x="413258" y="279526"/>
                </a:lnTo>
                <a:lnTo>
                  <a:pt x="405384" y="289940"/>
                </a:lnTo>
                <a:lnTo>
                  <a:pt x="397256" y="299846"/>
                </a:lnTo>
                <a:lnTo>
                  <a:pt x="388747" y="309244"/>
                </a:lnTo>
                <a:lnTo>
                  <a:pt x="379857" y="318388"/>
                </a:lnTo>
                <a:lnTo>
                  <a:pt x="370713" y="327025"/>
                </a:lnTo>
                <a:lnTo>
                  <a:pt x="361314" y="335279"/>
                </a:lnTo>
                <a:lnTo>
                  <a:pt x="351663" y="343153"/>
                </a:lnTo>
                <a:lnTo>
                  <a:pt x="341629" y="350646"/>
                </a:lnTo>
                <a:lnTo>
                  <a:pt x="331342" y="357631"/>
                </a:lnTo>
                <a:lnTo>
                  <a:pt x="320801" y="364363"/>
                </a:lnTo>
                <a:lnTo>
                  <a:pt x="299465" y="374776"/>
                </a:lnTo>
                <a:lnTo>
                  <a:pt x="287782" y="378586"/>
                </a:lnTo>
                <a:lnTo>
                  <a:pt x="275463" y="381634"/>
                </a:lnTo>
                <a:lnTo>
                  <a:pt x="262509" y="383793"/>
                </a:lnTo>
                <a:lnTo>
                  <a:pt x="248665" y="385190"/>
                </a:lnTo>
                <a:lnTo>
                  <a:pt x="234187" y="385698"/>
                </a:lnTo>
                <a:lnTo>
                  <a:pt x="232283" y="385698"/>
                </a:lnTo>
                <a:lnTo>
                  <a:pt x="218439" y="384809"/>
                </a:lnTo>
                <a:lnTo>
                  <a:pt x="205104" y="382523"/>
                </a:lnTo>
                <a:lnTo>
                  <a:pt x="192659" y="378840"/>
                </a:lnTo>
                <a:lnTo>
                  <a:pt x="181483" y="373888"/>
                </a:lnTo>
                <a:lnTo>
                  <a:pt x="171831" y="367410"/>
                </a:lnTo>
                <a:lnTo>
                  <a:pt x="165608" y="362203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4" name="object 84"/>
          <p:cNvSpPr/>
          <p:nvPr/>
        </p:nvSpPr>
        <p:spPr>
          <a:xfrm>
            <a:off x="4126991" y="4081271"/>
            <a:ext cx="12192" cy="91439"/>
          </a:xfrm>
          <a:custGeom>
            <a:avLst/>
            <a:gdLst/>
            <a:ahLst/>
            <a:cxnLst/>
            <a:rect l="l" t="t" r="r" b="b"/>
            <a:pathLst>
              <a:path w="12192" h="91439">
                <a:moveTo>
                  <a:pt x="1524" y="0"/>
                </a:moveTo>
                <a:lnTo>
                  <a:pt x="0" y="89662"/>
                </a:lnTo>
                <a:lnTo>
                  <a:pt x="12192" y="91439"/>
                </a:lnTo>
                <a:lnTo>
                  <a:pt x="10922" y="38353"/>
                </a:lnTo>
                <a:lnTo>
                  <a:pt x="5587" y="27050"/>
                </a:lnTo>
                <a:lnTo>
                  <a:pt x="2540" y="14224"/>
                </a:lnTo>
                <a:lnTo>
                  <a:pt x="1524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5" name="object 85"/>
          <p:cNvSpPr/>
          <p:nvPr/>
        </p:nvSpPr>
        <p:spPr>
          <a:xfrm>
            <a:off x="4581144" y="3776471"/>
            <a:ext cx="249935" cy="390144"/>
          </a:xfrm>
          <a:custGeom>
            <a:avLst/>
            <a:gdLst/>
            <a:ahLst/>
            <a:cxnLst/>
            <a:rect l="l" t="t" r="r" b="b"/>
            <a:pathLst>
              <a:path w="249935" h="390144">
                <a:moveTo>
                  <a:pt x="165861" y="10922"/>
                </a:moveTo>
                <a:lnTo>
                  <a:pt x="183387" y="12064"/>
                </a:lnTo>
                <a:lnTo>
                  <a:pt x="198373" y="13462"/>
                </a:lnTo>
                <a:lnTo>
                  <a:pt x="210438" y="15239"/>
                </a:lnTo>
                <a:lnTo>
                  <a:pt x="219836" y="17272"/>
                </a:lnTo>
                <a:lnTo>
                  <a:pt x="226440" y="19685"/>
                </a:lnTo>
                <a:lnTo>
                  <a:pt x="234060" y="24257"/>
                </a:lnTo>
                <a:lnTo>
                  <a:pt x="238632" y="30352"/>
                </a:lnTo>
                <a:lnTo>
                  <a:pt x="238632" y="41783"/>
                </a:lnTo>
                <a:lnTo>
                  <a:pt x="237235" y="52450"/>
                </a:lnTo>
                <a:lnTo>
                  <a:pt x="233806" y="64642"/>
                </a:lnTo>
                <a:lnTo>
                  <a:pt x="227964" y="78994"/>
                </a:lnTo>
                <a:lnTo>
                  <a:pt x="222250" y="91186"/>
                </a:lnTo>
                <a:lnTo>
                  <a:pt x="216534" y="103504"/>
                </a:lnTo>
                <a:lnTo>
                  <a:pt x="210819" y="115824"/>
                </a:lnTo>
                <a:lnTo>
                  <a:pt x="204977" y="128142"/>
                </a:lnTo>
                <a:lnTo>
                  <a:pt x="199262" y="140462"/>
                </a:lnTo>
                <a:lnTo>
                  <a:pt x="193547" y="152653"/>
                </a:lnTo>
                <a:lnTo>
                  <a:pt x="187705" y="164973"/>
                </a:lnTo>
                <a:lnTo>
                  <a:pt x="181990" y="177291"/>
                </a:lnTo>
                <a:lnTo>
                  <a:pt x="176148" y="189611"/>
                </a:lnTo>
                <a:lnTo>
                  <a:pt x="170433" y="201929"/>
                </a:lnTo>
                <a:lnTo>
                  <a:pt x="164718" y="214249"/>
                </a:lnTo>
                <a:lnTo>
                  <a:pt x="158876" y="226440"/>
                </a:lnTo>
                <a:lnTo>
                  <a:pt x="153161" y="238760"/>
                </a:lnTo>
                <a:lnTo>
                  <a:pt x="147573" y="251078"/>
                </a:lnTo>
                <a:lnTo>
                  <a:pt x="141858" y="263398"/>
                </a:lnTo>
                <a:lnTo>
                  <a:pt x="136143" y="275716"/>
                </a:lnTo>
                <a:lnTo>
                  <a:pt x="130555" y="288036"/>
                </a:lnTo>
                <a:lnTo>
                  <a:pt x="124967" y="300227"/>
                </a:lnTo>
                <a:lnTo>
                  <a:pt x="119506" y="312547"/>
                </a:lnTo>
                <a:lnTo>
                  <a:pt x="114045" y="324865"/>
                </a:lnTo>
                <a:lnTo>
                  <a:pt x="110362" y="331724"/>
                </a:lnTo>
                <a:lnTo>
                  <a:pt x="102742" y="343662"/>
                </a:lnTo>
                <a:lnTo>
                  <a:pt x="94614" y="353567"/>
                </a:lnTo>
                <a:lnTo>
                  <a:pt x="85725" y="361441"/>
                </a:lnTo>
                <a:lnTo>
                  <a:pt x="75945" y="367411"/>
                </a:lnTo>
                <a:lnTo>
                  <a:pt x="70357" y="369697"/>
                </a:lnTo>
                <a:lnTo>
                  <a:pt x="60070" y="373125"/>
                </a:lnTo>
                <a:lnTo>
                  <a:pt x="48640" y="375792"/>
                </a:lnTo>
                <a:lnTo>
                  <a:pt x="35813" y="377825"/>
                </a:lnTo>
                <a:lnTo>
                  <a:pt x="21589" y="379095"/>
                </a:lnTo>
                <a:lnTo>
                  <a:pt x="6095" y="379475"/>
                </a:lnTo>
                <a:lnTo>
                  <a:pt x="4571" y="382524"/>
                </a:lnTo>
                <a:lnTo>
                  <a:pt x="3047" y="387096"/>
                </a:lnTo>
                <a:lnTo>
                  <a:pt x="0" y="390144"/>
                </a:lnTo>
                <a:lnTo>
                  <a:pt x="249935" y="390144"/>
                </a:lnTo>
                <a:lnTo>
                  <a:pt x="249300" y="358266"/>
                </a:lnTo>
                <a:lnTo>
                  <a:pt x="244728" y="353695"/>
                </a:lnTo>
                <a:lnTo>
                  <a:pt x="244728" y="347599"/>
                </a:lnTo>
                <a:lnTo>
                  <a:pt x="241680" y="0"/>
                </a:lnTo>
                <a:lnTo>
                  <a:pt x="165607" y="0"/>
                </a:lnTo>
                <a:lnTo>
                  <a:pt x="162686" y="4572"/>
                </a:lnTo>
                <a:lnTo>
                  <a:pt x="161162" y="7620"/>
                </a:lnTo>
                <a:lnTo>
                  <a:pt x="159638" y="10667"/>
                </a:lnTo>
                <a:lnTo>
                  <a:pt x="165861" y="10922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6" name="object 86"/>
          <p:cNvSpPr/>
          <p:nvPr/>
        </p:nvSpPr>
        <p:spPr>
          <a:xfrm>
            <a:off x="4821936" y="3776471"/>
            <a:ext cx="460248" cy="390144"/>
          </a:xfrm>
          <a:custGeom>
            <a:avLst/>
            <a:gdLst/>
            <a:ahLst/>
            <a:cxnLst/>
            <a:rect l="l" t="t" r="r" b="b"/>
            <a:pathLst>
              <a:path w="460248" h="390144">
                <a:moveTo>
                  <a:pt x="7619" y="358266"/>
                </a:moveTo>
                <a:lnTo>
                  <a:pt x="8254" y="390144"/>
                </a:lnTo>
                <a:lnTo>
                  <a:pt x="25146" y="390144"/>
                </a:lnTo>
                <a:lnTo>
                  <a:pt x="55244" y="389763"/>
                </a:lnTo>
                <a:lnTo>
                  <a:pt x="84200" y="388620"/>
                </a:lnTo>
                <a:lnTo>
                  <a:pt x="112013" y="386841"/>
                </a:lnTo>
                <a:lnTo>
                  <a:pt x="138556" y="384301"/>
                </a:lnTo>
                <a:lnTo>
                  <a:pt x="163956" y="381126"/>
                </a:lnTo>
                <a:lnTo>
                  <a:pt x="188213" y="377189"/>
                </a:lnTo>
                <a:lnTo>
                  <a:pt x="211200" y="372617"/>
                </a:lnTo>
                <a:lnTo>
                  <a:pt x="233044" y="367411"/>
                </a:lnTo>
                <a:lnTo>
                  <a:pt x="253746" y="361441"/>
                </a:lnTo>
                <a:lnTo>
                  <a:pt x="278002" y="352806"/>
                </a:lnTo>
                <a:lnTo>
                  <a:pt x="301751" y="342519"/>
                </a:lnTo>
                <a:lnTo>
                  <a:pt x="324485" y="331088"/>
                </a:lnTo>
                <a:lnTo>
                  <a:pt x="346328" y="318388"/>
                </a:lnTo>
                <a:lnTo>
                  <a:pt x="367284" y="304291"/>
                </a:lnTo>
                <a:lnTo>
                  <a:pt x="387476" y="288798"/>
                </a:lnTo>
                <a:lnTo>
                  <a:pt x="406780" y="271907"/>
                </a:lnTo>
                <a:lnTo>
                  <a:pt x="425196" y="253491"/>
                </a:lnTo>
                <a:lnTo>
                  <a:pt x="438785" y="236474"/>
                </a:lnTo>
                <a:lnTo>
                  <a:pt x="450596" y="214249"/>
                </a:lnTo>
                <a:lnTo>
                  <a:pt x="457835" y="189611"/>
                </a:lnTo>
                <a:lnTo>
                  <a:pt x="460248" y="162433"/>
                </a:lnTo>
                <a:lnTo>
                  <a:pt x="460248" y="159512"/>
                </a:lnTo>
                <a:lnTo>
                  <a:pt x="457200" y="133858"/>
                </a:lnTo>
                <a:lnTo>
                  <a:pt x="449325" y="109982"/>
                </a:lnTo>
                <a:lnTo>
                  <a:pt x="436625" y="88011"/>
                </a:lnTo>
                <a:lnTo>
                  <a:pt x="419100" y="68199"/>
                </a:lnTo>
                <a:lnTo>
                  <a:pt x="396875" y="50546"/>
                </a:lnTo>
                <a:lnTo>
                  <a:pt x="379222" y="39877"/>
                </a:lnTo>
                <a:lnTo>
                  <a:pt x="362330" y="31750"/>
                </a:lnTo>
                <a:lnTo>
                  <a:pt x="343535" y="24637"/>
                </a:lnTo>
                <a:lnTo>
                  <a:pt x="322706" y="18414"/>
                </a:lnTo>
                <a:lnTo>
                  <a:pt x="299974" y="13208"/>
                </a:lnTo>
                <a:lnTo>
                  <a:pt x="275209" y="8762"/>
                </a:lnTo>
                <a:lnTo>
                  <a:pt x="248412" y="5334"/>
                </a:lnTo>
                <a:lnTo>
                  <a:pt x="219583" y="2666"/>
                </a:lnTo>
                <a:lnTo>
                  <a:pt x="188849" y="1015"/>
                </a:lnTo>
                <a:lnTo>
                  <a:pt x="172592" y="381"/>
                </a:lnTo>
                <a:lnTo>
                  <a:pt x="155955" y="126"/>
                </a:lnTo>
                <a:lnTo>
                  <a:pt x="0" y="0"/>
                </a:lnTo>
                <a:lnTo>
                  <a:pt x="3048" y="347599"/>
                </a:lnTo>
                <a:lnTo>
                  <a:pt x="3428" y="344170"/>
                </a:lnTo>
                <a:lnTo>
                  <a:pt x="7238" y="333501"/>
                </a:lnTo>
                <a:lnTo>
                  <a:pt x="13715" y="318770"/>
                </a:lnTo>
                <a:lnTo>
                  <a:pt x="20319" y="304038"/>
                </a:lnTo>
                <a:lnTo>
                  <a:pt x="27050" y="289178"/>
                </a:lnTo>
                <a:lnTo>
                  <a:pt x="33909" y="274447"/>
                </a:lnTo>
                <a:lnTo>
                  <a:pt x="40766" y="259714"/>
                </a:lnTo>
                <a:lnTo>
                  <a:pt x="47625" y="244983"/>
                </a:lnTo>
                <a:lnTo>
                  <a:pt x="54483" y="230377"/>
                </a:lnTo>
                <a:lnTo>
                  <a:pt x="61467" y="215646"/>
                </a:lnTo>
                <a:lnTo>
                  <a:pt x="68325" y="200913"/>
                </a:lnTo>
                <a:lnTo>
                  <a:pt x="75311" y="186182"/>
                </a:lnTo>
                <a:lnTo>
                  <a:pt x="82296" y="171576"/>
                </a:lnTo>
                <a:lnTo>
                  <a:pt x="89280" y="156845"/>
                </a:lnTo>
                <a:lnTo>
                  <a:pt x="96265" y="142112"/>
                </a:lnTo>
                <a:lnTo>
                  <a:pt x="103124" y="127508"/>
                </a:lnTo>
                <a:lnTo>
                  <a:pt x="110109" y="112775"/>
                </a:lnTo>
                <a:lnTo>
                  <a:pt x="116966" y="98044"/>
                </a:lnTo>
                <a:lnTo>
                  <a:pt x="123825" y="83312"/>
                </a:lnTo>
                <a:lnTo>
                  <a:pt x="130683" y="68579"/>
                </a:lnTo>
                <a:lnTo>
                  <a:pt x="137540" y="53848"/>
                </a:lnTo>
                <a:lnTo>
                  <a:pt x="144272" y="39115"/>
                </a:lnTo>
                <a:lnTo>
                  <a:pt x="150875" y="24257"/>
                </a:lnTo>
                <a:lnTo>
                  <a:pt x="164718" y="24511"/>
                </a:lnTo>
                <a:lnTo>
                  <a:pt x="178688" y="25273"/>
                </a:lnTo>
                <a:lnTo>
                  <a:pt x="191769" y="26542"/>
                </a:lnTo>
                <a:lnTo>
                  <a:pt x="203835" y="28321"/>
                </a:lnTo>
                <a:lnTo>
                  <a:pt x="215137" y="30607"/>
                </a:lnTo>
                <a:lnTo>
                  <a:pt x="226822" y="33909"/>
                </a:lnTo>
                <a:lnTo>
                  <a:pt x="239775" y="39624"/>
                </a:lnTo>
                <a:lnTo>
                  <a:pt x="251587" y="45974"/>
                </a:lnTo>
                <a:lnTo>
                  <a:pt x="262381" y="53086"/>
                </a:lnTo>
                <a:lnTo>
                  <a:pt x="272161" y="60960"/>
                </a:lnTo>
                <a:lnTo>
                  <a:pt x="280669" y="69596"/>
                </a:lnTo>
                <a:lnTo>
                  <a:pt x="288036" y="78994"/>
                </a:lnTo>
                <a:lnTo>
                  <a:pt x="296925" y="94869"/>
                </a:lnTo>
                <a:lnTo>
                  <a:pt x="301498" y="106552"/>
                </a:lnTo>
                <a:lnTo>
                  <a:pt x="304926" y="118872"/>
                </a:lnTo>
                <a:lnTo>
                  <a:pt x="307086" y="131952"/>
                </a:lnTo>
                <a:lnTo>
                  <a:pt x="307848" y="145796"/>
                </a:lnTo>
                <a:lnTo>
                  <a:pt x="307848" y="146558"/>
                </a:lnTo>
                <a:lnTo>
                  <a:pt x="307339" y="158623"/>
                </a:lnTo>
                <a:lnTo>
                  <a:pt x="305942" y="170687"/>
                </a:lnTo>
                <a:lnTo>
                  <a:pt x="303656" y="182752"/>
                </a:lnTo>
                <a:lnTo>
                  <a:pt x="300609" y="194817"/>
                </a:lnTo>
                <a:lnTo>
                  <a:pt x="296672" y="206883"/>
                </a:lnTo>
                <a:lnTo>
                  <a:pt x="291973" y="218821"/>
                </a:lnTo>
                <a:lnTo>
                  <a:pt x="286385" y="230886"/>
                </a:lnTo>
                <a:lnTo>
                  <a:pt x="279908" y="242950"/>
                </a:lnTo>
                <a:lnTo>
                  <a:pt x="272796" y="255015"/>
                </a:lnTo>
                <a:lnTo>
                  <a:pt x="262127" y="270510"/>
                </a:lnTo>
                <a:lnTo>
                  <a:pt x="254380" y="280162"/>
                </a:lnTo>
                <a:lnTo>
                  <a:pt x="246125" y="289306"/>
                </a:lnTo>
                <a:lnTo>
                  <a:pt x="237236" y="298069"/>
                </a:lnTo>
                <a:lnTo>
                  <a:pt x="227837" y="306450"/>
                </a:lnTo>
                <a:lnTo>
                  <a:pt x="217931" y="314451"/>
                </a:lnTo>
                <a:lnTo>
                  <a:pt x="207390" y="322199"/>
                </a:lnTo>
                <a:lnTo>
                  <a:pt x="196214" y="329438"/>
                </a:lnTo>
                <a:lnTo>
                  <a:pt x="184530" y="336423"/>
                </a:lnTo>
                <a:lnTo>
                  <a:pt x="172212" y="343026"/>
                </a:lnTo>
                <a:lnTo>
                  <a:pt x="156463" y="350138"/>
                </a:lnTo>
                <a:lnTo>
                  <a:pt x="145034" y="354202"/>
                </a:lnTo>
                <a:lnTo>
                  <a:pt x="133223" y="357759"/>
                </a:lnTo>
                <a:lnTo>
                  <a:pt x="121030" y="360807"/>
                </a:lnTo>
                <a:lnTo>
                  <a:pt x="108458" y="363220"/>
                </a:lnTo>
                <a:lnTo>
                  <a:pt x="95630" y="364998"/>
                </a:lnTo>
                <a:lnTo>
                  <a:pt x="82296" y="366395"/>
                </a:lnTo>
                <a:lnTo>
                  <a:pt x="68706" y="367157"/>
                </a:lnTo>
                <a:lnTo>
                  <a:pt x="54863" y="367411"/>
                </a:lnTo>
                <a:lnTo>
                  <a:pt x="50673" y="367284"/>
                </a:lnTo>
                <a:lnTo>
                  <a:pt x="36194" y="366649"/>
                </a:lnTo>
                <a:lnTo>
                  <a:pt x="23622" y="364616"/>
                </a:lnTo>
                <a:lnTo>
                  <a:pt x="13715" y="361314"/>
                </a:lnTo>
                <a:lnTo>
                  <a:pt x="7619" y="358266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7" name="object 87"/>
          <p:cNvSpPr/>
          <p:nvPr/>
        </p:nvSpPr>
        <p:spPr>
          <a:xfrm>
            <a:off x="3941064" y="3742943"/>
            <a:ext cx="640079" cy="408432"/>
          </a:xfrm>
          <a:prstGeom prst="rect">
            <a:avLst/>
          </a:prstGeom>
          <a:blipFill>
            <a:blip r:embed="rId4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8" name="object 88"/>
          <p:cNvSpPr/>
          <p:nvPr/>
        </p:nvSpPr>
        <p:spPr>
          <a:xfrm>
            <a:off x="3941064" y="3742943"/>
            <a:ext cx="633984" cy="408432"/>
          </a:xfrm>
          <a:prstGeom prst="rect">
            <a:avLst/>
          </a:prstGeom>
          <a:blipFill>
            <a:blip r:embed="rId4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9" name="object 89"/>
          <p:cNvSpPr/>
          <p:nvPr/>
        </p:nvSpPr>
        <p:spPr>
          <a:xfrm>
            <a:off x="3941064" y="3742943"/>
            <a:ext cx="640079" cy="408432"/>
          </a:xfrm>
          <a:prstGeom prst="rect">
            <a:avLst/>
          </a:prstGeom>
          <a:blipFill>
            <a:blip r:embed="rId4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0" name="object 90"/>
          <p:cNvSpPr/>
          <p:nvPr/>
        </p:nvSpPr>
        <p:spPr>
          <a:xfrm>
            <a:off x="4541520" y="3749040"/>
            <a:ext cx="704088" cy="393191"/>
          </a:xfrm>
          <a:prstGeom prst="rect">
            <a:avLst/>
          </a:prstGeom>
          <a:blipFill>
            <a:blip r:embed="rId4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1" name="object 91"/>
          <p:cNvSpPr/>
          <p:nvPr/>
        </p:nvSpPr>
        <p:spPr>
          <a:xfrm>
            <a:off x="4541520" y="3752087"/>
            <a:ext cx="704088" cy="390144"/>
          </a:xfrm>
          <a:prstGeom prst="rect">
            <a:avLst/>
          </a:prstGeom>
          <a:blipFill>
            <a:blip r:embed="rId4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2" name="object 92"/>
          <p:cNvSpPr/>
          <p:nvPr/>
        </p:nvSpPr>
        <p:spPr>
          <a:xfrm>
            <a:off x="4541520" y="3749040"/>
            <a:ext cx="704088" cy="393191"/>
          </a:xfrm>
          <a:prstGeom prst="rect">
            <a:avLst/>
          </a:prstGeom>
          <a:blipFill>
            <a:blip r:embed="rId4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3" name="object 93"/>
          <p:cNvSpPr/>
          <p:nvPr/>
        </p:nvSpPr>
        <p:spPr>
          <a:xfrm>
            <a:off x="3941064" y="3742943"/>
            <a:ext cx="633984" cy="408431"/>
          </a:xfrm>
          <a:custGeom>
            <a:avLst/>
            <a:gdLst/>
            <a:ahLst/>
            <a:cxnLst/>
            <a:rect l="l" t="t" r="r" b="b"/>
            <a:pathLst>
              <a:path w="633984" h="408431">
                <a:moveTo>
                  <a:pt x="216915" y="408431"/>
                </a:moveTo>
                <a:lnTo>
                  <a:pt x="187071" y="407669"/>
                </a:lnTo>
                <a:lnTo>
                  <a:pt x="159512" y="405384"/>
                </a:lnTo>
                <a:lnTo>
                  <a:pt x="134112" y="401574"/>
                </a:lnTo>
                <a:lnTo>
                  <a:pt x="111506" y="396366"/>
                </a:lnTo>
                <a:lnTo>
                  <a:pt x="80390" y="384048"/>
                </a:lnTo>
                <a:lnTo>
                  <a:pt x="57276" y="370331"/>
                </a:lnTo>
                <a:lnTo>
                  <a:pt x="37846" y="354584"/>
                </a:lnTo>
                <a:lnTo>
                  <a:pt x="22860" y="336803"/>
                </a:lnTo>
                <a:lnTo>
                  <a:pt x="9271" y="312292"/>
                </a:lnTo>
                <a:lnTo>
                  <a:pt x="1650" y="288416"/>
                </a:lnTo>
                <a:lnTo>
                  <a:pt x="0" y="271272"/>
                </a:lnTo>
                <a:lnTo>
                  <a:pt x="508" y="259714"/>
                </a:lnTo>
                <a:lnTo>
                  <a:pt x="4318" y="236600"/>
                </a:lnTo>
                <a:lnTo>
                  <a:pt x="12064" y="213360"/>
                </a:lnTo>
                <a:lnTo>
                  <a:pt x="23495" y="190245"/>
                </a:lnTo>
                <a:lnTo>
                  <a:pt x="38608" y="167131"/>
                </a:lnTo>
                <a:lnTo>
                  <a:pt x="57403" y="144017"/>
                </a:lnTo>
                <a:lnTo>
                  <a:pt x="74549" y="126237"/>
                </a:lnTo>
                <a:lnTo>
                  <a:pt x="92583" y="110236"/>
                </a:lnTo>
                <a:lnTo>
                  <a:pt x="112013" y="95250"/>
                </a:lnTo>
                <a:lnTo>
                  <a:pt x="132841" y="81279"/>
                </a:lnTo>
                <a:lnTo>
                  <a:pt x="155194" y="68072"/>
                </a:lnTo>
                <a:lnTo>
                  <a:pt x="179070" y="55752"/>
                </a:lnTo>
                <a:lnTo>
                  <a:pt x="204215" y="44068"/>
                </a:lnTo>
                <a:lnTo>
                  <a:pt x="231012" y="33274"/>
                </a:lnTo>
                <a:lnTo>
                  <a:pt x="256032" y="24764"/>
                </a:lnTo>
                <a:lnTo>
                  <a:pt x="281305" y="17525"/>
                </a:lnTo>
                <a:lnTo>
                  <a:pt x="306450" y="11556"/>
                </a:lnTo>
                <a:lnTo>
                  <a:pt x="331597" y="6857"/>
                </a:lnTo>
                <a:lnTo>
                  <a:pt x="356615" y="3428"/>
                </a:lnTo>
                <a:lnTo>
                  <a:pt x="381508" y="1142"/>
                </a:lnTo>
                <a:lnTo>
                  <a:pt x="406146" y="126"/>
                </a:lnTo>
                <a:lnTo>
                  <a:pt x="415544" y="0"/>
                </a:lnTo>
                <a:lnTo>
                  <a:pt x="428625" y="253"/>
                </a:lnTo>
                <a:lnTo>
                  <a:pt x="454278" y="2031"/>
                </a:lnTo>
                <a:lnTo>
                  <a:pt x="479551" y="5714"/>
                </a:lnTo>
                <a:lnTo>
                  <a:pt x="504316" y="10922"/>
                </a:lnTo>
                <a:lnTo>
                  <a:pt x="525526" y="16763"/>
                </a:lnTo>
                <a:lnTo>
                  <a:pt x="551434" y="27686"/>
                </a:lnTo>
                <a:lnTo>
                  <a:pt x="574294" y="40639"/>
                </a:lnTo>
                <a:lnTo>
                  <a:pt x="593598" y="55499"/>
                </a:lnTo>
                <a:lnTo>
                  <a:pt x="613918" y="78359"/>
                </a:lnTo>
                <a:lnTo>
                  <a:pt x="627252" y="101345"/>
                </a:lnTo>
                <a:lnTo>
                  <a:pt x="633602" y="124840"/>
                </a:lnTo>
                <a:lnTo>
                  <a:pt x="633984" y="132587"/>
                </a:lnTo>
                <a:lnTo>
                  <a:pt x="633476" y="144017"/>
                </a:lnTo>
                <a:lnTo>
                  <a:pt x="629793" y="166624"/>
                </a:lnTo>
                <a:lnTo>
                  <a:pt x="622300" y="189102"/>
                </a:lnTo>
                <a:lnTo>
                  <a:pt x="611251" y="211581"/>
                </a:lnTo>
                <a:lnTo>
                  <a:pt x="596646" y="234061"/>
                </a:lnTo>
                <a:lnTo>
                  <a:pt x="578612" y="256666"/>
                </a:lnTo>
                <a:lnTo>
                  <a:pt x="559181" y="277367"/>
                </a:lnTo>
                <a:lnTo>
                  <a:pt x="539623" y="295782"/>
                </a:lnTo>
                <a:lnTo>
                  <a:pt x="519557" y="312800"/>
                </a:lnTo>
                <a:lnTo>
                  <a:pt x="498856" y="328294"/>
                </a:lnTo>
                <a:lnTo>
                  <a:pt x="477520" y="342391"/>
                </a:lnTo>
                <a:lnTo>
                  <a:pt x="455675" y="355091"/>
                </a:lnTo>
                <a:lnTo>
                  <a:pt x="433197" y="366522"/>
                </a:lnTo>
                <a:lnTo>
                  <a:pt x="410210" y="376427"/>
                </a:lnTo>
                <a:lnTo>
                  <a:pt x="389509" y="384048"/>
                </a:lnTo>
                <a:lnTo>
                  <a:pt x="368173" y="390778"/>
                </a:lnTo>
                <a:lnTo>
                  <a:pt x="345694" y="396493"/>
                </a:lnTo>
                <a:lnTo>
                  <a:pt x="321818" y="400938"/>
                </a:lnTo>
                <a:lnTo>
                  <a:pt x="296545" y="404367"/>
                </a:lnTo>
                <a:lnTo>
                  <a:pt x="270001" y="406780"/>
                </a:lnTo>
                <a:lnTo>
                  <a:pt x="241935" y="408050"/>
                </a:lnTo>
                <a:lnTo>
                  <a:pt x="216915" y="408431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4" name="object 94"/>
          <p:cNvSpPr/>
          <p:nvPr/>
        </p:nvSpPr>
        <p:spPr>
          <a:xfrm>
            <a:off x="4090416" y="3764279"/>
            <a:ext cx="335280" cy="362712"/>
          </a:xfrm>
          <a:custGeom>
            <a:avLst/>
            <a:gdLst/>
            <a:ahLst/>
            <a:cxnLst/>
            <a:rect l="l" t="t" r="r" b="b"/>
            <a:pathLst>
              <a:path w="335280" h="362712">
                <a:moveTo>
                  <a:pt x="251460" y="0"/>
                </a:moveTo>
                <a:lnTo>
                  <a:pt x="237236" y="380"/>
                </a:lnTo>
                <a:lnTo>
                  <a:pt x="224028" y="1524"/>
                </a:lnTo>
                <a:lnTo>
                  <a:pt x="211709" y="3301"/>
                </a:lnTo>
                <a:lnTo>
                  <a:pt x="199898" y="5968"/>
                </a:lnTo>
                <a:lnTo>
                  <a:pt x="188975" y="9143"/>
                </a:lnTo>
                <a:lnTo>
                  <a:pt x="178181" y="12700"/>
                </a:lnTo>
                <a:lnTo>
                  <a:pt x="167005" y="17399"/>
                </a:lnTo>
                <a:lnTo>
                  <a:pt x="155575" y="23367"/>
                </a:lnTo>
                <a:lnTo>
                  <a:pt x="144018" y="30606"/>
                </a:lnTo>
                <a:lnTo>
                  <a:pt x="135636" y="36575"/>
                </a:lnTo>
                <a:lnTo>
                  <a:pt x="126619" y="42925"/>
                </a:lnTo>
                <a:lnTo>
                  <a:pt x="117601" y="50291"/>
                </a:lnTo>
                <a:lnTo>
                  <a:pt x="108331" y="58546"/>
                </a:lnTo>
                <a:lnTo>
                  <a:pt x="99187" y="67817"/>
                </a:lnTo>
                <a:lnTo>
                  <a:pt x="89916" y="77977"/>
                </a:lnTo>
                <a:lnTo>
                  <a:pt x="81025" y="89153"/>
                </a:lnTo>
                <a:lnTo>
                  <a:pt x="72898" y="100075"/>
                </a:lnTo>
                <a:lnTo>
                  <a:pt x="66548" y="109346"/>
                </a:lnTo>
                <a:lnTo>
                  <a:pt x="60198" y="119252"/>
                </a:lnTo>
                <a:lnTo>
                  <a:pt x="53848" y="129793"/>
                </a:lnTo>
                <a:lnTo>
                  <a:pt x="47498" y="140969"/>
                </a:lnTo>
                <a:lnTo>
                  <a:pt x="41401" y="152780"/>
                </a:lnTo>
                <a:lnTo>
                  <a:pt x="35560" y="165353"/>
                </a:lnTo>
                <a:lnTo>
                  <a:pt x="29972" y="178562"/>
                </a:lnTo>
                <a:lnTo>
                  <a:pt x="25908" y="188975"/>
                </a:lnTo>
                <a:lnTo>
                  <a:pt x="19812" y="203580"/>
                </a:lnTo>
                <a:lnTo>
                  <a:pt x="14478" y="217677"/>
                </a:lnTo>
                <a:lnTo>
                  <a:pt x="10160" y="231139"/>
                </a:lnTo>
                <a:lnTo>
                  <a:pt x="6604" y="243966"/>
                </a:lnTo>
                <a:lnTo>
                  <a:pt x="3810" y="256031"/>
                </a:lnTo>
                <a:lnTo>
                  <a:pt x="1778" y="267588"/>
                </a:lnTo>
                <a:lnTo>
                  <a:pt x="508" y="278256"/>
                </a:lnTo>
                <a:lnTo>
                  <a:pt x="0" y="288289"/>
                </a:lnTo>
                <a:lnTo>
                  <a:pt x="0" y="291083"/>
                </a:lnTo>
                <a:lnTo>
                  <a:pt x="1143" y="305942"/>
                </a:lnTo>
                <a:lnTo>
                  <a:pt x="4445" y="318769"/>
                </a:lnTo>
                <a:lnTo>
                  <a:pt x="10033" y="329818"/>
                </a:lnTo>
                <a:lnTo>
                  <a:pt x="18161" y="339216"/>
                </a:lnTo>
                <a:lnTo>
                  <a:pt x="24384" y="344424"/>
                </a:lnTo>
                <a:lnTo>
                  <a:pt x="34162" y="350900"/>
                </a:lnTo>
                <a:lnTo>
                  <a:pt x="45338" y="355853"/>
                </a:lnTo>
                <a:lnTo>
                  <a:pt x="57785" y="359537"/>
                </a:lnTo>
                <a:lnTo>
                  <a:pt x="71120" y="361823"/>
                </a:lnTo>
                <a:lnTo>
                  <a:pt x="85089" y="362712"/>
                </a:lnTo>
                <a:lnTo>
                  <a:pt x="86868" y="362712"/>
                </a:lnTo>
                <a:lnTo>
                  <a:pt x="101473" y="362330"/>
                </a:lnTo>
                <a:lnTo>
                  <a:pt x="115316" y="361188"/>
                </a:lnTo>
                <a:lnTo>
                  <a:pt x="128397" y="359155"/>
                </a:lnTo>
                <a:lnTo>
                  <a:pt x="140716" y="356234"/>
                </a:lnTo>
                <a:lnTo>
                  <a:pt x="152273" y="352425"/>
                </a:lnTo>
                <a:lnTo>
                  <a:pt x="163195" y="347599"/>
                </a:lnTo>
                <a:lnTo>
                  <a:pt x="173355" y="341629"/>
                </a:lnTo>
                <a:lnTo>
                  <a:pt x="173736" y="341375"/>
                </a:lnTo>
                <a:lnTo>
                  <a:pt x="184276" y="334899"/>
                </a:lnTo>
                <a:lnTo>
                  <a:pt x="194563" y="328040"/>
                </a:lnTo>
                <a:lnTo>
                  <a:pt x="204597" y="320675"/>
                </a:lnTo>
                <a:lnTo>
                  <a:pt x="214375" y="312800"/>
                </a:lnTo>
                <a:lnTo>
                  <a:pt x="223774" y="304545"/>
                </a:lnTo>
                <a:lnTo>
                  <a:pt x="232918" y="295782"/>
                </a:lnTo>
                <a:lnTo>
                  <a:pt x="241808" y="286638"/>
                </a:lnTo>
                <a:lnTo>
                  <a:pt x="250317" y="276987"/>
                </a:lnTo>
                <a:lnTo>
                  <a:pt x="258572" y="266953"/>
                </a:lnTo>
                <a:lnTo>
                  <a:pt x="266446" y="256412"/>
                </a:lnTo>
                <a:lnTo>
                  <a:pt x="273938" y="245490"/>
                </a:lnTo>
                <a:lnTo>
                  <a:pt x="281178" y="234187"/>
                </a:lnTo>
                <a:lnTo>
                  <a:pt x="287909" y="222376"/>
                </a:lnTo>
                <a:lnTo>
                  <a:pt x="296925" y="205866"/>
                </a:lnTo>
                <a:lnTo>
                  <a:pt x="303530" y="192531"/>
                </a:lnTo>
                <a:lnTo>
                  <a:pt x="309625" y="179577"/>
                </a:lnTo>
                <a:lnTo>
                  <a:pt x="315087" y="166877"/>
                </a:lnTo>
                <a:lnTo>
                  <a:pt x="319786" y="154431"/>
                </a:lnTo>
                <a:lnTo>
                  <a:pt x="323976" y="142239"/>
                </a:lnTo>
                <a:lnTo>
                  <a:pt x="327406" y="130301"/>
                </a:lnTo>
                <a:lnTo>
                  <a:pt x="330326" y="118617"/>
                </a:lnTo>
                <a:lnTo>
                  <a:pt x="332486" y="107187"/>
                </a:lnTo>
                <a:lnTo>
                  <a:pt x="334010" y="96012"/>
                </a:lnTo>
                <a:lnTo>
                  <a:pt x="335280" y="74675"/>
                </a:lnTo>
                <a:lnTo>
                  <a:pt x="334137" y="59562"/>
                </a:lnTo>
                <a:lnTo>
                  <a:pt x="330835" y="46354"/>
                </a:lnTo>
                <a:lnTo>
                  <a:pt x="325500" y="34925"/>
                </a:lnTo>
                <a:lnTo>
                  <a:pt x="318262" y="25145"/>
                </a:lnTo>
                <a:lnTo>
                  <a:pt x="300989" y="11556"/>
                </a:lnTo>
                <a:lnTo>
                  <a:pt x="289941" y="6350"/>
                </a:lnTo>
                <a:lnTo>
                  <a:pt x="277749" y="2793"/>
                </a:lnTo>
                <a:lnTo>
                  <a:pt x="264413" y="634"/>
                </a:lnTo>
                <a:lnTo>
                  <a:pt x="251460" y="0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5" name="object 95"/>
          <p:cNvSpPr/>
          <p:nvPr/>
        </p:nvSpPr>
        <p:spPr>
          <a:xfrm>
            <a:off x="4541520" y="3752087"/>
            <a:ext cx="704088" cy="390144"/>
          </a:xfrm>
          <a:custGeom>
            <a:avLst/>
            <a:gdLst/>
            <a:ahLst/>
            <a:cxnLst/>
            <a:rect l="l" t="t" r="r" b="b"/>
            <a:pathLst>
              <a:path w="704088" h="390144">
                <a:moveTo>
                  <a:pt x="0" y="390144"/>
                </a:moveTo>
                <a:lnTo>
                  <a:pt x="3047" y="387096"/>
                </a:lnTo>
                <a:lnTo>
                  <a:pt x="4571" y="384048"/>
                </a:lnTo>
                <a:lnTo>
                  <a:pt x="6095" y="379475"/>
                </a:lnTo>
                <a:lnTo>
                  <a:pt x="21843" y="379222"/>
                </a:lnTo>
                <a:lnTo>
                  <a:pt x="36067" y="378206"/>
                </a:lnTo>
                <a:lnTo>
                  <a:pt x="49021" y="376555"/>
                </a:lnTo>
                <a:lnTo>
                  <a:pt x="60578" y="374269"/>
                </a:lnTo>
                <a:lnTo>
                  <a:pt x="70865" y="371094"/>
                </a:lnTo>
                <a:lnTo>
                  <a:pt x="76326" y="368808"/>
                </a:lnTo>
                <a:lnTo>
                  <a:pt x="85978" y="362204"/>
                </a:lnTo>
                <a:lnTo>
                  <a:pt x="94741" y="354075"/>
                </a:lnTo>
                <a:lnTo>
                  <a:pt x="102742" y="344170"/>
                </a:lnTo>
                <a:lnTo>
                  <a:pt x="110362" y="332486"/>
                </a:lnTo>
                <a:lnTo>
                  <a:pt x="114553" y="324612"/>
                </a:lnTo>
                <a:lnTo>
                  <a:pt x="120014" y="312293"/>
                </a:lnTo>
                <a:lnTo>
                  <a:pt x="125602" y="299974"/>
                </a:lnTo>
                <a:lnTo>
                  <a:pt x="131190" y="287528"/>
                </a:lnTo>
                <a:lnTo>
                  <a:pt x="136905" y="275209"/>
                </a:lnTo>
                <a:lnTo>
                  <a:pt x="142493" y="262890"/>
                </a:lnTo>
                <a:lnTo>
                  <a:pt x="148208" y="250571"/>
                </a:lnTo>
                <a:lnTo>
                  <a:pt x="153924" y="238251"/>
                </a:lnTo>
                <a:lnTo>
                  <a:pt x="159765" y="225806"/>
                </a:lnTo>
                <a:lnTo>
                  <a:pt x="165480" y="213487"/>
                </a:lnTo>
                <a:lnTo>
                  <a:pt x="171195" y="201168"/>
                </a:lnTo>
                <a:lnTo>
                  <a:pt x="177037" y="188849"/>
                </a:lnTo>
                <a:lnTo>
                  <a:pt x="182879" y="176530"/>
                </a:lnTo>
                <a:lnTo>
                  <a:pt x="188594" y="164084"/>
                </a:lnTo>
                <a:lnTo>
                  <a:pt x="194437" y="151765"/>
                </a:lnTo>
                <a:lnTo>
                  <a:pt x="200278" y="139446"/>
                </a:lnTo>
                <a:lnTo>
                  <a:pt x="205993" y="127126"/>
                </a:lnTo>
                <a:lnTo>
                  <a:pt x="211835" y="114808"/>
                </a:lnTo>
                <a:lnTo>
                  <a:pt x="217550" y="102362"/>
                </a:lnTo>
                <a:lnTo>
                  <a:pt x="223392" y="90043"/>
                </a:lnTo>
                <a:lnTo>
                  <a:pt x="229107" y="77724"/>
                </a:lnTo>
                <a:lnTo>
                  <a:pt x="234950" y="64008"/>
                </a:lnTo>
                <a:lnTo>
                  <a:pt x="238378" y="51562"/>
                </a:lnTo>
                <a:lnTo>
                  <a:pt x="239775" y="40386"/>
                </a:lnTo>
                <a:lnTo>
                  <a:pt x="239775" y="38100"/>
                </a:lnTo>
                <a:lnTo>
                  <a:pt x="239775" y="28956"/>
                </a:lnTo>
                <a:lnTo>
                  <a:pt x="235203" y="22860"/>
                </a:lnTo>
                <a:lnTo>
                  <a:pt x="227583" y="18287"/>
                </a:lnTo>
                <a:lnTo>
                  <a:pt x="220979" y="16001"/>
                </a:lnTo>
                <a:lnTo>
                  <a:pt x="211454" y="14224"/>
                </a:lnTo>
                <a:lnTo>
                  <a:pt x="199135" y="12954"/>
                </a:lnTo>
                <a:lnTo>
                  <a:pt x="184150" y="11811"/>
                </a:lnTo>
                <a:lnTo>
                  <a:pt x="166496" y="10922"/>
                </a:lnTo>
                <a:lnTo>
                  <a:pt x="160400" y="10668"/>
                </a:lnTo>
                <a:lnTo>
                  <a:pt x="161925" y="6096"/>
                </a:lnTo>
                <a:lnTo>
                  <a:pt x="163449" y="3048"/>
                </a:lnTo>
                <a:lnTo>
                  <a:pt x="166496" y="0"/>
                </a:lnTo>
                <a:lnTo>
                  <a:pt x="179196" y="0"/>
                </a:lnTo>
                <a:lnTo>
                  <a:pt x="191896" y="0"/>
                </a:lnTo>
                <a:lnTo>
                  <a:pt x="381888" y="0"/>
                </a:lnTo>
                <a:lnTo>
                  <a:pt x="399033" y="126"/>
                </a:lnTo>
                <a:lnTo>
                  <a:pt x="415797" y="381"/>
                </a:lnTo>
                <a:lnTo>
                  <a:pt x="432053" y="1016"/>
                </a:lnTo>
                <a:lnTo>
                  <a:pt x="447801" y="1778"/>
                </a:lnTo>
                <a:lnTo>
                  <a:pt x="462914" y="2667"/>
                </a:lnTo>
                <a:lnTo>
                  <a:pt x="477646" y="3937"/>
                </a:lnTo>
                <a:lnTo>
                  <a:pt x="505459" y="6985"/>
                </a:lnTo>
                <a:lnTo>
                  <a:pt x="531240" y="10922"/>
                </a:lnTo>
                <a:lnTo>
                  <a:pt x="566165" y="18542"/>
                </a:lnTo>
                <a:lnTo>
                  <a:pt x="587120" y="24765"/>
                </a:lnTo>
                <a:lnTo>
                  <a:pt x="605916" y="31876"/>
                </a:lnTo>
                <a:lnTo>
                  <a:pt x="622934" y="40005"/>
                </a:lnTo>
                <a:lnTo>
                  <a:pt x="640588" y="50673"/>
                </a:lnTo>
                <a:lnTo>
                  <a:pt x="662939" y="68199"/>
                </a:lnTo>
                <a:lnTo>
                  <a:pt x="680465" y="87884"/>
                </a:lnTo>
                <a:lnTo>
                  <a:pt x="693165" y="109728"/>
                </a:lnTo>
                <a:lnTo>
                  <a:pt x="701039" y="133731"/>
                </a:lnTo>
                <a:lnTo>
                  <a:pt x="704088" y="160020"/>
                </a:lnTo>
                <a:lnTo>
                  <a:pt x="704088" y="163068"/>
                </a:lnTo>
                <a:lnTo>
                  <a:pt x="701675" y="190119"/>
                </a:lnTo>
                <a:lnTo>
                  <a:pt x="694435" y="214503"/>
                </a:lnTo>
                <a:lnTo>
                  <a:pt x="682625" y="236728"/>
                </a:lnTo>
                <a:lnTo>
                  <a:pt x="659764" y="264033"/>
                </a:lnTo>
                <a:lnTo>
                  <a:pt x="640714" y="281813"/>
                </a:lnTo>
                <a:lnTo>
                  <a:pt x="620902" y="298069"/>
                </a:lnTo>
                <a:lnTo>
                  <a:pt x="600201" y="312800"/>
                </a:lnTo>
                <a:lnTo>
                  <a:pt x="578612" y="326009"/>
                </a:lnTo>
                <a:lnTo>
                  <a:pt x="556132" y="337947"/>
                </a:lnTo>
                <a:lnTo>
                  <a:pt x="532764" y="348488"/>
                </a:lnTo>
                <a:lnTo>
                  <a:pt x="508507" y="357632"/>
                </a:lnTo>
                <a:lnTo>
                  <a:pt x="486917" y="364871"/>
                </a:lnTo>
                <a:lnTo>
                  <a:pt x="465708" y="370713"/>
                </a:lnTo>
                <a:lnTo>
                  <a:pt x="443102" y="375666"/>
                </a:lnTo>
                <a:lnTo>
                  <a:pt x="419480" y="379857"/>
                </a:lnTo>
                <a:lnTo>
                  <a:pt x="394588" y="383286"/>
                </a:lnTo>
                <a:lnTo>
                  <a:pt x="368553" y="385953"/>
                </a:lnTo>
                <a:lnTo>
                  <a:pt x="341375" y="387985"/>
                </a:lnTo>
                <a:lnTo>
                  <a:pt x="312927" y="389382"/>
                </a:lnTo>
                <a:lnTo>
                  <a:pt x="298195" y="389763"/>
                </a:lnTo>
                <a:lnTo>
                  <a:pt x="283209" y="390017"/>
                </a:lnTo>
                <a:lnTo>
                  <a:pt x="267969" y="390144"/>
                </a:lnTo>
                <a:lnTo>
                  <a:pt x="264159" y="390144"/>
                </a:lnTo>
                <a:lnTo>
                  <a:pt x="251205" y="390144"/>
                </a:lnTo>
                <a:lnTo>
                  <a:pt x="13334" y="390144"/>
                </a:lnTo>
                <a:lnTo>
                  <a:pt x="0" y="390144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6" name="object 96"/>
          <p:cNvSpPr/>
          <p:nvPr/>
        </p:nvSpPr>
        <p:spPr>
          <a:xfrm>
            <a:off x="4788408" y="3773423"/>
            <a:ext cx="304800" cy="347472"/>
          </a:xfrm>
          <a:custGeom>
            <a:avLst/>
            <a:gdLst/>
            <a:ahLst/>
            <a:cxnLst/>
            <a:rect l="l" t="t" r="r" b="b"/>
            <a:pathLst>
              <a:path w="304800" h="347472">
                <a:moveTo>
                  <a:pt x="147827" y="0"/>
                </a:moveTo>
                <a:lnTo>
                  <a:pt x="141224" y="14859"/>
                </a:lnTo>
                <a:lnTo>
                  <a:pt x="134492" y="29845"/>
                </a:lnTo>
                <a:lnTo>
                  <a:pt x="127634" y="44704"/>
                </a:lnTo>
                <a:lnTo>
                  <a:pt x="120776" y="59562"/>
                </a:lnTo>
                <a:lnTo>
                  <a:pt x="113918" y="74422"/>
                </a:lnTo>
                <a:lnTo>
                  <a:pt x="107061" y="89154"/>
                </a:lnTo>
                <a:lnTo>
                  <a:pt x="100075" y="104012"/>
                </a:lnTo>
                <a:lnTo>
                  <a:pt x="93217" y="118872"/>
                </a:lnTo>
                <a:lnTo>
                  <a:pt x="86232" y="133731"/>
                </a:lnTo>
                <a:lnTo>
                  <a:pt x="79247" y="148462"/>
                </a:lnTo>
                <a:lnTo>
                  <a:pt x="72262" y="163322"/>
                </a:lnTo>
                <a:lnTo>
                  <a:pt x="65277" y="178054"/>
                </a:lnTo>
                <a:lnTo>
                  <a:pt x="58419" y="192912"/>
                </a:lnTo>
                <a:lnTo>
                  <a:pt x="51434" y="207772"/>
                </a:lnTo>
                <a:lnTo>
                  <a:pt x="44576" y="222631"/>
                </a:lnTo>
                <a:lnTo>
                  <a:pt x="37718" y="237362"/>
                </a:lnTo>
                <a:lnTo>
                  <a:pt x="30861" y="252222"/>
                </a:lnTo>
                <a:lnTo>
                  <a:pt x="24002" y="267208"/>
                </a:lnTo>
                <a:lnTo>
                  <a:pt x="17271" y="282067"/>
                </a:lnTo>
                <a:lnTo>
                  <a:pt x="10667" y="296925"/>
                </a:lnTo>
                <a:lnTo>
                  <a:pt x="4317" y="311658"/>
                </a:lnTo>
                <a:lnTo>
                  <a:pt x="634" y="323088"/>
                </a:lnTo>
                <a:lnTo>
                  <a:pt x="0" y="327533"/>
                </a:lnTo>
                <a:lnTo>
                  <a:pt x="0" y="332105"/>
                </a:lnTo>
                <a:lnTo>
                  <a:pt x="10667" y="339851"/>
                </a:lnTo>
                <a:lnTo>
                  <a:pt x="33019" y="346201"/>
                </a:lnTo>
                <a:lnTo>
                  <a:pt x="47370" y="347345"/>
                </a:lnTo>
                <a:lnTo>
                  <a:pt x="51815" y="347472"/>
                </a:lnTo>
                <a:lnTo>
                  <a:pt x="65658" y="347218"/>
                </a:lnTo>
                <a:lnTo>
                  <a:pt x="79247" y="346201"/>
                </a:lnTo>
                <a:lnTo>
                  <a:pt x="92455" y="344805"/>
                </a:lnTo>
                <a:lnTo>
                  <a:pt x="105282" y="342646"/>
                </a:lnTo>
                <a:lnTo>
                  <a:pt x="117855" y="339979"/>
                </a:lnTo>
                <a:lnTo>
                  <a:pt x="129920" y="336804"/>
                </a:lnTo>
                <a:lnTo>
                  <a:pt x="141731" y="332994"/>
                </a:lnTo>
                <a:lnTo>
                  <a:pt x="153162" y="328675"/>
                </a:lnTo>
                <a:lnTo>
                  <a:pt x="164211" y="323850"/>
                </a:lnTo>
                <a:lnTo>
                  <a:pt x="181482" y="314833"/>
                </a:lnTo>
                <a:lnTo>
                  <a:pt x="193166" y="307848"/>
                </a:lnTo>
                <a:lnTo>
                  <a:pt x="204342" y="300609"/>
                </a:lnTo>
                <a:lnTo>
                  <a:pt x="214883" y="292988"/>
                </a:lnTo>
                <a:lnTo>
                  <a:pt x="224789" y="284988"/>
                </a:lnTo>
                <a:lnTo>
                  <a:pt x="234187" y="276606"/>
                </a:lnTo>
                <a:lnTo>
                  <a:pt x="243077" y="267843"/>
                </a:lnTo>
                <a:lnTo>
                  <a:pt x="251332" y="258572"/>
                </a:lnTo>
                <a:lnTo>
                  <a:pt x="259079" y="248793"/>
                </a:lnTo>
                <a:lnTo>
                  <a:pt x="266064" y="238506"/>
                </a:lnTo>
                <a:lnTo>
                  <a:pt x="276987" y="220345"/>
                </a:lnTo>
                <a:lnTo>
                  <a:pt x="283463" y="208025"/>
                </a:lnTo>
                <a:lnTo>
                  <a:pt x="289051" y="195834"/>
                </a:lnTo>
                <a:lnTo>
                  <a:pt x="293877" y="183642"/>
                </a:lnTo>
                <a:lnTo>
                  <a:pt x="297814" y="171450"/>
                </a:lnTo>
                <a:lnTo>
                  <a:pt x="300863" y="159258"/>
                </a:lnTo>
                <a:lnTo>
                  <a:pt x="303021" y="147320"/>
                </a:lnTo>
                <a:lnTo>
                  <a:pt x="304418" y="135255"/>
                </a:lnTo>
                <a:lnTo>
                  <a:pt x="304800" y="123951"/>
                </a:lnTo>
                <a:lnTo>
                  <a:pt x="304038" y="110362"/>
                </a:lnTo>
                <a:lnTo>
                  <a:pt x="302005" y="97409"/>
                </a:lnTo>
                <a:lnTo>
                  <a:pt x="298703" y="84962"/>
                </a:lnTo>
                <a:lnTo>
                  <a:pt x="294258" y="73025"/>
                </a:lnTo>
                <a:lnTo>
                  <a:pt x="288797" y="61849"/>
                </a:lnTo>
                <a:lnTo>
                  <a:pt x="277494" y="45593"/>
                </a:lnTo>
                <a:lnTo>
                  <a:pt x="268858" y="36830"/>
                </a:lnTo>
                <a:lnTo>
                  <a:pt x="259079" y="28956"/>
                </a:lnTo>
                <a:lnTo>
                  <a:pt x="248030" y="21971"/>
                </a:lnTo>
                <a:lnTo>
                  <a:pt x="235965" y="15875"/>
                </a:lnTo>
                <a:lnTo>
                  <a:pt x="222884" y="10795"/>
                </a:lnTo>
                <a:lnTo>
                  <a:pt x="200913" y="4445"/>
                </a:lnTo>
                <a:lnTo>
                  <a:pt x="188849" y="2412"/>
                </a:lnTo>
                <a:lnTo>
                  <a:pt x="175767" y="1015"/>
                </a:lnTo>
                <a:lnTo>
                  <a:pt x="161797" y="254"/>
                </a:lnTo>
                <a:lnTo>
                  <a:pt x="147827" y="0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2" name="object 52"/>
          <p:cNvSpPr/>
          <p:nvPr/>
        </p:nvSpPr>
        <p:spPr>
          <a:xfrm>
            <a:off x="5391912" y="3776471"/>
            <a:ext cx="679703" cy="399288"/>
          </a:xfrm>
          <a:custGeom>
            <a:avLst/>
            <a:gdLst/>
            <a:ahLst/>
            <a:cxnLst/>
            <a:rect l="l" t="t" r="r" b="b"/>
            <a:pathLst>
              <a:path w="679703" h="399288">
                <a:moveTo>
                  <a:pt x="163322" y="230632"/>
                </a:moveTo>
                <a:lnTo>
                  <a:pt x="168655" y="219075"/>
                </a:lnTo>
                <a:lnTo>
                  <a:pt x="173862" y="207645"/>
                </a:lnTo>
                <a:lnTo>
                  <a:pt x="179197" y="196087"/>
                </a:lnTo>
                <a:lnTo>
                  <a:pt x="184530" y="184658"/>
                </a:lnTo>
                <a:lnTo>
                  <a:pt x="189864" y="173227"/>
                </a:lnTo>
                <a:lnTo>
                  <a:pt x="195199" y="161798"/>
                </a:lnTo>
                <a:lnTo>
                  <a:pt x="200660" y="150367"/>
                </a:lnTo>
                <a:lnTo>
                  <a:pt x="205993" y="138811"/>
                </a:lnTo>
                <a:lnTo>
                  <a:pt x="211327" y="127381"/>
                </a:lnTo>
                <a:lnTo>
                  <a:pt x="216662" y="115950"/>
                </a:lnTo>
                <a:lnTo>
                  <a:pt x="221996" y="104521"/>
                </a:lnTo>
                <a:lnTo>
                  <a:pt x="227202" y="92963"/>
                </a:lnTo>
                <a:lnTo>
                  <a:pt x="232537" y="81407"/>
                </a:lnTo>
                <a:lnTo>
                  <a:pt x="237743" y="69850"/>
                </a:lnTo>
                <a:lnTo>
                  <a:pt x="244093" y="57658"/>
                </a:lnTo>
                <a:lnTo>
                  <a:pt x="251713" y="46482"/>
                </a:lnTo>
                <a:lnTo>
                  <a:pt x="259968" y="36957"/>
                </a:lnTo>
                <a:lnTo>
                  <a:pt x="269113" y="29083"/>
                </a:lnTo>
                <a:lnTo>
                  <a:pt x="278891" y="22733"/>
                </a:lnTo>
                <a:lnTo>
                  <a:pt x="283083" y="20827"/>
                </a:lnTo>
                <a:lnTo>
                  <a:pt x="292988" y="17272"/>
                </a:lnTo>
                <a:lnTo>
                  <a:pt x="304291" y="14477"/>
                </a:lnTo>
                <a:lnTo>
                  <a:pt x="317118" y="12319"/>
                </a:lnTo>
                <a:lnTo>
                  <a:pt x="331597" y="11049"/>
                </a:lnTo>
                <a:lnTo>
                  <a:pt x="347472" y="10667"/>
                </a:lnTo>
                <a:lnTo>
                  <a:pt x="348996" y="7620"/>
                </a:lnTo>
                <a:lnTo>
                  <a:pt x="352043" y="4572"/>
                </a:lnTo>
                <a:lnTo>
                  <a:pt x="353567" y="0"/>
                </a:lnTo>
                <a:lnTo>
                  <a:pt x="39624" y="0"/>
                </a:lnTo>
                <a:lnTo>
                  <a:pt x="38100" y="4572"/>
                </a:lnTo>
                <a:lnTo>
                  <a:pt x="36575" y="7620"/>
                </a:lnTo>
                <a:lnTo>
                  <a:pt x="35051" y="10667"/>
                </a:lnTo>
                <a:lnTo>
                  <a:pt x="50800" y="11557"/>
                </a:lnTo>
                <a:lnTo>
                  <a:pt x="66421" y="13081"/>
                </a:lnTo>
                <a:lnTo>
                  <a:pt x="79121" y="14859"/>
                </a:lnTo>
                <a:lnTo>
                  <a:pt x="89026" y="17145"/>
                </a:lnTo>
                <a:lnTo>
                  <a:pt x="96012" y="19685"/>
                </a:lnTo>
                <a:lnTo>
                  <a:pt x="105155" y="22733"/>
                </a:lnTo>
                <a:lnTo>
                  <a:pt x="109727" y="28828"/>
                </a:lnTo>
                <a:lnTo>
                  <a:pt x="109727" y="36449"/>
                </a:lnTo>
                <a:lnTo>
                  <a:pt x="108712" y="43561"/>
                </a:lnTo>
                <a:lnTo>
                  <a:pt x="104901" y="55117"/>
                </a:lnTo>
                <a:lnTo>
                  <a:pt x="99060" y="69850"/>
                </a:lnTo>
                <a:lnTo>
                  <a:pt x="93725" y="81152"/>
                </a:lnTo>
                <a:lnTo>
                  <a:pt x="88137" y="92583"/>
                </a:lnTo>
                <a:lnTo>
                  <a:pt x="82676" y="104139"/>
                </a:lnTo>
                <a:lnTo>
                  <a:pt x="77215" y="115570"/>
                </a:lnTo>
                <a:lnTo>
                  <a:pt x="71754" y="127000"/>
                </a:lnTo>
                <a:lnTo>
                  <a:pt x="66293" y="138429"/>
                </a:lnTo>
                <a:lnTo>
                  <a:pt x="60833" y="149733"/>
                </a:lnTo>
                <a:lnTo>
                  <a:pt x="55499" y="161162"/>
                </a:lnTo>
                <a:lnTo>
                  <a:pt x="50037" y="172592"/>
                </a:lnTo>
                <a:lnTo>
                  <a:pt x="44703" y="184023"/>
                </a:lnTo>
                <a:lnTo>
                  <a:pt x="39370" y="195452"/>
                </a:lnTo>
                <a:lnTo>
                  <a:pt x="34036" y="206883"/>
                </a:lnTo>
                <a:lnTo>
                  <a:pt x="28701" y="218312"/>
                </a:lnTo>
                <a:lnTo>
                  <a:pt x="23495" y="229870"/>
                </a:lnTo>
                <a:lnTo>
                  <a:pt x="18287" y="241426"/>
                </a:lnTo>
                <a:lnTo>
                  <a:pt x="6603" y="270128"/>
                </a:lnTo>
                <a:lnTo>
                  <a:pt x="762" y="293115"/>
                </a:lnTo>
                <a:lnTo>
                  <a:pt x="0" y="302133"/>
                </a:lnTo>
                <a:lnTo>
                  <a:pt x="635" y="307339"/>
                </a:lnTo>
                <a:lnTo>
                  <a:pt x="10667" y="332486"/>
                </a:lnTo>
                <a:lnTo>
                  <a:pt x="22860" y="349250"/>
                </a:lnTo>
                <a:lnTo>
                  <a:pt x="42672" y="365887"/>
                </a:lnTo>
                <a:lnTo>
                  <a:pt x="66548" y="376174"/>
                </a:lnTo>
                <a:lnTo>
                  <a:pt x="92963" y="384428"/>
                </a:lnTo>
                <a:lnTo>
                  <a:pt x="110489" y="389254"/>
                </a:lnTo>
                <a:lnTo>
                  <a:pt x="133476" y="393826"/>
                </a:lnTo>
                <a:lnTo>
                  <a:pt x="157861" y="397001"/>
                </a:lnTo>
                <a:lnTo>
                  <a:pt x="183896" y="398779"/>
                </a:lnTo>
                <a:lnTo>
                  <a:pt x="211836" y="399288"/>
                </a:lnTo>
                <a:lnTo>
                  <a:pt x="222250" y="399161"/>
                </a:lnTo>
                <a:lnTo>
                  <a:pt x="250951" y="398017"/>
                </a:lnTo>
                <a:lnTo>
                  <a:pt x="278129" y="395477"/>
                </a:lnTo>
                <a:lnTo>
                  <a:pt x="303911" y="391540"/>
                </a:lnTo>
                <a:lnTo>
                  <a:pt x="328167" y="386079"/>
                </a:lnTo>
                <a:lnTo>
                  <a:pt x="350900" y="379095"/>
                </a:lnTo>
                <a:lnTo>
                  <a:pt x="372363" y="370713"/>
                </a:lnTo>
                <a:lnTo>
                  <a:pt x="397255" y="357504"/>
                </a:lnTo>
                <a:lnTo>
                  <a:pt x="416813" y="343662"/>
                </a:lnTo>
                <a:lnTo>
                  <a:pt x="435101" y="327151"/>
                </a:lnTo>
                <a:lnTo>
                  <a:pt x="451865" y="308228"/>
                </a:lnTo>
                <a:lnTo>
                  <a:pt x="467233" y="286638"/>
                </a:lnTo>
                <a:lnTo>
                  <a:pt x="481202" y="262254"/>
                </a:lnTo>
                <a:lnTo>
                  <a:pt x="490982" y="241935"/>
                </a:lnTo>
                <a:lnTo>
                  <a:pt x="496315" y="230504"/>
                </a:lnTo>
                <a:lnTo>
                  <a:pt x="501650" y="219201"/>
                </a:lnTo>
                <a:lnTo>
                  <a:pt x="506984" y="207772"/>
                </a:lnTo>
                <a:lnTo>
                  <a:pt x="512317" y="196341"/>
                </a:lnTo>
                <a:lnTo>
                  <a:pt x="517778" y="185038"/>
                </a:lnTo>
                <a:lnTo>
                  <a:pt x="523113" y="173609"/>
                </a:lnTo>
                <a:lnTo>
                  <a:pt x="528574" y="162178"/>
                </a:lnTo>
                <a:lnTo>
                  <a:pt x="534035" y="150749"/>
                </a:lnTo>
                <a:lnTo>
                  <a:pt x="539368" y="139191"/>
                </a:lnTo>
                <a:lnTo>
                  <a:pt x="544829" y="127762"/>
                </a:lnTo>
                <a:lnTo>
                  <a:pt x="550163" y="116204"/>
                </a:lnTo>
                <a:lnTo>
                  <a:pt x="555498" y="104648"/>
                </a:lnTo>
                <a:lnTo>
                  <a:pt x="560832" y="93090"/>
                </a:lnTo>
                <a:lnTo>
                  <a:pt x="566165" y="81534"/>
                </a:lnTo>
                <a:lnTo>
                  <a:pt x="571500" y="69850"/>
                </a:lnTo>
                <a:lnTo>
                  <a:pt x="573151" y="66675"/>
                </a:lnTo>
                <a:lnTo>
                  <a:pt x="580009" y="55372"/>
                </a:lnTo>
                <a:lnTo>
                  <a:pt x="587883" y="45212"/>
                </a:lnTo>
                <a:lnTo>
                  <a:pt x="597026" y="36322"/>
                </a:lnTo>
                <a:lnTo>
                  <a:pt x="607187" y="28828"/>
                </a:lnTo>
                <a:lnTo>
                  <a:pt x="618743" y="22733"/>
                </a:lnTo>
                <a:lnTo>
                  <a:pt x="623824" y="20700"/>
                </a:lnTo>
                <a:lnTo>
                  <a:pt x="634364" y="17145"/>
                </a:lnTo>
                <a:lnTo>
                  <a:pt x="646302" y="14224"/>
                </a:lnTo>
                <a:lnTo>
                  <a:pt x="659891" y="12064"/>
                </a:lnTo>
                <a:lnTo>
                  <a:pt x="675132" y="10667"/>
                </a:lnTo>
                <a:lnTo>
                  <a:pt x="676655" y="7620"/>
                </a:lnTo>
                <a:lnTo>
                  <a:pt x="678179" y="4572"/>
                </a:lnTo>
                <a:lnTo>
                  <a:pt x="679703" y="0"/>
                </a:lnTo>
                <a:lnTo>
                  <a:pt x="466343" y="0"/>
                </a:lnTo>
                <a:lnTo>
                  <a:pt x="464820" y="4572"/>
                </a:lnTo>
                <a:lnTo>
                  <a:pt x="463296" y="7620"/>
                </a:lnTo>
                <a:lnTo>
                  <a:pt x="461772" y="10667"/>
                </a:lnTo>
                <a:lnTo>
                  <a:pt x="474979" y="10795"/>
                </a:lnTo>
                <a:lnTo>
                  <a:pt x="490854" y="11811"/>
                </a:lnTo>
                <a:lnTo>
                  <a:pt x="503809" y="13335"/>
                </a:lnTo>
                <a:lnTo>
                  <a:pt x="513968" y="15494"/>
                </a:lnTo>
                <a:lnTo>
                  <a:pt x="521208" y="18161"/>
                </a:lnTo>
                <a:lnTo>
                  <a:pt x="530098" y="23367"/>
                </a:lnTo>
                <a:lnTo>
                  <a:pt x="538352" y="33147"/>
                </a:lnTo>
                <a:lnTo>
                  <a:pt x="541020" y="45592"/>
                </a:lnTo>
                <a:lnTo>
                  <a:pt x="541020" y="51562"/>
                </a:lnTo>
                <a:lnTo>
                  <a:pt x="539496" y="60706"/>
                </a:lnTo>
                <a:lnTo>
                  <a:pt x="534924" y="69850"/>
                </a:lnTo>
                <a:lnTo>
                  <a:pt x="532511" y="75184"/>
                </a:lnTo>
                <a:lnTo>
                  <a:pt x="527050" y="86613"/>
                </a:lnTo>
                <a:lnTo>
                  <a:pt x="521715" y="98171"/>
                </a:lnTo>
                <a:lnTo>
                  <a:pt x="516254" y="109600"/>
                </a:lnTo>
                <a:lnTo>
                  <a:pt x="510921" y="121158"/>
                </a:lnTo>
                <a:lnTo>
                  <a:pt x="505460" y="132587"/>
                </a:lnTo>
                <a:lnTo>
                  <a:pt x="499999" y="144145"/>
                </a:lnTo>
                <a:lnTo>
                  <a:pt x="494664" y="155575"/>
                </a:lnTo>
                <a:lnTo>
                  <a:pt x="489203" y="167004"/>
                </a:lnTo>
                <a:lnTo>
                  <a:pt x="483870" y="178562"/>
                </a:lnTo>
                <a:lnTo>
                  <a:pt x="478536" y="189991"/>
                </a:lnTo>
                <a:lnTo>
                  <a:pt x="473328" y="201549"/>
                </a:lnTo>
                <a:lnTo>
                  <a:pt x="467995" y="212978"/>
                </a:lnTo>
                <a:lnTo>
                  <a:pt x="462788" y="224536"/>
                </a:lnTo>
                <a:lnTo>
                  <a:pt x="457708" y="235965"/>
                </a:lnTo>
                <a:lnTo>
                  <a:pt x="452627" y="247523"/>
                </a:lnTo>
                <a:lnTo>
                  <a:pt x="449325" y="254000"/>
                </a:lnTo>
                <a:lnTo>
                  <a:pt x="442467" y="266573"/>
                </a:lnTo>
                <a:lnTo>
                  <a:pt x="435355" y="278257"/>
                </a:lnTo>
                <a:lnTo>
                  <a:pt x="428243" y="289178"/>
                </a:lnTo>
                <a:lnTo>
                  <a:pt x="420877" y="299338"/>
                </a:lnTo>
                <a:lnTo>
                  <a:pt x="413258" y="308737"/>
                </a:lnTo>
                <a:lnTo>
                  <a:pt x="405638" y="317246"/>
                </a:lnTo>
                <a:lnTo>
                  <a:pt x="397763" y="324865"/>
                </a:lnTo>
                <a:lnTo>
                  <a:pt x="386461" y="333883"/>
                </a:lnTo>
                <a:lnTo>
                  <a:pt x="376047" y="340613"/>
                </a:lnTo>
                <a:lnTo>
                  <a:pt x="364743" y="346710"/>
                </a:lnTo>
                <a:lnTo>
                  <a:pt x="352678" y="352044"/>
                </a:lnTo>
                <a:lnTo>
                  <a:pt x="339851" y="356742"/>
                </a:lnTo>
                <a:lnTo>
                  <a:pt x="319913" y="362076"/>
                </a:lnTo>
                <a:lnTo>
                  <a:pt x="308101" y="364489"/>
                </a:lnTo>
                <a:lnTo>
                  <a:pt x="295655" y="366395"/>
                </a:lnTo>
                <a:lnTo>
                  <a:pt x="282575" y="367791"/>
                </a:lnTo>
                <a:lnTo>
                  <a:pt x="268986" y="368681"/>
                </a:lnTo>
                <a:lnTo>
                  <a:pt x="254508" y="368935"/>
                </a:lnTo>
                <a:lnTo>
                  <a:pt x="240918" y="368681"/>
                </a:lnTo>
                <a:lnTo>
                  <a:pt x="226313" y="367538"/>
                </a:lnTo>
                <a:lnTo>
                  <a:pt x="212725" y="365760"/>
                </a:lnTo>
                <a:lnTo>
                  <a:pt x="200151" y="363092"/>
                </a:lnTo>
                <a:lnTo>
                  <a:pt x="188722" y="359790"/>
                </a:lnTo>
                <a:lnTo>
                  <a:pt x="178435" y="355600"/>
                </a:lnTo>
                <a:lnTo>
                  <a:pt x="169163" y="350647"/>
                </a:lnTo>
                <a:lnTo>
                  <a:pt x="155066" y="341122"/>
                </a:lnTo>
                <a:lnTo>
                  <a:pt x="145796" y="331215"/>
                </a:lnTo>
                <a:lnTo>
                  <a:pt x="140462" y="320675"/>
                </a:lnTo>
                <a:lnTo>
                  <a:pt x="138684" y="309752"/>
                </a:lnTo>
                <a:lnTo>
                  <a:pt x="138937" y="303911"/>
                </a:lnTo>
                <a:lnTo>
                  <a:pt x="142875" y="282448"/>
                </a:lnTo>
                <a:lnTo>
                  <a:pt x="146685" y="269875"/>
                </a:lnTo>
                <a:lnTo>
                  <a:pt x="151891" y="256159"/>
                </a:lnTo>
                <a:lnTo>
                  <a:pt x="158496" y="241426"/>
                </a:lnTo>
                <a:lnTo>
                  <a:pt x="163322" y="230632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3" name="object 53"/>
          <p:cNvSpPr/>
          <p:nvPr/>
        </p:nvSpPr>
        <p:spPr>
          <a:xfrm>
            <a:off x="6050280" y="3767328"/>
            <a:ext cx="624840" cy="408431"/>
          </a:xfrm>
          <a:custGeom>
            <a:avLst/>
            <a:gdLst/>
            <a:ahLst/>
            <a:cxnLst/>
            <a:rect l="l" t="t" r="r" b="b"/>
            <a:pathLst>
              <a:path w="624840" h="408431">
                <a:moveTo>
                  <a:pt x="159258" y="312292"/>
                </a:moveTo>
                <a:lnTo>
                  <a:pt x="152146" y="287019"/>
                </a:lnTo>
                <a:lnTo>
                  <a:pt x="151257" y="272795"/>
                </a:lnTo>
                <a:lnTo>
                  <a:pt x="151257" y="270636"/>
                </a:lnTo>
                <a:lnTo>
                  <a:pt x="153289" y="246633"/>
                </a:lnTo>
                <a:lnTo>
                  <a:pt x="158750" y="222630"/>
                </a:lnTo>
                <a:lnTo>
                  <a:pt x="167386" y="198500"/>
                </a:lnTo>
                <a:lnTo>
                  <a:pt x="179324" y="173989"/>
                </a:lnTo>
                <a:lnTo>
                  <a:pt x="186436" y="161543"/>
                </a:lnTo>
                <a:lnTo>
                  <a:pt x="200787" y="140080"/>
                </a:lnTo>
                <a:lnTo>
                  <a:pt x="217550" y="119506"/>
                </a:lnTo>
                <a:lnTo>
                  <a:pt x="235458" y="100964"/>
                </a:lnTo>
                <a:lnTo>
                  <a:pt x="254508" y="84327"/>
                </a:lnTo>
                <a:lnTo>
                  <a:pt x="274320" y="69468"/>
                </a:lnTo>
                <a:lnTo>
                  <a:pt x="294894" y="56387"/>
                </a:lnTo>
                <a:lnTo>
                  <a:pt x="312293" y="47751"/>
                </a:lnTo>
                <a:lnTo>
                  <a:pt x="336931" y="37718"/>
                </a:lnTo>
                <a:lnTo>
                  <a:pt x="361569" y="30352"/>
                </a:lnTo>
                <a:lnTo>
                  <a:pt x="386207" y="25526"/>
                </a:lnTo>
                <a:lnTo>
                  <a:pt x="410845" y="23113"/>
                </a:lnTo>
                <a:lnTo>
                  <a:pt x="423164" y="22859"/>
                </a:lnTo>
                <a:lnTo>
                  <a:pt x="435102" y="23113"/>
                </a:lnTo>
                <a:lnTo>
                  <a:pt x="449453" y="24129"/>
                </a:lnTo>
                <a:lnTo>
                  <a:pt x="463042" y="25907"/>
                </a:lnTo>
                <a:lnTo>
                  <a:pt x="487806" y="31876"/>
                </a:lnTo>
                <a:lnTo>
                  <a:pt x="509650" y="41275"/>
                </a:lnTo>
                <a:lnTo>
                  <a:pt x="527303" y="53720"/>
                </a:lnTo>
                <a:lnTo>
                  <a:pt x="543941" y="72897"/>
                </a:lnTo>
                <a:lnTo>
                  <a:pt x="554609" y="96011"/>
                </a:lnTo>
                <a:lnTo>
                  <a:pt x="559180" y="123443"/>
                </a:lnTo>
                <a:lnTo>
                  <a:pt x="577469" y="123443"/>
                </a:lnTo>
                <a:lnTo>
                  <a:pt x="579247" y="118617"/>
                </a:lnTo>
                <a:lnTo>
                  <a:pt x="583692" y="106806"/>
                </a:lnTo>
                <a:lnTo>
                  <a:pt x="588264" y="94868"/>
                </a:lnTo>
                <a:lnTo>
                  <a:pt x="592836" y="83057"/>
                </a:lnTo>
                <a:lnTo>
                  <a:pt x="597535" y="71119"/>
                </a:lnTo>
                <a:lnTo>
                  <a:pt x="602106" y="59308"/>
                </a:lnTo>
                <a:lnTo>
                  <a:pt x="606678" y="47497"/>
                </a:lnTo>
                <a:lnTo>
                  <a:pt x="611377" y="35559"/>
                </a:lnTo>
                <a:lnTo>
                  <a:pt x="615823" y="23748"/>
                </a:lnTo>
                <a:lnTo>
                  <a:pt x="620395" y="11810"/>
                </a:lnTo>
                <a:lnTo>
                  <a:pt x="624840" y="0"/>
                </a:lnTo>
                <a:lnTo>
                  <a:pt x="608076" y="0"/>
                </a:lnTo>
                <a:lnTo>
                  <a:pt x="596519" y="6476"/>
                </a:lnTo>
                <a:lnTo>
                  <a:pt x="584326" y="11429"/>
                </a:lnTo>
                <a:lnTo>
                  <a:pt x="572389" y="14350"/>
                </a:lnTo>
                <a:lnTo>
                  <a:pt x="560704" y="15239"/>
                </a:lnTo>
                <a:lnTo>
                  <a:pt x="558673" y="15239"/>
                </a:lnTo>
                <a:lnTo>
                  <a:pt x="549021" y="14477"/>
                </a:lnTo>
                <a:lnTo>
                  <a:pt x="535940" y="12572"/>
                </a:lnTo>
                <a:lnTo>
                  <a:pt x="519429" y="9143"/>
                </a:lnTo>
                <a:lnTo>
                  <a:pt x="508635" y="7492"/>
                </a:lnTo>
                <a:lnTo>
                  <a:pt x="480314" y="3809"/>
                </a:lnTo>
                <a:lnTo>
                  <a:pt x="454787" y="1396"/>
                </a:lnTo>
                <a:lnTo>
                  <a:pt x="432054" y="126"/>
                </a:lnTo>
                <a:lnTo>
                  <a:pt x="416179" y="0"/>
                </a:lnTo>
                <a:lnTo>
                  <a:pt x="391160" y="761"/>
                </a:lnTo>
                <a:lnTo>
                  <a:pt x="366014" y="2412"/>
                </a:lnTo>
                <a:lnTo>
                  <a:pt x="340868" y="5079"/>
                </a:lnTo>
                <a:lnTo>
                  <a:pt x="315849" y="8889"/>
                </a:lnTo>
                <a:lnTo>
                  <a:pt x="290703" y="13715"/>
                </a:lnTo>
                <a:lnTo>
                  <a:pt x="265557" y="19684"/>
                </a:lnTo>
                <a:lnTo>
                  <a:pt x="240537" y="26796"/>
                </a:lnTo>
                <a:lnTo>
                  <a:pt x="215392" y="35051"/>
                </a:lnTo>
                <a:lnTo>
                  <a:pt x="192532" y="43433"/>
                </a:lnTo>
                <a:lnTo>
                  <a:pt x="166116" y="54609"/>
                </a:lnTo>
                <a:lnTo>
                  <a:pt x="141732" y="66547"/>
                </a:lnTo>
                <a:lnTo>
                  <a:pt x="119125" y="79247"/>
                </a:lnTo>
                <a:lnTo>
                  <a:pt x="98425" y="92709"/>
                </a:lnTo>
                <a:lnTo>
                  <a:pt x="79629" y="106933"/>
                </a:lnTo>
                <a:lnTo>
                  <a:pt x="62737" y="121792"/>
                </a:lnTo>
                <a:lnTo>
                  <a:pt x="48641" y="136651"/>
                </a:lnTo>
                <a:lnTo>
                  <a:pt x="31115" y="159257"/>
                </a:lnTo>
                <a:lnTo>
                  <a:pt x="17525" y="182244"/>
                </a:lnTo>
                <a:lnTo>
                  <a:pt x="4318" y="217296"/>
                </a:lnTo>
                <a:lnTo>
                  <a:pt x="508" y="241045"/>
                </a:lnTo>
                <a:lnTo>
                  <a:pt x="0" y="252983"/>
                </a:lnTo>
                <a:lnTo>
                  <a:pt x="127" y="259079"/>
                </a:lnTo>
                <a:lnTo>
                  <a:pt x="3810" y="284606"/>
                </a:lnTo>
                <a:lnTo>
                  <a:pt x="12573" y="307847"/>
                </a:lnTo>
                <a:lnTo>
                  <a:pt x="26543" y="329056"/>
                </a:lnTo>
                <a:lnTo>
                  <a:pt x="45720" y="348233"/>
                </a:lnTo>
                <a:lnTo>
                  <a:pt x="70231" y="365759"/>
                </a:lnTo>
                <a:lnTo>
                  <a:pt x="87503" y="375538"/>
                </a:lnTo>
                <a:lnTo>
                  <a:pt x="108458" y="385063"/>
                </a:lnTo>
                <a:lnTo>
                  <a:pt x="131064" y="392810"/>
                </a:lnTo>
                <a:lnTo>
                  <a:pt x="155448" y="399033"/>
                </a:lnTo>
                <a:lnTo>
                  <a:pt x="181356" y="403605"/>
                </a:lnTo>
                <a:lnTo>
                  <a:pt x="209042" y="406780"/>
                </a:lnTo>
                <a:lnTo>
                  <a:pt x="238252" y="408304"/>
                </a:lnTo>
                <a:lnTo>
                  <a:pt x="259587" y="408431"/>
                </a:lnTo>
                <a:lnTo>
                  <a:pt x="288163" y="407415"/>
                </a:lnTo>
                <a:lnTo>
                  <a:pt x="315087" y="405129"/>
                </a:lnTo>
                <a:lnTo>
                  <a:pt x="340487" y="401446"/>
                </a:lnTo>
                <a:lnTo>
                  <a:pt x="364236" y="396620"/>
                </a:lnTo>
                <a:lnTo>
                  <a:pt x="386588" y="390525"/>
                </a:lnTo>
                <a:lnTo>
                  <a:pt x="407162" y="383031"/>
                </a:lnTo>
                <a:lnTo>
                  <a:pt x="428752" y="372871"/>
                </a:lnTo>
                <a:lnTo>
                  <a:pt x="450088" y="360679"/>
                </a:lnTo>
                <a:lnTo>
                  <a:pt x="471297" y="346328"/>
                </a:lnTo>
                <a:lnTo>
                  <a:pt x="492251" y="329818"/>
                </a:lnTo>
                <a:lnTo>
                  <a:pt x="513334" y="310895"/>
                </a:lnTo>
                <a:lnTo>
                  <a:pt x="491871" y="310895"/>
                </a:lnTo>
                <a:lnTo>
                  <a:pt x="488823" y="313054"/>
                </a:lnTo>
                <a:lnTo>
                  <a:pt x="477266" y="320928"/>
                </a:lnTo>
                <a:lnTo>
                  <a:pt x="454533" y="334644"/>
                </a:lnTo>
                <a:lnTo>
                  <a:pt x="432054" y="346075"/>
                </a:lnTo>
                <a:lnTo>
                  <a:pt x="409829" y="355600"/>
                </a:lnTo>
                <a:lnTo>
                  <a:pt x="387477" y="363473"/>
                </a:lnTo>
                <a:lnTo>
                  <a:pt x="363600" y="369188"/>
                </a:lnTo>
                <a:lnTo>
                  <a:pt x="338200" y="372871"/>
                </a:lnTo>
                <a:lnTo>
                  <a:pt x="311531" y="374650"/>
                </a:lnTo>
                <a:lnTo>
                  <a:pt x="297942" y="374903"/>
                </a:lnTo>
                <a:lnTo>
                  <a:pt x="287782" y="374776"/>
                </a:lnTo>
                <a:lnTo>
                  <a:pt x="272923" y="374014"/>
                </a:lnTo>
                <a:lnTo>
                  <a:pt x="258825" y="372617"/>
                </a:lnTo>
                <a:lnTo>
                  <a:pt x="233045" y="367791"/>
                </a:lnTo>
                <a:lnTo>
                  <a:pt x="210439" y="360044"/>
                </a:lnTo>
                <a:lnTo>
                  <a:pt x="191008" y="348995"/>
                </a:lnTo>
                <a:lnTo>
                  <a:pt x="173228" y="333375"/>
                </a:lnTo>
                <a:lnTo>
                  <a:pt x="159258" y="312292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4" name="object 54"/>
          <p:cNvSpPr/>
          <p:nvPr/>
        </p:nvSpPr>
        <p:spPr>
          <a:xfrm>
            <a:off x="6699504" y="3776471"/>
            <a:ext cx="582168" cy="390144"/>
          </a:xfrm>
          <a:custGeom>
            <a:avLst/>
            <a:gdLst/>
            <a:ahLst/>
            <a:cxnLst/>
            <a:rect l="l" t="t" r="r" b="b"/>
            <a:pathLst>
              <a:path w="582168" h="390144">
                <a:moveTo>
                  <a:pt x="518287" y="100202"/>
                </a:moveTo>
                <a:lnTo>
                  <a:pt x="516763" y="104775"/>
                </a:lnTo>
                <a:lnTo>
                  <a:pt x="533526" y="104775"/>
                </a:lnTo>
                <a:lnTo>
                  <a:pt x="539623" y="91821"/>
                </a:lnTo>
                <a:lnTo>
                  <a:pt x="544956" y="80517"/>
                </a:lnTo>
                <a:lnTo>
                  <a:pt x="550291" y="69214"/>
                </a:lnTo>
                <a:lnTo>
                  <a:pt x="555498" y="57912"/>
                </a:lnTo>
                <a:lnTo>
                  <a:pt x="560831" y="46482"/>
                </a:lnTo>
                <a:lnTo>
                  <a:pt x="566039" y="35051"/>
                </a:lnTo>
                <a:lnTo>
                  <a:pt x="571373" y="23622"/>
                </a:lnTo>
                <a:lnTo>
                  <a:pt x="576706" y="11811"/>
                </a:lnTo>
                <a:lnTo>
                  <a:pt x="582168" y="0"/>
                </a:lnTo>
                <a:lnTo>
                  <a:pt x="75946" y="0"/>
                </a:lnTo>
                <a:lnTo>
                  <a:pt x="75311" y="1524"/>
                </a:lnTo>
                <a:lnTo>
                  <a:pt x="70230" y="13335"/>
                </a:lnTo>
                <a:lnTo>
                  <a:pt x="64897" y="25019"/>
                </a:lnTo>
                <a:lnTo>
                  <a:pt x="59563" y="36575"/>
                </a:lnTo>
                <a:lnTo>
                  <a:pt x="54101" y="48006"/>
                </a:lnTo>
                <a:lnTo>
                  <a:pt x="48641" y="59309"/>
                </a:lnTo>
                <a:lnTo>
                  <a:pt x="43179" y="70612"/>
                </a:lnTo>
                <a:lnTo>
                  <a:pt x="37719" y="81914"/>
                </a:lnTo>
                <a:lnTo>
                  <a:pt x="32512" y="93345"/>
                </a:lnTo>
                <a:lnTo>
                  <a:pt x="27304" y="104775"/>
                </a:lnTo>
                <a:lnTo>
                  <a:pt x="45593" y="104775"/>
                </a:lnTo>
                <a:lnTo>
                  <a:pt x="58800" y="91821"/>
                </a:lnTo>
                <a:lnTo>
                  <a:pt x="68706" y="83312"/>
                </a:lnTo>
                <a:lnTo>
                  <a:pt x="78994" y="75311"/>
                </a:lnTo>
                <a:lnTo>
                  <a:pt x="89407" y="68072"/>
                </a:lnTo>
                <a:lnTo>
                  <a:pt x="100202" y="61467"/>
                </a:lnTo>
                <a:lnTo>
                  <a:pt x="111251" y="55499"/>
                </a:lnTo>
                <a:lnTo>
                  <a:pt x="122427" y="50164"/>
                </a:lnTo>
                <a:lnTo>
                  <a:pt x="133730" y="45592"/>
                </a:lnTo>
                <a:lnTo>
                  <a:pt x="141097" y="42925"/>
                </a:lnTo>
                <a:lnTo>
                  <a:pt x="151638" y="39497"/>
                </a:lnTo>
                <a:lnTo>
                  <a:pt x="162687" y="36449"/>
                </a:lnTo>
                <a:lnTo>
                  <a:pt x="174371" y="33782"/>
                </a:lnTo>
                <a:lnTo>
                  <a:pt x="186563" y="31369"/>
                </a:lnTo>
                <a:lnTo>
                  <a:pt x="199263" y="29463"/>
                </a:lnTo>
                <a:lnTo>
                  <a:pt x="212598" y="27939"/>
                </a:lnTo>
                <a:lnTo>
                  <a:pt x="226314" y="26797"/>
                </a:lnTo>
                <a:lnTo>
                  <a:pt x="240665" y="26035"/>
                </a:lnTo>
                <a:lnTo>
                  <a:pt x="255397" y="25781"/>
                </a:lnTo>
                <a:lnTo>
                  <a:pt x="248285" y="40639"/>
                </a:lnTo>
                <a:lnTo>
                  <a:pt x="241173" y="55372"/>
                </a:lnTo>
                <a:lnTo>
                  <a:pt x="234188" y="69976"/>
                </a:lnTo>
                <a:lnTo>
                  <a:pt x="227075" y="84709"/>
                </a:lnTo>
                <a:lnTo>
                  <a:pt x="220091" y="99313"/>
                </a:lnTo>
                <a:lnTo>
                  <a:pt x="212978" y="113919"/>
                </a:lnTo>
                <a:lnTo>
                  <a:pt x="205994" y="128524"/>
                </a:lnTo>
                <a:lnTo>
                  <a:pt x="198881" y="143128"/>
                </a:lnTo>
                <a:lnTo>
                  <a:pt x="191897" y="157734"/>
                </a:lnTo>
                <a:lnTo>
                  <a:pt x="184912" y="172338"/>
                </a:lnTo>
                <a:lnTo>
                  <a:pt x="177926" y="186816"/>
                </a:lnTo>
                <a:lnTo>
                  <a:pt x="170815" y="201422"/>
                </a:lnTo>
                <a:lnTo>
                  <a:pt x="163956" y="216026"/>
                </a:lnTo>
                <a:lnTo>
                  <a:pt x="156972" y="230632"/>
                </a:lnTo>
                <a:lnTo>
                  <a:pt x="149987" y="245237"/>
                </a:lnTo>
                <a:lnTo>
                  <a:pt x="143001" y="259841"/>
                </a:lnTo>
                <a:lnTo>
                  <a:pt x="136144" y="274574"/>
                </a:lnTo>
                <a:lnTo>
                  <a:pt x="129286" y="289306"/>
                </a:lnTo>
                <a:lnTo>
                  <a:pt x="122427" y="304038"/>
                </a:lnTo>
                <a:lnTo>
                  <a:pt x="115570" y="318770"/>
                </a:lnTo>
                <a:lnTo>
                  <a:pt x="107315" y="334390"/>
                </a:lnTo>
                <a:lnTo>
                  <a:pt x="99695" y="346201"/>
                </a:lnTo>
                <a:lnTo>
                  <a:pt x="91567" y="355853"/>
                </a:lnTo>
                <a:lnTo>
                  <a:pt x="83185" y="363347"/>
                </a:lnTo>
                <a:lnTo>
                  <a:pt x="74422" y="368935"/>
                </a:lnTo>
                <a:lnTo>
                  <a:pt x="70739" y="370713"/>
                </a:lnTo>
                <a:lnTo>
                  <a:pt x="61468" y="374014"/>
                </a:lnTo>
                <a:lnTo>
                  <a:pt x="50419" y="376554"/>
                </a:lnTo>
                <a:lnTo>
                  <a:pt x="37465" y="378206"/>
                </a:lnTo>
                <a:lnTo>
                  <a:pt x="22732" y="379222"/>
                </a:lnTo>
                <a:lnTo>
                  <a:pt x="6096" y="379475"/>
                </a:lnTo>
                <a:lnTo>
                  <a:pt x="3048" y="382524"/>
                </a:lnTo>
                <a:lnTo>
                  <a:pt x="1524" y="387096"/>
                </a:lnTo>
                <a:lnTo>
                  <a:pt x="0" y="390144"/>
                </a:lnTo>
                <a:lnTo>
                  <a:pt x="311657" y="390144"/>
                </a:lnTo>
                <a:lnTo>
                  <a:pt x="313181" y="387096"/>
                </a:lnTo>
                <a:lnTo>
                  <a:pt x="314705" y="382524"/>
                </a:lnTo>
                <a:lnTo>
                  <a:pt x="316102" y="379475"/>
                </a:lnTo>
                <a:lnTo>
                  <a:pt x="303656" y="379349"/>
                </a:lnTo>
                <a:lnTo>
                  <a:pt x="288290" y="378333"/>
                </a:lnTo>
                <a:lnTo>
                  <a:pt x="275336" y="376809"/>
                </a:lnTo>
                <a:lnTo>
                  <a:pt x="264922" y="374650"/>
                </a:lnTo>
                <a:lnTo>
                  <a:pt x="256921" y="371983"/>
                </a:lnTo>
                <a:lnTo>
                  <a:pt x="247776" y="367411"/>
                </a:lnTo>
                <a:lnTo>
                  <a:pt x="243204" y="362838"/>
                </a:lnTo>
                <a:lnTo>
                  <a:pt x="243204" y="354964"/>
                </a:lnTo>
                <a:lnTo>
                  <a:pt x="244348" y="345821"/>
                </a:lnTo>
                <a:lnTo>
                  <a:pt x="248157" y="333756"/>
                </a:lnTo>
                <a:lnTo>
                  <a:pt x="255397" y="318770"/>
                </a:lnTo>
                <a:lnTo>
                  <a:pt x="262254" y="304038"/>
                </a:lnTo>
                <a:lnTo>
                  <a:pt x="269113" y="289306"/>
                </a:lnTo>
                <a:lnTo>
                  <a:pt x="275971" y="274574"/>
                </a:lnTo>
                <a:lnTo>
                  <a:pt x="282955" y="259841"/>
                </a:lnTo>
                <a:lnTo>
                  <a:pt x="289814" y="245237"/>
                </a:lnTo>
                <a:lnTo>
                  <a:pt x="296799" y="230632"/>
                </a:lnTo>
                <a:lnTo>
                  <a:pt x="303784" y="216026"/>
                </a:lnTo>
                <a:lnTo>
                  <a:pt x="310769" y="201422"/>
                </a:lnTo>
                <a:lnTo>
                  <a:pt x="317753" y="186816"/>
                </a:lnTo>
                <a:lnTo>
                  <a:pt x="324739" y="172338"/>
                </a:lnTo>
                <a:lnTo>
                  <a:pt x="331724" y="157734"/>
                </a:lnTo>
                <a:lnTo>
                  <a:pt x="338709" y="143128"/>
                </a:lnTo>
                <a:lnTo>
                  <a:pt x="345821" y="128524"/>
                </a:lnTo>
                <a:lnTo>
                  <a:pt x="352805" y="113919"/>
                </a:lnTo>
                <a:lnTo>
                  <a:pt x="359918" y="99313"/>
                </a:lnTo>
                <a:lnTo>
                  <a:pt x="366902" y="84709"/>
                </a:lnTo>
                <a:lnTo>
                  <a:pt x="374015" y="69976"/>
                </a:lnTo>
                <a:lnTo>
                  <a:pt x="381126" y="55372"/>
                </a:lnTo>
                <a:lnTo>
                  <a:pt x="388112" y="40639"/>
                </a:lnTo>
                <a:lnTo>
                  <a:pt x="395224" y="25781"/>
                </a:lnTo>
                <a:lnTo>
                  <a:pt x="405129" y="26288"/>
                </a:lnTo>
                <a:lnTo>
                  <a:pt x="421131" y="27304"/>
                </a:lnTo>
                <a:lnTo>
                  <a:pt x="435864" y="28956"/>
                </a:lnTo>
                <a:lnTo>
                  <a:pt x="449325" y="30987"/>
                </a:lnTo>
                <a:lnTo>
                  <a:pt x="461391" y="33527"/>
                </a:lnTo>
                <a:lnTo>
                  <a:pt x="472186" y="36575"/>
                </a:lnTo>
                <a:lnTo>
                  <a:pt x="481456" y="40004"/>
                </a:lnTo>
                <a:lnTo>
                  <a:pt x="489457" y="44069"/>
                </a:lnTo>
                <a:lnTo>
                  <a:pt x="494156" y="47116"/>
                </a:lnTo>
                <a:lnTo>
                  <a:pt x="504951" y="56387"/>
                </a:lnTo>
                <a:lnTo>
                  <a:pt x="512445" y="66675"/>
                </a:lnTo>
                <a:lnTo>
                  <a:pt x="516890" y="78232"/>
                </a:lnTo>
                <a:lnTo>
                  <a:pt x="518287" y="91059"/>
                </a:lnTo>
                <a:lnTo>
                  <a:pt x="518287" y="100202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5" name="object 55"/>
          <p:cNvSpPr/>
          <p:nvPr/>
        </p:nvSpPr>
        <p:spPr>
          <a:xfrm>
            <a:off x="7171944" y="3776471"/>
            <a:ext cx="475487" cy="390144"/>
          </a:xfrm>
          <a:custGeom>
            <a:avLst/>
            <a:gdLst/>
            <a:ahLst/>
            <a:cxnLst/>
            <a:rect l="l" t="t" r="r" b="b"/>
            <a:pathLst>
              <a:path w="475487" h="390144">
                <a:moveTo>
                  <a:pt x="240029" y="362838"/>
                </a:moveTo>
                <a:lnTo>
                  <a:pt x="240029" y="355219"/>
                </a:lnTo>
                <a:lnTo>
                  <a:pt x="241046" y="347725"/>
                </a:lnTo>
                <a:lnTo>
                  <a:pt x="244855" y="335788"/>
                </a:lnTo>
                <a:lnTo>
                  <a:pt x="252222" y="320294"/>
                </a:lnTo>
                <a:lnTo>
                  <a:pt x="257936" y="307848"/>
                </a:lnTo>
                <a:lnTo>
                  <a:pt x="263651" y="295275"/>
                </a:lnTo>
                <a:lnTo>
                  <a:pt x="269366" y="282828"/>
                </a:lnTo>
                <a:lnTo>
                  <a:pt x="275081" y="270383"/>
                </a:lnTo>
                <a:lnTo>
                  <a:pt x="280924" y="257937"/>
                </a:lnTo>
                <a:lnTo>
                  <a:pt x="286638" y="245490"/>
                </a:lnTo>
                <a:lnTo>
                  <a:pt x="292353" y="233045"/>
                </a:lnTo>
                <a:lnTo>
                  <a:pt x="298196" y="220599"/>
                </a:lnTo>
                <a:lnTo>
                  <a:pt x="303910" y="208279"/>
                </a:lnTo>
                <a:lnTo>
                  <a:pt x="309752" y="195834"/>
                </a:lnTo>
                <a:lnTo>
                  <a:pt x="315467" y="183387"/>
                </a:lnTo>
                <a:lnTo>
                  <a:pt x="321182" y="171069"/>
                </a:lnTo>
                <a:lnTo>
                  <a:pt x="326898" y="158623"/>
                </a:lnTo>
                <a:lnTo>
                  <a:pt x="332612" y="146176"/>
                </a:lnTo>
                <a:lnTo>
                  <a:pt x="338327" y="133731"/>
                </a:lnTo>
                <a:lnTo>
                  <a:pt x="343915" y="121285"/>
                </a:lnTo>
                <a:lnTo>
                  <a:pt x="349503" y="108838"/>
                </a:lnTo>
                <a:lnTo>
                  <a:pt x="355091" y="96392"/>
                </a:lnTo>
                <a:lnTo>
                  <a:pt x="360679" y="83820"/>
                </a:lnTo>
                <a:lnTo>
                  <a:pt x="366140" y="71374"/>
                </a:lnTo>
                <a:lnTo>
                  <a:pt x="373125" y="58292"/>
                </a:lnTo>
                <a:lnTo>
                  <a:pt x="380619" y="46227"/>
                </a:lnTo>
                <a:lnTo>
                  <a:pt x="388492" y="36322"/>
                </a:lnTo>
                <a:lnTo>
                  <a:pt x="396748" y="28448"/>
                </a:lnTo>
                <a:lnTo>
                  <a:pt x="405637" y="22733"/>
                </a:lnTo>
                <a:lnTo>
                  <a:pt x="415798" y="18161"/>
                </a:lnTo>
                <a:lnTo>
                  <a:pt x="426592" y="14986"/>
                </a:lnTo>
                <a:lnTo>
                  <a:pt x="439165" y="12573"/>
                </a:lnTo>
                <a:lnTo>
                  <a:pt x="453389" y="11175"/>
                </a:lnTo>
                <a:lnTo>
                  <a:pt x="469391" y="10667"/>
                </a:lnTo>
                <a:lnTo>
                  <a:pt x="470915" y="7620"/>
                </a:lnTo>
                <a:lnTo>
                  <a:pt x="472439" y="4572"/>
                </a:lnTo>
                <a:lnTo>
                  <a:pt x="475487" y="0"/>
                </a:lnTo>
                <a:lnTo>
                  <a:pt x="168655" y="0"/>
                </a:lnTo>
                <a:lnTo>
                  <a:pt x="167131" y="4572"/>
                </a:lnTo>
                <a:lnTo>
                  <a:pt x="165607" y="7620"/>
                </a:lnTo>
                <a:lnTo>
                  <a:pt x="164083" y="10667"/>
                </a:lnTo>
                <a:lnTo>
                  <a:pt x="181609" y="11684"/>
                </a:lnTo>
                <a:lnTo>
                  <a:pt x="196976" y="13208"/>
                </a:lnTo>
                <a:lnTo>
                  <a:pt x="209550" y="14986"/>
                </a:lnTo>
                <a:lnTo>
                  <a:pt x="219328" y="17145"/>
                </a:lnTo>
                <a:lnTo>
                  <a:pt x="226313" y="19685"/>
                </a:lnTo>
                <a:lnTo>
                  <a:pt x="233933" y="22733"/>
                </a:lnTo>
                <a:lnTo>
                  <a:pt x="238505" y="28828"/>
                </a:lnTo>
                <a:lnTo>
                  <a:pt x="238505" y="36449"/>
                </a:lnTo>
                <a:lnTo>
                  <a:pt x="237362" y="44703"/>
                </a:lnTo>
                <a:lnTo>
                  <a:pt x="233552" y="56769"/>
                </a:lnTo>
                <a:lnTo>
                  <a:pt x="227837" y="71374"/>
                </a:lnTo>
                <a:lnTo>
                  <a:pt x="222123" y="83820"/>
                </a:lnTo>
                <a:lnTo>
                  <a:pt x="216407" y="96392"/>
                </a:lnTo>
                <a:lnTo>
                  <a:pt x="210692" y="108838"/>
                </a:lnTo>
                <a:lnTo>
                  <a:pt x="204977" y="121285"/>
                </a:lnTo>
                <a:lnTo>
                  <a:pt x="199135" y="133731"/>
                </a:lnTo>
                <a:lnTo>
                  <a:pt x="193421" y="146176"/>
                </a:lnTo>
                <a:lnTo>
                  <a:pt x="187578" y="158623"/>
                </a:lnTo>
                <a:lnTo>
                  <a:pt x="181736" y="171069"/>
                </a:lnTo>
                <a:lnTo>
                  <a:pt x="175895" y="183387"/>
                </a:lnTo>
                <a:lnTo>
                  <a:pt x="170179" y="195834"/>
                </a:lnTo>
                <a:lnTo>
                  <a:pt x="164337" y="208279"/>
                </a:lnTo>
                <a:lnTo>
                  <a:pt x="158496" y="220599"/>
                </a:lnTo>
                <a:lnTo>
                  <a:pt x="152780" y="233045"/>
                </a:lnTo>
                <a:lnTo>
                  <a:pt x="146938" y="245490"/>
                </a:lnTo>
                <a:lnTo>
                  <a:pt x="141097" y="257937"/>
                </a:lnTo>
                <a:lnTo>
                  <a:pt x="135381" y="270383"/>
                </a:lnTo>
                <a:lnTo>
                  <a:pt x="129539" y="282828"/>
                </a:lnTo>
                <a:lnTo>
                  <a:pt x="123825" y="295275"/>
                </a:lnTo>
                <a:lnTo>
                  <a:pt x="118109" y="307848"/>
                </a:lnTo>
                <a:lnTo>
                  <a:pt x="112395" y="320294"/>
                </a:lnTo>
                <a:lnTo>
                  <a:pt x="105282" y="333375"/>
                </a:lnTo>
                <a:lnTo>
                  <a:pt x="97408" y="345313"/>
                </a:lnTo>
                <a:lnTo>
                  <a:pt x="89407" y="355346"/>
                </a:lnTo>
                <a:lnTo>
                  <a:pt x="81152" y="363220"/>
                </a:lnTo>
                <a:lnTo>
                  <a:pt x="72898" y="368935"/>
                </a:lnTo>
                <a:lnTo>
                  <a:pt x="69214" y="370713"/>
                </a:lnTo>
                <a:lnTo>
                  <a:pt x="59689" y="374014"/>
                </a:lnTo>
                <a:lnTo>
                  <a:pt x="48386" y="376554"/>
                </a:lnTo>
                <a:lnTo>
                  <a:pt x="35305" y="378206"/>
                </a:lnTo>
                <a:lnTo>
                  <a:pt x="20574" y="379222"/>
                </a:lnTo>
                <a:lnTo>
                  <a:pt x="4572" y="379475"/>
                </a:lnTo>
                <a:lnTo>
                  <a:pt x="3048" y="382524"/>
                </a:lnTo>
                <a:lnTo>
                  <a:pt x="1524" y="387096"/>
                </a:lnTo>
                <a:lnTo>
                  <a:pt x="0" y="390144"/>
                </a:lnTo>
                <a:lnTo>
                  <a:pt x="311403" y="390144"/>
                </a:lnTo>
                <a:lnTo>
                  <a:pt x="312927" y="387096"/>
                </a:lnTo>
                <a:lnTo>
                  <a:pt x="314451" y="382524"/>
                </a:lnTo>
                <a:lnTo>
                  <a:pt x="315975" y="379475"/>
                </a:lnTo>
                <a:lnTo>
                  <a:pt x="297179" y="379095"/>
                </a:lnTo>
                <a:lnTo>
                  <a:pt x="282194" y="378078"/>
                </a:lnTo>
                <a:lnTo>
                  <a:pt x="269748" y="376554"/>
                </a:lnTo>
                <a:lnTo>
                  <a:pt x="259714" y="374396"/>
                </a:lnTo>
                <a:lnTo>
                  <a:pt x="252222" y="371983"/>
                </a:lnTo>
                <a:lnTo>
                  <a:pt x="243077" y="367411"/>
                </a:lnTo>
                <a:lnTo>
                  <a:pt x="240029" y="362838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6" name="object 56"/>
          <p:cNvSpPr/>
          <p:nvPr/>
        </p:nvSpPr>
        <p:spPr>
          <a:xfrm>
            <a:off x="7626096" y="3767328"/>
            <a:ext cx="630935" cy="408431"/>
          </a:xfrm>
          <a:custGeom>
            <a:avLst/>
            <a:gdLst/>
            <a:ahLst/>
            <a:cxnLst/>
            <a:rect l="l" t="t" r="r" b="b"/>
            <a:pathLst>
              <a:path w="630935" h="408431">
                <a:moveTo>
                  <a:pt x="172211" y="367410"/>
                </a:moveTo>
                <a:lnTo>
                  <a:pt x="165988" y="362203"/>
                </a:lnTo>
                <a:lnTo>
                  <a:pt x="157860" y="352551"/>
                </a:lnTo>
                <a:lnTo>
                  <a:pt x="159130" y="405383"/>
                </a:lnTo>
                <a:lnTo>
                  <a:pt x="172720" y="406653"/>
                </a:lnTo>
                <a:lnTo>
                  <a:pt x="186689" y="407669"/>
                </a:lnTo>
                <a:lnTo>
                  <a:pt x="201295" y="408304"/>
                </a:lnTo>
                <a:lnTo>
                  <a:pt x="226695" y="408431"/>
                </a:lnTo>
                <a:lnTo>
                  <a:pt x="255524" y="407542"/>
                </a:lnTo>
                <a:lnTo>
                  <a:pt x="282828" y="405638"/>
                </a:lnTo>
                <a:lnTo>
                  <a:pt x="308609" y="402843"/>
                </a:lnTo>
                <a:lnTo>
                  <a:pt x="333121" y="398906"/>
                </a:lnTo>
                <a:lnTo>
                  <a:pt x="356234" y="393826"/>
                </a:lnTo>
                <a:lnTo>
                  <a:pt x="378078" y="387603"/>
                </a:lnTo>
                <a:lnTo>
                  <a:pt x="408177" y="376554"/>
                </a:lnTo>
                <a:lnTo>
                  <a:pt x="431292" y="366394"/>
                </a:lnTo>
                <a:lnTo>
                  <a:pt x="453771" y="355091"/>
                </a:lnTo>
                <a:lnTo>
                  <a:pt x="475742" y="342391"/>
                </a:lnTo>
                <a:lnTo>
                  <a:pt x="496824" y="328421"/>
                </a:lnTo>
                <a:lnTo>
                  <a:pt x="517398" y="313054"/>
                </a:lnTo>
                <a:lnTo>
                  <a:pt x="537209" y="296290"/>
                </a:lnTo>
                <a:lnTo>
                  <a:pt x="556259" y="277875"/>
                </a:lnTo>
                <a:lnTo>
                  <a:pt x="577087" y="256031"/>
                </a:lnTo>
                <a:lnTo>
                  <a:pt x="594995" y="233552"/>
                </a:lnTo>
                <a:lnTo>
                  <a:pt x="609219" y="210946"/>
                </a:lnTo>
                <a:lnTo>
                  <a:pt x="619886" y="188467"/>
                </a:lnTo>
                <a:lnTo>
                  <a:pt x="626999" y="165861"/>
                </a:lnTo>
                <a:lnTo>
                  <a:pt x="630554" y="143382"/>
                </a:lnTo>
                <a:lnTo>
                  <a:pt x="630935" y="132079"/>
                </a:lnTo>
                <a:lnTo>
                  <a:pt x="630681" y="126491"/>
                </a:lnTo>
                <a:lnTo>
                  <a:pt x="625348" y="103250"/>
                </a:lnTo>
                <a:lnTo>
                  <a:pt x="612648" y="80009"/>
                </a:lnTo>
                <a:lnTo>
                  <a:pt x="591438" y="56133"/>
                </a:lnTo>
                <a:lnTo>
                  <a:pt x="572134" y="41528"/>
                </a:lnTo>
                <a:lnTo>
                  <a:pt x="549148" y="28955"/>
                </a:lnTo>
                <a:lnTo>
                  <a:pt x="522731" y="18160"/>
                </a:lnTo>
                <a:lnTo>
                  <a:pt x="491235" y="8762"/>
                </a:lnTo>
                <a:lnTo>
                  <a:pt x="466344" y="3936"/>
                </a:lnTo>
                <a:lnTo>
                  <a:pt x="440689" y="1015"/>
                </a:lnTo>
                <a:lnTo>
                  <a:pt x="414527" y="0"/>
                </a:lnTo>
                <a:lnTo>
                  <a:pt x="404875" y="126"/>
                </a:lnTo>
                <a:lnTo>
                  <a:pt x="380364" y="1269"/>
                </a:lnTo>
                <a:lnTo>
                  <a:pt x="355600" y="3682"/>
                </a:lnTo>
                <a:lnTo>
                  <a:pt x="330580" y="7492"/>
                </a:lnTo>
                <a:lnTo>
                  <a:pt x="305561" y="12445"/>
                </a:lnTo>
                <a:lnTo>
                  <a:pt x="280543" y="18668"/>
                </a:lnTo>
                <a:lnTo>
                  <a:pt x="255397" y="26034"/>
                </a:lnTo>
                <a:lnTo>
                  <a:pt x="230377" y="34670"/>
                </a:lnTo>
                <a:lnTo>
                  <a:pt x="204597" y="44830"/>
                </a:lnTo>
                <a:lnTo>
                  <a:pt x="179197" y="56133"/>
                </a:lnTo>
                <a:lnTo>
                  <a:pt x="155321" y="68325"/>
                </a:lnTo>
                <a:lnTo>
                  <a:pt x="132969" y="81406"/>
                </a:lnTo>
                <a:lnTo>
                  <a:pt x="112013" y="95503"/>
                </a:lnTo>
                <a:lnTo>
                  <a:pt x="92455" y="110362"/>
                </a:lnTo>
                <a:lnTo>
                  <a:pt x="74422" y="126110"/>
                </a:lnTo>
                <a:lnTo>
                  <a:pt x="57911" y="142747"/>
                </a:lnTo>
                <a:lnTo>
                  <a:pt x="37719" y="168275"/>
                </a:lnTo>
                <a:lnTo>
                  <a:pt x="22986" y="191515"/>
                </a:lnTo>
                <a:lnTo>
                  <a:pt x="11810" y="214629"/>
                </a:lnTo>
                <a:lnTo>
                  <a:pt x="4318" y="237489"/>
                </a:lnTo>
                <a:lnTo>
                  <a:pt x="507" y="260350"/>
                </a:lnTo>
                <a:lnTo>
                  <a:pt x="0" y="271779"/>
                </a:lnTo>
                <a:lnTo>
                  <a:pt x="126" y="277240"/>
                </a:lnTo>
                <a:lnTo>
                  <a:pt x="4699" y="300735"/>
                </a:lnTo>
                <a:lnTo>
                  <a:pt x="15239" y="324738"/>
                </a:lnTo>
                <a:lnTo>
                  <a:pt x="29082" y="344931"/>
                </a:lnTo>
                <a:lnTo>
                  <a:pt x="46481" y="361822"/>
                </a:lnTo>
                <a:lnTo>
                  <a:pt x="67945" y="376554"/>
                </a:lnTo>
                <a:lnTo>
                  <a:pt x="92963" y="388746"/>
                </a:lnTo>
                <a:lnTo>
                  <a:pt x="122300" y="398652"/>
                </a:lnTo>
                <a:lnTo>
                  <a:pt x="146303" y="403478"/>
                </a:lnTo>
                <a:lnTo>
                  <a:pt x="147827" y="314325"/>
                </a:lnTo>
                <a:lnTo>
                  <a:pt x="147827" y="311657"/>
                </a:lnTo>
                <a:lnTo>
                  <a:pt x="148335" y="301243"/>
                </a:lnTo>
                <a:lnTo>
                  <a:pt x="151510" y="279018"/>
                </a:lnTo>
                <a:lnTo>
                  <a:pt x="154177" y="266953"/>
                </a:lnTo>
                <a:lnTo>
                  <a:pt x="157479" y="254253"/>
                </a:lnTo>
                <a:lnTo>
                  <a:pt x="161671" y="241045"/>
                </a:lnTo>
                <a:lnTo>
                  <a:pt x="166497" y="227075"/>
                </a:lnTo>
                <a:lnTo>
                  <a:pt x="172211" y="212597"/>
                </a:lnTo>
                <a:lnTo>
                  <a:pt x="177419" y="200151"/>
                </a:lnTo>
                <a:lnTo>
                  <a:pt x="183260" y="187197"/>
                </a:lnTo>
                <a:lnTo>
                  <a:pt x="189102" y="174878"/>
                </a:lnTo>
                <a:lnTo>
                  <a:pt x="195199" y="163067"/>
                </a:lnTo>
                <a:lnTo>
                  <a:pt x="201295" y="151891"/>
                </a:lnTo>
                <a:lnTo>
                  <a:pt x="207645" y="141477"/>
                </a:lnTo>
                <a:lnTo>
                  <a:pt x="220472" y="122427"/>
                </a:lnTo>
                <a:lnTo>
                  <a:pt x="228853" y="111759"/>
                </a:lnTo>
                <a:lnTo>
                  <a:pt x="237744" y="101218"/>
                </a:lnTo>
                <a:lnTo>
                  <a:pt x="247014" y="91439"/>
                </a:lnTo>
                <a:lnTo>
                  <a:pt x="256158" y="82295"/>
                </a:lnTo>
                <a:lnTo>
                  <a:pt x="265429" y="73913"/>
                </a:lnTo>
                <a:lnTo>
                  <a:pt x="283463" y="59181"/>
                </a:lnTo>
                <a:lnTo>
                  <a:pt x="303402" y="47116"/>
                </a:lnTo>
                <a:lnTo>
                  <a:pt x="314832" y="41275"/>
                </a:lnTo>
                <a:lnTo>
                  <a:pt x="326008" y="36194"/>
                </a:lnTo>
                <a:lnTo>
                  <a:pt x="347599" y="29463"/>
                </a:lnTo>
                <a:lnTo>
                  <a:pt x="371855" y="25653"/>
                </a:lnTo>
                <a:lnTo>
                  <a:pt x="385063" y="24637"/>
                </a:lnTo>
                <a:lnTo>
                  <a:pt x="399287" y="24256"/>
                </a:lnTo>
                <a:lnTo>
                  <a:pt x="411860" y="24891"/>
                </a:lnTo>
                <a:lnTo>
                  <a:pt x="425323" y="26923"/>
                </a:lnTo>
                <a:lnTo>
                  <a:pt x="437642" y="30352"/>
                </a:lnTo>
                <a:lnTo>
                  <a:pt x="466851" y="48767"/>
                </a:lnTo>
                <a:lnTo>
                  <a:pt x="473709" y="58800"/>
                </a:lnTo>
                <a:lnTo>
                  <a:pt x="478789" y="70484"/>
                </a:lnTo>
                <a:lnTo>
                  <a:pt x="481964" y="83819"/>
                </a:lnTo>
                <a:lnTo>
                  <a:pt x="483107" y="98678"/>
                </a:lnTo>
                <a:lnTo>
                  <a:pt x="482853" y="108965"/>
                </a:lnTo>
                <a:lnTo>
                  <a:pt x="480313" y="131063"/>
                </a:lnTo>
                <a:lnTo>
                  <a:pt x="475233" y="154177"/>
                </a:lnTo>
                <a:lnTo>
                  <a:pt x="471804" y="165988"/>
                </a:lnTo>
                <a:lnTo>
                  <a:pt x="467613" y="178053"/>
                </a:lnTo>
                <a:lnTo>
                  <a:pt x="462914" y="190500"/>
                </a:lnTo>
                <a:lnTo>
                  <a:pt x="457453" y="203200"/>
                </a:lnTo>
                <a:lnTo>
                  <a:pt x="451357" y="216153"/>
                </a:lnTo>
                <a:lnTo>
                  <a:pt x="444753" y="229361"/>
                </a:lnTo>
                <a:lnTo>
                  <a:pt x="437387" y="242950"/>
                </a:lnTo>
                <a:lnTo>
                  <a:pt x="429005" y="257555"/>
                </a:lnTo>
                <a:lnTo>
                  <a:pt x="421767" y="268731"/>
                </a:lnTo>
                <a:lnTo>
                  <a:pt x="414274" y="279526"/>
                </a:lnTo>
                <a:lnTo>
                  <a:pt x="406400" y="289940"/>
                </a:lnTo>
                <a:lnTo>
                  <a:pt x="398145" y="299846"/>
                </a:lnTo>
                <a:lnTo>
                  <a:pt x="389635" y="309244"/>
                </a:lnTo>
                <a:lnTo>
                  <a:pt x="380746" y="318388"/>
                </a:lnTo>
                <a:lnTo>
                  <a:pt x="371601" y="327025"/>
                </a:lnTo>
                <a:lnTo>
                  <a:pt x="362203" y="335279"/>
                </a:lnTo>
                <a:lnTo>
                  <a:pt x="352425" y="343153"/>
                </a:lnTo>
                <a:lnTo>
                  <a:pt x="342392" y="350646"/>
                </a:lnTo>
                <a:lnTo>
                  <a:pt x="332104" y="357631"/>
                </a:lnTo>
                <a:lnTo>
                  <a:pt x="321563" y="364363"/>
                </a:lnTo>
                <a:lnTo>
                  <a:pt x="300100" y="374776"/>
                </a:lnTo>
                <a:lnTo>
                  <a:pt x="288544" y="378586"/>
                </a:lnTo>
                <a:lnTo>
                  <a:pt x="276225" y="381634"/>
                </a:lnTo>
                <a:lnTo>
                  <a:pt x="263144" y="383793"/>
                </a:lnTo>
                <a:lnTo>
                  <a:pt x="249300" y="385190"/>
                </a:lnTo>
                <a:lnTo>
                  <a:pt x="234696" y="385698"/>
                </a:lnTo>
                <a:lnTo>
                  <a:pt x="232918" y="385698"/>
                </a:lnTo>
                <a:lnTo>
                  <a:pt x="218948" y="384809"/>
                </a:lnTo>
                <a:lnTo>
                  <a:pt x="205612" y="382523"/>
                </a:lnTo>
                <a:lnTo>
                  <a:pt x="193167" y="378840"/>
                </a:lnTo>
                <a:lnTo>
                  <a:pt x="181990" y="373888"/>
                </a:lnTo>
                <a:lnTo>
                  <a:pt x="172211" y="36741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7" name="object 57"/>
          <p:cNvSpPr/>
          <p:nvPr/>
        </p:nvSpPr>
        <p:spPr>
          <a:xfrm>
            <a:off x="7772400" y="4081271"/>
            <a:ext cx="12192" cy="91439"/>
          </a:xfrm>
          <a:custGeom>
            <a:avLst/>
            <a:gdLst/>
            <a:ahLst/>
            <a:cxnLst/>
            <a:rect l="l" t="t" r="r" b="b"/>
            <a:pathLst>
              <a:path w="12192" h="91439">
                <a:moveTo>
                  <a:pt x="1524" y="0"/>
                </a:moveTo>
                <a:lnTo>
                  <a:pt x="0" y="89662"/>
                </a:lnTo>
                <a:lnTo>
                  <a:pt x="12192" y="91439"/>
                </a:lnTo>
                <a:lnTo>
                  <a:pt x="10922" y="38353"/>
                </a:lnTo>
                <a:lnTo>
                  <a:pt x="5588" y="27050"/>
                </a:lnTo>
                <a:lnTo>
                  <a:pt x="2540" y="14224"/>
                </a:lnTo>
                <a:lnTo>
                  <a:pt x="1524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8" name="object 58"/>
          <p:cNvSpPr/>
          <p:nvPr/>
        </p:nvSpPr>
        <p:spPr>
          <a:xfrm>
            <a:off x="8229600" y="3776471"/>
            <a:ext cx="801624" cy="396239"/>
          </a:xfrm>
          <a:custGeom>
            <a:avLst/>
            <a:gdLst/>
            <a:ahLst/>
            <a:cxnLst/>
            <a:rect l="l" t="t" r="r" b="b"/>
            <a:pathLst>
              <a:path w="801624" h="396239">
                <a:moveTo>
                  <a:pt x="156972" y="371856"/>
                </a:moveTo>
                <a:lnTo>
                  <a:pt x="151256" y="368300"/>
                </a:lnTo>
                <a:lnTo>
                  <a:pt x="142748" y="358266"/>
                </a:lnTo>
                <a:lnTo>
                  <a:pt x="140207" y="345948"/>
                </a:lnTo>
                <a:lnTo>
                  <a:pt x="140207" y="339851"/>
                </a:lnTo>
                <a:lnTo>
                  <a:pt x="141731" y="330708"/>
                </a:lnTo>
                <a:lnTo>
                  <a:pt x="146303" y="323088"/>
                </a:lnTo>
                <a:lnTo>
                  <a:pt x="152273" y="310007"/>
                </a:lnTo>
                <a:lnTo>
                  <a:pt x="158242" y="297052"/>
                </a:lnTo>
                <a:lnTo>
                  <a:pt x="164338" y="283972"/>
                </a:lnTo>
                <a:lnTo>
                  <a:pt x="170433" y="271017"/>
                </a:lnTo>
                <a:lnTo>
                  <a:pt x="176529" y="257937"/>
                </a:lnTo>
                <a:lnTo>
                  <a:pt x="182625" y="244856"/>
                </a:lnTo>
                <a:lnTo>
                  <a:pt x="188722" y="231901"/>
                </a:lnTo>
                <a:lnTo>
                  <a:pt x="194945" y="218821"/>
                </a:lnTo>
                <a:lnTo>
                  <a:pt x="201041" y="205866"/>
                </a:lnTo>
                <a:lnTo>
                  <a:pt x="207264" y="192786"/>
                </a:lnTo>
                <a:lnTo>
                  <a:pt x="213486" y="179704"/>
                </a:lnTo>
                <a:lnTo>
                  <a:pt x="219582" y="166750"/>
                </a:lnTo>
                <a:lnTo>
                  <a:pt x="225805" y="153670"/>
                </a:lnTo>
                <a:lnTo>
                  <a:pt x="231901" y="140715"/>
                </a:lnTo>
                <a:lnTo>
                  <a:pt x="237998" y="127635"/>
                </a:lnTo>
                <a:lnTo>
                  <a:pt x="244094" y="114553"/>
                </a:lnTo>
                <a:lnTo>
                  <a:pt x="250190" y="101600"/>
                </a:lnTo>
                <a:lnTo>
                  <a:pt x="256285" y="88519"/>
                </a:lnTo>
                <a:lnTo>
                  <a:pt x="262254" y="75564"/>
                </a:lnTo>
                <a:lnTo>
                  <a:pt x="268224" y="62484"/>
                </a:lnTo>
                <a:lnTo>
                  <a:pt x="280543" y="79375"/>
                </a:lnTo>
                <a:lnTo>
                  <a:pt x="292989" y="96138"/>
                </a:lnTo>
                <a:lnTo>
                  <a:pt x="305561" y="112902"/>
                </a:lnTo>
                <a:lnTo>
                  <a:pt x="318134" y="129666"/>
                </a:lnTo>
                <a:lnTo>
                  <a:pt x="330707" y="146303"/>
                </a:lnTo>
                <a:lnTo>
                  <a:pt x="343280" y="162940"/>
                </a:lnTo>
                <a:lnTo>
                  <a:pt x="355980" y="179577"/>
                </a:lnTo>
                <a:lnTo>
                  <a:pt x="368680" y="196214"/>
                </a:lnTo>
                <a:lnTo>
                  <a:pt x="381380" y="212725"/>
                </a:lnTo>
                <a:lnTo>
                  <a:pt x="394080" y="229362"/>
                </a:lnTo>
                <a:lnTo>
                  <a:pt x="406907" y="245999"/>
                </a:lnTo>
                <a:lnTo>
                  <a:pt x="419607" y="262509"/>
                </a:lnTo>
                <a:lnTo>
                  <a:pt x="432434" y="279146"/>
                </a:lnTo>
                <a:lnTo>
                  <a:pt x="445134" y="295783"/>
                </a:lnTo>
                <a:lnTo>
                  <a:pt x="457834" y="312420"/>
                </a:lnTo>
                <a:lnTo>
                  <a:pt x="470661" y="329057"/>
                </a:lnTo>
                <a:lnTo>
                  <a:pt x="483361" y="345821"/>
                </a:lnTo>
                <a:lnTo>
                  <a:pt x="495934" y="362585"/>
                </a:lnTo>
                <a:lnTo>
                  <a:pt x="508634" y="379349"/>
                </a:lnTo>
                <a:lnTo>
                  <a:pt x="521207" y="396239"/>
                </a:lnTo>
                <a:lnTo>
                  <a:pt x="537972" y="396239"/>
                </a:lnTo>
                <a:lnTo>
                  <a:pt x="545592" y="379984"/>
                </a:lnTo>
                <a:lnTo>
                  <a:pt x="553084" y="363727"/>
                </a:lnTo>
                <a:lnTo>
                  <a:pt x="560831" y="347599"/>
                </a:lnTo>
                <a:lnTo>
                  <a:pt x="568451" y="331342"/>
                </a:lnTo>
                <a:lnTo>
                  <a:pt x="576199" y="315087"/>
                </a:lnTo>
                <a:lnTo>
                  <a:pt x="583946" y="298831"/>
                </a:lnTo>
                <a:lnTo>
                  <a:pt x="591693" y="282575"/>
                </a:lnTo>
                <a:lnTo>
                  <a:pt x="599440" y="266446"/>
                </a:lnTo>
                <a:lnTo>
                  <a:pt x="607186" y="250189"/>
                </a:lnTo>
                <a:lnTo>
                  <a:pt x="614933" y="233934"/>
                </a:lnTo>
                <a:lnTo>
                  <a:pt x="622680" y="217677"/>
                </a:lnTo>
                <a:lnTo>
                  <a:pt x="630427" y="201422"/>
                </a:lnTo>
                <a:lnTo>
                  <a:pt x="638175" y="185292"/>
                </a:lnTo>
                <a:lnTo>
                  <a:pt x="645922" y="169037"/>
                </a:lnTo>
                <a:lnTo>
                  <a:pt x="653669" y="152781"/>
                </a:lnTo>
                <a:lnTo>
                  <a:pt x="661416" y="136525"/>
                </a:lnTo>
                <a:lnTo>
                  <a:pt x="669035" y="120269"/>
                </a:lnTo>
                <a:lnTo>
                  <a:pt x="676782" y="104139"/>
                </a:lnTo>
                <a:lnTo>
                  <a:pt x="684276" y="87884"/>
                </a:lnTo>
                <a:lnTo>
                  <a:pt x="691896" y="71627"/>
                </a:lnTo>
                <a:lnTo>
                  <a:pt x="698880" y="58547"/>
                </a:lnTo>
                <a:lnTo>
                  <a:pt x="706754" y="47244"/>
                </a:lnTo>
                <a:lnTo>
                  <a:pt x="715391" y="37719"/>
                </a:lnTo>
                <a:lnTo>
                  <a:pt x="724789" y="29972"/>
                </a:lnTo>
                <a:lnTo>
                  <a:pt x="734568" y="24384"/>
                </a:lnTo>
                <a:lnTo>
                  <a:pt x="744727" y="20065"/>
                </a:lnTo>
                <a:lnTo>
                  <a:pt x="755903" y="16637"/>
                </a:lnTo>
                <a:lnTo>
                  <a:pt x="768476" y="13970"/>
                </a:lnTo>
                <a:lnTo>
                  <a:pt x="782193" y="11937"/>
                </a:lnTo>
                <a:lnTo>
                  <a:pt x="797051" y="10667"/>
                </a:lnTo>
                <a:lnTo>
                  <a:pt x="798576" y="7620"/>
                </a:lnTo>
                <a:lnTo>
                  <a:pt x="800100" y="4572"/>
                </a:lnTo>
                <a:lnTo>
                  <a:pt x="801624" y="0"/>
                </a:lnTo>
                <a:lnTo>
                  <a:pt x="601979" y="0"/>
                </a:lnTo>
                <a:lnTo>
                  <a:pt x="600455" y="4572"/>
                </a:lnTo>
                <a:lnTo>
                  <a:pt x="598931" y="7620"/>
                </a:lnTo>
                <a:lnTo>
                  <a:pt x="597407" y="10667"/>
                </a:lnTo>
                <a:lnTo>
                  <a:pt x="598170" y="10667"/>
                </a:lnTo>
                <a:lnTo>
                  <a:pt x="613918" y="12191"/>
                </a:lnTo>
                <a:lnTo>
                  <a:pt x="627379" y="14350"/>
                </a:lnTo>
                <a:lnTo>
                  <a:pt x="638682" y="17399"/>
                </a:lnTo>
                <a:lnTo>
                  <a:pt x="647700" y="21336"/>
                </a:lnTo>
                <a:lnTo>
                  <a:pt x="658241" y="32131"/>
                </a:lnTo>
                <a:lnTo>
                  <a:pt x="661416" y="44196"/>
                </a:lnTo>
                <a:lnTo>
                  <a:pt x="661416" y="46862"/>
                </a:lnTo>
                <a:lnTo>
                  <a:pt x="659765" y="59182"/>
                </a:lnTo>
                <a:lnTo>
                  <a:pt x="655320" y="71627"/>
                </a:lnTo>
                <a:lnTo>
                  <a:pt x="652779" y="77215"/>
                </a:lnTo>
                <a:lnTo>
                  <a:pt x="647446" y="88773"/>
                </a:lnTo>
                <a:lnTo>
                  <a:pt x="642111" y="100457"/>
                </a:lnTo>
                <a:lnTo>
                  <a:pt x="636651" y="112013"/>
                </a:lnTo>
                <a:lnTo>
                  <a:pt x="631190" y="123571"/>
                </a:lnTo>
                <a:lnTo>
                  <a:pt x="625601" y="135000"/>
                </a:lnTo>
                <a:lnTo>
                  <a:pt x="620141" y="146558"/>
                </a:lnTo>
                <a:lnTo>
                  <a:pt x="614552" y="157987"/>
                </a:lnTo>
                <a:lnTo>
                  <a:pt x="609092" y="169417"/>
                </a:lnTo>
                <a:lnTo>
                  <a:pt x="603503" y="180848"/>
                </a:lnTo>
                <a:lnTo>
                  <a:pt x="597916" y="192277"/>
                </a:lnTo>
                <a:lnTo>
                  <a:pt x="592454" y="203708"/>
                </a:lnTo>
                <a:lnTo>
                  <a:pt x="586994" y="215137"/>
                </a:lnTo>
                <a:lnTo>
                  <a:pt x="581532" y="226440"/>
                </a:lnTo>
                <a:lnTo>
                  <a:pt x="576072" y="237871"/>
                </a:lnTo>
                <a:lnTo>
                  <a:pt x="570738" y="249174"/>
                </a:lnTo>
                <a:lnTo>
                  <a:pt x="565403" y="260603"/>
                </a:lnTo>
                <a:lnTo>
                  <a:pt x="555751" y="247523"/>
                </a:lnTo>
                <a:lnTo>
                  <a:pt x="546100" y="234569"/>
                </a:lnTo>
                <a:lnTo>
                  <a:pt x="536448" y="221614"/>
                </a:lnTo>
                <a:lnTo>
                  <a:pt x="526669" y="208661"/>
                </a:lnTo>
                <a:lnTo>
                  <a:pt x="516890" y="195707"/>
                </a:lnTo>
                <a:lnTo>
                  <a:pt x="507110" y="182752"/>
                </a:lnTo>
                <a:lnTo>
                  <a:pt x="497331" y="169799"/>
                </a:lnTo>
                <a:lnTo>
                  <a:pt x="487425" y="156845"/>
                </a:lnTo>
                <a:lnTo>
                  <a:pt x="477520" y="143890"/>
                </a:lnTo>
                <a:lnTo>
                  <a:pt x="467614" y="130810"/>
                </a:lnTo>
                <a:lnTo>
                  <a:pt x="457834" y="117856"/>
                </a:lnTo>
                <a:lnTo>
                  <a:pt x="447928" y="104901"/>
                </a:lnTo>
                <a:lnTo>
                  <a:pt x="438023" y="91948"/>
                </a:lnTo>
                <a:lnTo>
                  <a:pt x="428117" y="78866"/>
                </a:lnTo>
                <a:lnTo>
                  <a:pt x="418210" y="65786"/>
                </a:lnTo>
                <a:lnTo>
                  <a:pt x="408304" y="52704"/>
                </a:lnTo>
                <a:lnTo>
                  <a:pt x="398399" y="39624"/>
                </a:lnTo>
                <a:lnTo>
                  <a:pt x="388493" y="26415"/>
                </a:lnTo>
                <a:lnTo>
                  <a:pt x="378586" y="13208"/>
                </a:lnTo>
                <a:lnTo>
                  <a:pt x="368807" y="0"/>
                </a:lnTo>
                <a:lnTo>
                  <a:pt x="156972" y="0"/>
                </a:lnTo>
                <a:lnTo>
                  <a:pt x="155448" y="4572"/>
                </a:lnTo>
                <a:lnTo>
                  <a:pt x="152400" y="7620"/>
                </a:lnTo>
                <a:lnTo>
                  <a:pt x="150875" y="10667"/>
                </a:lnTo>
                <a:lnTo>
                  <a:pt x="166750" y="11811"/>
                </a:lnTo>
                <a:lnTo>
                  <a:pt x="180467" y="13081"/>
                </a:lnTo>
                <a:lnTo>
                  <a:pt x="192024" y="14732"/>
                </a:lnTo>
                <a:lnTo>
                  <a:pt x="201168" y="16763"/>
                </a:lnTo>
                <a:lnTo>
                  <a:pt x="218694" y="23495"/>
                </a:lnTo>
                <a:lnTo>
                  <a:pt x="230124" y="30099"/>
                </a:lnTo>
                <a:lnTo>
                  <a:pt x="242316" y="38100"/>
                </a:lnTo>
                <a:lnTo>
                  <a:pt x="235839" y="52450"/>
                </a:lnTo>
                <a:lnTo>
                  <a:pt x="229489" y="66801"/>
                </a:lnTo>
                <a:lnTo>
                  <a:pt x="222884" y="81152"/>
                </a:lnTo>
                <a:lnTo>
                  <a:pt x="216407" y="95376"/>
                </a:lnTo>
                <a:lnTo>
                  <a:pt x="209803" y="109600"/>
                </a:lnTo>
                <a:lnTo>
                  <a:pt x="203200" y="123825"/>
                </a:lnTo>
                <a:lnTo>
                  <a:pt x="196596" y="138049"/>
                </a:lnTo>
                <a:lnTo>
                  <a:pt x="189992" y="152273"/>
                </a:lnTo>
                <a:lnTo>
                  <a:pt x="183260" y="166370"/>
                </a:lnTo>
                <a:lnTo>
                  <a:pt x="176529" y="180594"/>
                </a:lnTo>
                <a:lnTo>
                  <a:pt x="169925" y="194817"/>
                </a:lnTo>
                <a:lnTo>
                  <a:pt x="163195" y="208914"/>
                </a:lnTo>
                <a:lnTo>
                  <a:pt x="156464" y="223138"/>
                </a:lnTo>
                <a:lnTo>
                  <a:pt x="149732" y="237362"/>
                </a:lnTo>
                <a:lnTo>
                  <a:pt x="143128" y="251587"/>
                </a:lnTo>
                <a:lnTo>
                  <a:pt x="136398" y="265811"/>
                </a:lnTo>
                <a:lnTo>
                  <a:pt x="129667" y="280035"/>
                </a:lnTo>
                <a:lnTo>
                  <a:pt x="123063" y="294386"/>
                </a:lnTo>
                <a:lnTo>
                  <a:pt x="116331" y="308737"/>
                </a:lnTo>
                <a:lnTo>
                  <a:pt x="109727" y="323088"/>
                </a:lnTo>
                <a:lnTo>
                  <a:pt x="104775" y="331977"/>
                </a:lnTo>
                <a:lnTo>
                  <a:pt x="97281" y="342900"/>
                </a:lnTo>
                <a:lnTo>
                  <a:pt x="88646" y="352298"/>
                </a:lnTo>
                <a:lnTo>
                  <a:pt x="79248" y="359663"/>
                </a:lnTo>
                <a:lnTo>
                  <a:pt x="75692" y="362331"/>
                </a:lnTo>
                <a:lnTo>
                  <a:pt x="64516" y="369188"/>
                </a:lnTo>
                <a:lnTo>
                  <a:pt x="53085" y="374396"/>
                </a:lnTo>
                <a:lnTo>
                  <a:pt x="41148" y="377951"/>
                </a:lnTo>
                <a:lnTo>
                  <a:pt x="31876" y="379475"/>
                </a:lnTo>
                <a:lnTo>
                  <a:pt x="19303" y="380491"/>
                </a:lnTo>
                <a:lnTo>
                  <a:pt x="3048" y="381000"/>
                </a:lnTo>
                <a:lnTo>
                  <a:pt x="3048" y="384048"/>
                </a:lnTo>
                <a:lnTo>
                  <a:pt x="1524" y="388620"/>
                </a:lnTo>
                <a:lnTo>
                  <a:pt x="0" y="391667"/>
                </a:lnTo>
                <a:lnTo>
                  <a:pt x="204216" y="391667"/>
                </a:lnTo>
                <a:lnTo>
                  <a:pt x="205740" y="388620"/>
                </a:lnTo>
                <a:lnTo>
                  <a:pt x="207264" y="384048"/>
                </a:lnTo>
                <a:lnTo>
                  <a:pt x="208788" y="381000"/>
                </a:lnTo>
                <a:lnTo>
                  <a:pt x="206248" y="381000"/>
                </a:lnTo>
                <a:lnTo>
                  <a:pt x="190373" y="380364"/>
                </a:lnTo>
                <a:lnTo>
                  <a:pt x="176910" y="378587"/>
                </a:lnTo>
                <a:lnTo>
                  <a:pt x="165734" y="375792"/>
                </a:lnTo>
                <a:lnTo>
                  <a:pt x="156972" y="371856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9" name="object 59"/>
          <p:cNvSpPr/>
          <p:nvPr/>
        </p:nvSpPr>
        <p:spPr>
          <a:xfrm>
            <a:off x="5352288" y="3742943"/>
            <a:ext cx="688848" cy="408432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0" name="object 60"/>
          <p:cNvSpPr/>
          <p:nvPr/>
        </p:nvSpPr>
        <p:spPr>
          <a:xfrm>
            <a:off x="5352288" y="3752087"/>
            <a:ext cx="679703" cy="399288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1" name="object 61"/>
          <p:cNvSpPr/>
          <p:nvPr/>
        </p:nvSpPr>
        <p:spPr>
          <a:xfrm>
            <a:off x="5352288" y="3742943"/>
            <a:ext cx="1283208" cy="408432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2" name="object 62"/>
          <p:cNvSpPr/>
          <p:nvPr/>
        </p:nvSpPr>
        <p:spPr>
          <a:xfrm>
            <a:off x="6013704" y="3742943"/>
            <a:ext cx="621792" cy="408432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3" name="object 63"/>
          <p:cNvSpPr/>
          <p:nvPr/>
        </p:nvSpPr>
        <p:spPr>
          <a:xfrm>
            <a:off x="6010656" y="3742943"/>
            <a:ext cx="624840" cy="408432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4" name="object 64"/>
          <p:cNvSpPr/>
          <p:nvPr/>
        </p:nvSpPr>
        <p:spPr>
          <a:xfrm>
            <a:off x="6659880" y="3749040"/>
            <a:ext cx="591312" cy="393191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5" name="object 65"/>
          <p:cNvSpPr/>
          <p:nvPr/>
        </p:nvSpPr>
        <p:spPr>
          <a:xfrm>
            <a:off x="6659880" y="3752087"/>
            <a:ext cx="585216" cy="390144"/>
          </a:xfrm>
          <a:prstGeom prst="rect">
            <a:avLst/>
          </a:prstGeom>
          <a:blipFill>
            <a:blip r:embed="rId3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6" name="object 66"/>
          <p:cNvSpPr/>
          <p:nvPr/>
        </p:nvSpPr>
        <p:spPr>
          <a:xfrm>
            <a:off x="6659880" y="3749040"/>
            <a:ext cx="591312" cy="393191"/>
          </a:xfrm>
          <a:prstGeom prst="rect">
            <a:avLst/>
          </a:prstGeom>
          <a:blipFill>
            <a:blip r:embed="rId3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7" name="object 67"/>
          <p:cNvSpPr/>
          <p:nvPr/>
        </p:nvSpPr>
        <p:spPr>
          <a:xfrm>
            <a:off x="7132320" y="3749040"/>
            <a:ext cx="478535" cy="393191"/>
          </a:xfrm>
          <a:prstGeom prst="rect">
            <a:avLst/>
          </a:prstGeom>
          <a:blipFill>
            <a:blip r:embed="rId3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8" name="object 68"/>
          <p:cNvSpPr/>
          <p:nvPr/>
        </p:nvSpPr>
        <p:spPr>
          <a:xfrm>
            <a:off x="7132320" y="3752087"/>
            <a:ext cx="478535" cy="390144"/>
          </a:xfrm>
          <a:prstGeom prst="rect">
            <a:avLst/>
          </a:prstGeom>
          <a:blipFill>
            <a:blip r:embed="rId3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9" name="object 69"/>
          <p:cNvSpPr/>
          <p:nvPr/>
        </p:nvSpPr>
        <p:spPr>
          <a:xfrm>
            <a:off x="7132320" y="3749040"/>
            <a:ext cx="478535" cy="393191"/>
          </a:xfrm>
          <a:prstGeom prst="rect">
            <a:avLst/>
          </a:prstGeom>
          <a:blipFill>
            <a:blip r:embed="rId3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0" name="object 70"/>
          <p:cNvSpPr/>
          <p:nvPr/>
        </p:nvSpPr>
        <p:spPr>
          <a:xfrm>
            <a:off x="7586472" y="3742943"/>
            <a:ext cx="640079" cy="408432"/>
          </a:xfrm>
          <a:prstGeom prst="rect">
            <a:avLst/>
          </a:prstGeom>
          <a:blipFill>
            <a:blip r:embed="rId3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1" name="object 71"/>
          <p:cNvSpPr/>
          <p:nvPr/>
        </p:nvSpPr>
        <p:spPr>
          <a:xfrm>
            <a:off x="7586472" y="3742943"/>
            <a:ext cx="630935" cy="408432"/>
          </a:xfrm>
          <a:prstGeom prst="rect">
            <a:avLst/>
          </a:prstGeom>
          <a:blipFill>
            <a:blip r:embed="rId3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2" name="object 72"/>
          <p:cNvSpPr/>
          <p:nvPr/>
        </p:nvSpPr>
        <p:spPr>
          <a:xfrm>
            <a:off x="7586472" y="3742943"/>
            <a:ext cx="640079" cy="408432"/>
          </a:xfrm>
          <a:prstGeom prst="rect">
            <a:avLst/>
          </a:prstGeom>
          <a:blipFill>
            <a:blip r:embed="rId3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3" name="object 73"/>
          <p:cNvSpPr/>
          <p:nvPr/>
        </p:nvSpPr>
        <p:spPr>
          <a:xfrm>
            <a:off x="8193024" y="3742943"/>
            <a:ext cx="807720" cy="402336"/>
          </a:xfrm>
          <a:prstGeom prst="rect">
            <a:avLst/>
          </a:prstGeom>
          <a:blipFill>
            <a:blip r:embed="rId4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4" name="object 74"/>
          <p:cNvSpPr/>
          <p:nvPr/>
        </p:nvSpPr>
        <p:spPr>
          <a:xfrm>
            <a:off x="8193024" y="3752088"/>
            <a:ext cx="801624" cy="393191"/>
          </a:xfrm>
          <a:prstGeom prst="rect">
            <a:avLst/>
          </a:prstGeom>
          <a:blipFill>
            <a:blip r:embed="rId4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5" name="object 75"/>
          <p:cNvSpPr/>
          <p:nvPr/>
        </p:nvSpPr>
        <p:spPr>
          <a:xfrm>
            <a:off x="8193024" y="3742943"/>
            <a:ext cx="807720" cy="402336"/>
          </a:xfrm>
          <a:prstGeom prst="rect">
            <a:avLst/>
          </a:prstGeom>
          <a:blipFill>
            <a:blip r:embed="rId4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6" name="object 76"/>
          <p:cNvSpPr/>
          <p:nvPr/>
        </p:nvSpPr>
        <p:spPr>
          <a:xfrm>
            <a:off x="5352288" y="3752087"/>
            <a:ext cx="679703" cy="399288"/>
          </a:xfrm>
          <a:custGeom>
            <a:avLst/>
            <a:gdLst/>
            <a:ahLst/>
            <a:cxnLst/>
            <a:rect l="l" t="t" r="r" b="b"/>
            <a:pathLst>
              <a:path w="679703" h="399288">
                <a:moveTo>
                  <a:pt x="466344" y="0"/>
                </a:moveTo>
                <a:lnTo>
                  <a:pt x="466344" y="0"/>
                </a:lnTo>
                <a:lnTo>
                  <a:pt x="679703" y="0"/>
                </a:lnTo>
                <a:lnTo>
                  <a:pt x="678179" y="3048"/>
                </a:lnTo>
                <a:lnTo>
                  <a:pt x="676656" y="6096"/>
                </a:lnTo>
                <a:lnTo>
                  <a:pt x="675132" y="10668"/>
                </a:lnTo>
                <a:lnTo>
                  <a:pt x="659764" y="11937"/>
                </a:lnTo>
                <a:lnTo>
                  <a:pt x="646176" y="13716"/>
                </a:lnTo>
                <a:lnTo>
                  <a:pt x="634238" y="16129"/>
                </a:lnTo>
                <a:lnTo>
                  <a:pt x="623697" y="19304"/>
                </a:lnTo>
                <a:lnTo>
                  <a:pt x="618744" y="21336"/>
                </a:lnTo>
                <a:lnTo>
                  <a:pt x="607440" y="27812"/>
                </a:lnTo>
                <a:lnTo>
                  <a:pt x="597281" y="35433"/>
                </a:lnTo>
                <a:lnTo>
                  <a:pt x="588263" y="44196"/>
                </a:lnTo>
                <a:lnTo>
                  <a:pt x="580389" y="54229"/>
                </a:lnTo>
                <a:lnTo>
                  <a:pt x="573659" y="65786"/>
                </a:lnTo>
                <a:lnTo>
                  <a:pt x="571500" y="70104"/>
                </a:lnTo>
                <a:lnTo>
                  <a:pt x="566165" y="81534"/>
                </a:lnTo>
                <a:lnTo>
                  <a:pt x="560832" y="93091"/>
                </a:lnTo>
                <a:lnTo>
                  <a:pt x="555498" y="104521"/>
                </a:lnTo>
                <a:lnTo>
                  <a:pt x="550037" y="116078"/>
                </a:lnTo>
                <a:lnTo>
                  <a:pt x="544576" y="127508"/>
                </a:lnTo>
                <a:lnTo>
                  <a:pt x="539114" y="139065"/>
                </a:lnTo>
                <a:lnTo>
                  <a:pt x="533653" y="150495"/>
                </a:lnTo>
                <a:lnTo>
                  <a:pt x="528320" y="162051"/>
                </a:lnTo>
                <a:lnTo>
                  <a:pt x="522859" y="173482"/>
                </a:lnTo>
                <a:lnTo>
                  <a:pt x="517398" y="185038"/>
                </a:lnTo>
                <a:lnTo>
                  <a:pt x="511937" y="196469"/>
                </a:lnTo>
                <a:lnTo>
                  <a:pt x="506475" y="208025"/>
                </a:lnTo>
                <a:lnTo>
                  <a:pt x="501141" y="219456"/>
                </a:lnTo>
                <a:lnTo>
                  <a:pt x="495808" y="231012"/>
                </a:lnTo>
                <a:lnTo>
                  <a:pt x="490474" y="242443"/>
                </a:lnTo>
                <a:lnTo>
                  <a:pt x="481202" y="261747"/>
                </a:lnTo>
                <a:lnTo>
                  <a:pt x="467233" y="286131"/>
                </a:lnTo>
                <a:lnTo>
                  <a:pt x="451865" y="307848"/>
                </a:lnTo>
                <a:lnTo>
                  <a:pt x="435101" y="326898"/>
                </a:lnTo>
                <a:lnTo>
                  <a:pt x="416813" y="343408"/>
                </a:lnTo>
                <a:lnTo>
                  <a:pt x="397256" y="357378"/>
                </a:lnTo>
                <a:lnTo>
                  <a:pt x="382524" y="365760"/>
                </a:lnTo>
                <a:lnTo>
                  <a:pt x="361823" y="375031"/>
                </a:lnTo>
                <a:lnTo>
                  <a:pt x="339725" y="382650"/>
                </a:lnTo>
                <a:lnTo>
                  <a:pt x="316229" y="388874"/>
                </a:lnTo>
                <a:lnTo>
                  <a:pt x="291211" y="393700"/>
                </a:lnTo>
                <a:lnTo>
                  <a:pt x="264667" y="396875"/>
                </a:lnTo>
                <a:lnTo>
                  <a:pt x="236727" y="398780"/>
                </a:lnTo>
                <a:lnTo>
                  <a:pt x="211836" y="399288"/>
                </a:lnTo>
                <a:lnTo>
                  <a:pt x="197612" y="399161"/>
                </a:lnTo>
                <a:lnTo>
                  <a:pt x="170687" y="398018"/>
                </a:lnTo>
                <a:lnTo>
                  <a:pt x="145541" y="395605"/>
                </a:lnTo>
                <a:lnTo>
                  <a:pt x="121792" y="391668"/>
                </a:lnTo>
                <a:lnTo>
                  <a:pt x="92963" y="385063"/>
                </a:lnTo>
                <a:lnTo>
                  <a:pt x="66548" y="377190"/>
                </a:lnTo>
                <a:lnTo>
                  <a:pt x="42672" y="365760"/>
                </a:lnTo>
                <a:lnTo>
                  <a:pt x="22478" y="348869"/>
                </a:lnTo>
                <a:lnTo>
                  <a:pt x="4572" y="319913"/>
                </a:lnTo>
                <a:lnTo>
                  <a:pt x="0" y="301751"/>
                </a:lnTo>
                <a:lnTo>
                  <a:pt x="762" y="292862"/>
                </a:lnTo>
                <a:lnTo>
                  <a:pt x="6603" y="270256"/>
                </a:lnTo>
                <a:lnTo>
                  <a:pt x="18161" y="240919"/>
                </a:lnTo>
                <a:lnTo>
                  <a:pt x="28828" y="217932"/>
                </a:lnTo>
                <a:lnTo>
                  <a:pt x="39497" y="195072"/>
                </a:lnTo>
                <a:lnTo>
                  <a:pt x="44831" y="183515"/>
                </a:lnTo>
                <a:lnTo>
                  <a:pt x="50291" y="171958"/>
                </a:lnTo>
                <a:lnTo>
                  <a:pt x="55752" y="160400"/>
                </a:lnTo>
                <a:lnTo>
                  <a:pt x="61213" y="148971"/>
                </a:lnTo>
                <a:lnTo>
                  <a:pt x="66675" y="137413"/>
                </a:lnTo>
                <a:lnTo>
                  <a:pt x="72136" y="125857"/>
                </a:lnTo>
                <a:lnTo>
                  <a:pt x="77724" y="114426"/>
                </a:lnTo>
                <a:lnTo>
                  <a:pt x="83185" y="102870"/>
                </a:lnTo>
                <a:lnTo>
                  <a:pt x="88773" y="91440"/>
                </a:lnTo>
                <a:lnTo>
                  <a:pt x="94234" y="80010"/>
                </a:lnTo>
                <a:lnTo>
                  <a:pt x="99060" y="70104"/>
                </a:lnTo>
                <a:lnTo>
                  <a:pt x="104775" y="55372"/>
                </a:lnTo>
                <a:lnTo>
                  <a:pt x="108585" y="43307"/>
                </a:lnTo>
                <a:lnTo>
                  <a:pt x="109727" y="35051"/>
                </a:lnTo>
                <a:lnTo>
                  <a:pt x="109727" y="28956"/>
                </a:lnTo>
                <a:lnTo>
                  <a:pt x="105156" y="22860"/>
                </a:lnTo>
                <a:lnTo>
                  <a:pt x="96012" y="18287"/>
                </a:lnTo>
                <a:lnTo>
                  <a:pt x="88900" y="15875"/>
                </a:lnTo>
                <a:lnTo>
                  <a:pt x="79121" y="13970"/>
                </a:lnTo>
                <a:lnTo>
                  <a:pt x="66294" y="12573"/>
                </a:lnTo>
                <a:lnTo>
                  <a:pt x="50546" y="11430"/>
                </a:lnTo>
                <a:lnTo>
                  <a:pt x="35051" y="10668"/>
                </a:lnTo>
                <a:lnTo>
                  <a:pt x="36575" y="6096"/>
                </a:lnTo>
                <a:lnTo>
                  <a:pt x="38100" y="3048"/>
                </a:lnTo>
                <a:lnTo>
                  <a:pt x="39624" y="0"/>
                </a:lnTo>
                <a:lnTo>
                  <a:pt x="55372" y="0"/>
                </a:lnTo>
                <a:lnTo>
                  <a:pt x="353567" y="0"/>
                </a:lnTo>
                <a:lnTo>
                  <a:pt x="352044" y="3048"/>
                </a:lnTo>
                <a:lnTo>
                  <a:pt x="348996" y="6096"/>
                </a:lnTo>
                <a:lnTo>
                  <a:pt x="347472" y="10668"/>
                </a:lnTo>
                <a:lnTo>
                  <a:pt x="331597" y="11049"/>
                </a:lnTo>
                <a:lnTo>
                  <a:pt x="317119" y="12065"/>
                </a:lnTo>
                <a:lnTo>
                  <a:pt x="304291" y="13843"/>
                </a:lnTo>
                <a:lnTo>
                  <a:pt x="292988" y="16763"/>
                </a:lnTo>
                <a:lnTo>
                  <a:pt x="283083" y="20574"/>
                </a:lnTo>
                <a:lnTo>
                  <a:pt x="278891" y="22860"/>
                </a:lnTo>
                <a:lnTo>
                  <a:pt x="269113" y="28448"/>
                </a:lnTo>
                <a:lnTo>
                  <a:pt x="259969" y="35941"/>
                </a:lnTo>
                <a:lnTo>
                  <a:pt x="251713" y="45593"/>
                </a:lnTo>
                <a:lnTo>
                  <a:pt x="244094" y="57276"/>
                </a:lnTo>
                <a:lnTo>
                  <a:pt x="237744" y="70104"/>
                </a:lnTo>
                <a:lnTo>
                  <a:pt x="232537" y="81534"/>
                </a:lnTo>
                <a:lnTo>
                  <a:pt x="227202" y="92963"/>
                </a:lnTo>
                <a:lnTo>
                  <a:pt x="221869" y="104521"/>
                </a:lnTo>
                <a:lnTo>
                  <a:pt x="216535" y="116078"/>
                </a:lnTo>
                <a:lnTo>
                  <a:pt x="211074" y="127635"/>
                </a:lnTo>
                <a:lnTo>
                  <a:pt x="205739" y="139192"/>
                </a:lnTo>
                <a:lnTo>
                  <a:pt x="200278" y="150749"/>
                </a:lnTo>
                <a:lnTo>
                  <a:pt x="194945" y="162306"/>
                </a:lnTo>
                <a:lnTo>
                  <a:pt x="189484" y="173862"/>
                </a:lnTo>
                <a:lnTo>
                  <a:pt x="184150" y="185420"/>
                </a:lnTo>
                <a:lnTo>
                  <a:pt x="178815" y="196976"/>
                </a:lnTo>
                <a:lnTo>
                  <a:pt x="173482" y="208534"/>
                </a:lnTo>
                <a:lnTo>
                  <a:pt x="168148" y="219963"/>
                </a:lnTo>
                <a:lnTo>
                  <a:pt x="162813" y="231394"/>
                </a:lnTo>
                <a:lnTo>
                  <a:pt x="158496" y="240792"/>
                </a:lnTo>
                <a:lnTo>
                  <a:pt x="151891" y="255650"/>
                </a:lnTo>
                <a:lnTo>
                  <a:pt x="146685" y="269367"/>
                </a:lnTo>
                <a:lnTo>
                  <a:pt x="142875" y="281940"/>
                </a:lnTo>
                <a:lnTo>
                  <a:pt x="140208" y="293370"/>
                </a:lnTo>
                <a:lnTo>
                  <a:pt x="138937" y="303657"/>
                </a:lnTo>
                <a:lnTo>
                  <a:pt x="138684" y="309372"/>
                </a:lnTo>
                <a:lnTo>
                  <a:pt x="140462" y="321310"/>
                </a:lnTo>
                <a:lnTo>
                  <a:pt x="145796" y="332105"/>
                </a:lnTo>
                <a:lnTo>
                  <a:pt x="155066" y="341757"/>
                </a:lnTo>
                <a:lnTo>
                  <a:pt x="168656" y="350266"/>
                </a:lnTo>
                <a:lnTo>
                  <a:pt x="169163" y="350520"/>
                </a:lnTo>
                <a:lnTo>
                  <a:pt x="178435" y="355473"/>
                </a:lnTo>
                <a:lnTo>
                  <a:pt x="188722" y="359663"/>
                </a:lnTo>
                <a:lnTo>
                  <a:pt x="200151" y="362966"/>
                </a:lnTo>
                <a:lnTo>
                  <a:pt x="212725" y="365633"/>
                </a:lnTo>
                <a:lnTo>
                  <a:pt x="226313" y="367411"/>
                </a:lnTo>
                <a:lnTo>
                  <a:pt x="240919" y="368554"/>
                </a:lnTo>
                <a:lnTo>
                  <a:pt x="254508" y="368808"/>
                </a:lnTo>
                <a:lnTo>
                  <a:pt x="268986" y="368554"/>
                </a:lnTo>
                <a:lnTo>
                  <a:pt x="282575" y="367919"/>
                </a:lnTo>
                <a:lnTo>
                  <a:pt x="295656" y="366775"/>
                </a:lnTo>
                <a:lnTo>
                  <a:pt x="308101" y="364998"/>
                </a:lnTo>
                <a:lnTo>
                  <a:pt x="319913" y="362585"/>
                </a:lnTo>
                <a:lnTo>
                  <a:pt x="331215" y="359537"/>
                </a:lnTo>
                <a:lnTo>
                  <a:pt x="352806" y="352044"/>
                </a:lnTo>
                <a:lnTo>
                  <a:pt x="364998" y="346837"/>
                </a:lnTo>
                <a:lnTo>
                  <a:pt x="376427" y="341122"/>
                </a:lnTo>
                <a:lnTo>
                  <a:pt x="386841" y="334645"/>
                </a:lnTo>
                <a:lnTo>
                  <a:pt x="396366" y="327406"/>
                </a:lnTo>
                <a:lnTo>
                  <a:pt x="405511" y="318008"/>
                </a:lnTo>
                <a:lnTo>
                  <a:pt x="413131" y="309372"/>
                </a:lnTo>
                <a:lnTo>
                  <a:pt x="420497" y="300100"/>
                </a:lnTo>
                <a:lnTo>
                  <a:pt x="427863" y="290068"/>
                </a:lnTo>
                <a:lnTo>
                  <a:pt x="434975" y="279273"/>
                </a:lnTo>
                <a:lnTo>
                  <a:pt x="441833" y="267588"/>
                </a:lnTo>
                <a:lnTo>
                  <a:pt x="448690" y="254888"/>
                </a:lnTo>
                <a:lnTo>
                  <a:pt x="457708" y="235331"/>
                </a:lnTo>
                <a:lnTo>
                  <a:pt x="462914" y="223774"/>
                </a:lnTo>
                <a:lnTo>
                  <a:pt x="468122" y="212217"/>
                </a:lnTo>
                <a:lnTo>
                  <a:pt x="473456" y="200660"/>
                </a:lnTo>
                <a:lnTo>
                  <a:pt x="478789" y="189230"/>
                </a:lnTo>
                <a:lnTo>
                  <a:pt x="484124" y="177673"/>
                </a:lnTo>
                <a:lnTo>
                  <a:pt x="489585" y="166243"/>
                </a:lnTo>
                <a:lnTo>
                  <a:pt x="494919" y="154812"/>
                </a:lnTo>
                <a:lnTo>
                  <a:pt x="500379" y="143383"/>
                </a:lnTo>
                <a:lnTo>
                  <a:pt x="505840" y="131825"/>
                </a:lnTo>
                <a:lnTo>
                  <a:pt x="511301" y="120396"/>
                </a:lnTo>
                <a:lnTo>
                  <a:pt x="516763" y="108838"/>
                </a:lnTo>
                <a:lnTo>
                  <a:pt x="522224" y="97409"/>
                </a:lnTo>
                <a:lnTo>
                  <a:pt x="527685" y="85851"/>
                </a:lnTo>
                <a:lnTo>
                  <a:pt x="533019" y="74168"/>
                </a:lnTo>
                <a:lnTo>
                  <a:pt x="534924" y="70104"/>
                </a:lnTo>
                <a:lnTo>
                  <a:pt x="539496" y="56007"/>
                </a:lnTo>
                <a:lnTo>
                  <a:pt x="541020" y="45085"/>
                </a:lnTo>
                <a:lnTo>
                  <a:pt x="541020" y="44196"/>
                </a:lnTo>
                <a:lnTo>
                  <a:pt x="538352" y="31750"/>
                </a:lnTo>
                <a:lnTo>
                  <a:pt x="530098" y="21844"/>
                </a:lnTo>
                <a:lnTo>
                  <a:pt x="521208" y="16763"/>
                </a:lnTo>
                <a:lnTo>
                  <a:pt x="513969" y="14224"/>
                </a:lnTo>
                <a:lnTo>
                  <a:pt x="503809" y="12446"/>
                </a:lnTo>
                <a:lnTo>
                  <a:pt x="490727" y="11303"/>
                </a:lnTo>
                <a:lnTo>
                  <a:pt x="474725" y="10795"/>
                </a:lnTo>
                <a:lnTo>
                  <a:pt x="461772" y="10668"/>
                </a:lnTo>
                <a:lnTo>
                  <a:pt x="463296" y="6096"/>
                </a:lnTo>
                <a:lnTo>
                  <a:pt x="464820" y="3048"/>
                </a:lnTo>
                <a:lnTo>
                  <a:pt x="466344" y="0"/>
                </a:lnTo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7" name="object 77"/>
          <p:cNvSpPr/>
          <p:nvPr/>
        </p:nvSpPr>
        <p:spPr>
          <a:xfrm>
            <a:off x="6013704" y="3742943"/>
            <a:ext cx="621792" cy="408431"/>
          </a:xfrm>
          <a:custGeom>
            <a:avLst/>
            <a:gdLst/>
            <a:ahLst/>
            <a:cxnLst/>
            <a:rect l="l" t="t" r="r" b="b"/>
            <a:pathLst>
              <a:path w="621792" h="408431">
                <a:moveTo>
                  <a:pt x="621792" y="0"/>
                </a:moveTo>
                <a:lnTo>
                  <a:pt x="617347" y="11811"/>
                </a:lnTo>
                <a:lnTo>
                  <a:pt x="612901" y="23749"/>
                </a:lnTo>
                <a:lnTo>
                  <a:pt x="608329" y="35560"/>
                </a:lnTo>
                <a:lnTo>
                  <a:pt x="603757" y="47498"/>
                </a:lnTo>
                <a:lnTo>
                  <a:pt x="599186" y="59309"/>
                </a:lnTo>
                <a:lnTo>
                  <a:pt x="594614" y="71119"/>
                </a:lnTo>
                <a:lnTo>
                  <a:pt x="590042" y="83057"/>
                </a:lnTo>
                <a:lnTo>
                  <a:pt x="585470" y="94868"/>
                </a:lnTo>
                <a:lnTo>
                  <a:pt x="580898" y="106806"/>
                </a:lnTo>
                <a:lnTo>
                  <a:pt x="576452" y="118617"/>
                </a:lnTo>
                <a:lnTo>
                  <a:pt x="574675" y="123443"/>
                </a:lnTo>
                <a:lnTo>
                  <a:pt x="568578" y="123443"/>
                </a:lnTo>
                <a:lnTo>
                  <a:pt x="562482" y="123443"/>
                </a:lnTo>
                <a:lnTo>
                  <a:pt x="556387" y="123443"/>
                </a:lnTo>
                <a:lnTo>
                  <a:pt x="554863" y="108965"/>
                </a:lnTo>
                <a:lnTo>
                  <a:pt x="551815" y="95630"/>
                </a:lnTo>
                <a:lnTo>
                  <a:pt x="540893" y="72516"/>
                </a:lnTo>
                <a:lnTo>
                  <a:pt x="523748" y="53975"/>
                </a:lnTo>
                <a:lnTo>
                  <a:pt x="507238" y="42672"/>
                </a:lnTo>
                <a:lnTo>
                  <a:pt x="485648" y="32892"/>
                </a:lnTo>
                <a:lnTo>
                  <a:pt x="461010" y="26415"/>
                </a:lnTo>
                <a:lnTo>
                  <a:pt x="447548" y="24384"/>
                </a:lnTo>
                <a:lnTo>
                  <a:pt x="433450" y="23113"/>
                </a:lnTo>
                <a:lnTo>
                  <a:pt x="421132" y="22860"/>
                </a:lnTo>
                <a:lnTo>
                  <a:pt x="408940" y="23240"/>
                </a:lnTo>
                <a:lnTo>
                  <a:pt x="384429" y="25780"/>
                </a:lnTo>
                <a:lnTo>
                  <a:pt x="360045" y="31114"/>
                </a:lnTo>
                <a:lnTo>
                  <a:pt x="335534" y="38862"/>
                </a:lnTo>
                <a:lnTo>
                  <a:pt x="311150" y="49022"/>
                </a:lnTo>
                <a:lnTo>
                  <a:pt x="298958" y="54990"/>
                </a:lnTo>
                <a:lnTo>
                  <a:pt x="283083" y="64007"/>
                </a:lnTo>
                <a:lnTo>
                  <a:pt x="262763" y="77469"/>
                </a:lnTo>
                <a:lnTo>
                  <a:pt x="243332" y="92963"/>
                </a:lnTo>
                <a:lnTo>
                  <a:pt x="224790" y="110489"/>
                </a:lnTo>
                <a:lnTo>
                  <a:pt x="207518" y="130175"/>
                </a:lnTo>
                <a:lnTo>
                  <a:pt x="191516" y="152145"/>
                </a:lnTo>
                <a:lnTo>
                  <a:pt x="178435" y="173736"/>
                </a:lnTo>
                <a:lnTo>
                  <a:pt x="172212" y="185927"/>
                </a:lnTo>
                <a:lnTo>
                  <a:pt x="162051" y="210057"/>
                </a:lnTo>
                <a:lnTo>
                  <a:pt x="155067" y="234187"/>
                </a:lnTo>
                <a:lnTo>
                  <a:pt x="151257" y="258444"/>
                </a:lnTo>
                <a:lnTo>
                  <a:pt x="150495" y="274319"/>
                </a:lnTo>
                <a:lnTo>
                  <a:pt x="151384" y="288289"/>
                </a:lnTo>
                <a:lnTo>
                  <a:pt x="158750" y="313563"/>
                </a:lnTo>
                <a:lnTo>
                  <a:pt x="172974" y="334772"/>
                </a:lnTo>
                <a:lnTo>
                  <a:pt x="189992" y="348995"/>
                </a:lnTo>
                <a:lnTo>
                  <a:pt x="209423" y="360044"/>
                </a:lnTo>
                <a:lnTo>
                  <a:pt x="231901" y="367791"/>
                </a:lnTo>
                <a:lnTo>
                  <a:pt x="257556" y="372617"/>
                </a:lnTo>
                <a:lnTo>
                  <a:pt x="271525" y="374014"/>
                </a:lnTo>
                <a:lnTo>
                  <a:pt x="286385" y="374776"/>
                </a:lnTo>
                <a:lnTo>
                  <a:pt x="296418" y="374903"/>
                </a:lnTo>
                <a:lnTo>
                  <a:pt x="310007" y="374650"/>
                </a:lnTo>
                <a:lnTo>
                  <a:pt x="336676" y="372999"/>
                </a:lnTo>
                <a:lnTo>
                  <a:pt x="362076" y="369569"/>
                </a:lnTo>
                <a:lnTo>
                  <a:pt x="385699" y="364363"/>
                </a:lnTo>
                <a:lnTo>
                  <a:pt x="407797" y="357124"/>
                </a:lnTo>
                <a:lnTo>
                  <a:pt x="430022" y="347599"/>
                </a:lnTo>
                <a:lnTo>
                  <a:pt x="452247" y="336168"/>
                </a:lnTo>
                <a:lnTo>
                  <a:pt x="474980" y="322452"/>
                </a:lnTo>
                <a:lnTo>
                  <a:pt x="486410" y="314578"/>
                </a:lnTo>
                <a:lnTo>
                  <a:pt x="489585" y="312419"/>
                </a:lnTo>
                <a:lnTo>
                  <a:pt x="497077" y="312419"/>
                </a:lnTo>
                <a:lnTo>
                  <a:pt x="503174" y="312419"/>
                </a:lnTo>
                <a:lnTo>
                  <a:pt x="510794" y="312419"/>
                </a:lnTo>
                <a:lnTo>
                  <a:pt x="500252" y="321817"/>
                </a:lnTo>
                <a:lnTo>
                  <a:pt x="479298" y="339089"/>
                </a:lnTo>
                <a:lnTo>
                  <a:pt x="458088" y="354202"/>
                </a:lnTo>
                <a:lnTo>
                  <a:pt x="436880" y="367284"/>
                </a:lnTo>
                <a:lnTo>
                  <a:pt x="415417" y="378460"/>
                </a:lnTo>
                <a:lnTo>
                  <a:pt x="395224" y="387095"/>
                </a:lnTo>
                <a:lnTo>
                  <a:pt x="373761" y="394335"/>
                </a:lnTo>
                <a:lnTo>
                  <a:pt x="350774" y="399923"/>
                </a:lnTo>
                <a:lnTo>
                  <a:pt x="326390" y="403987"/>
                </a:lnTo>
                <a:lnTo>
                  <a:pt x="300355" y="406780"/>
                </a:lnTo>
                <a:lnTo>
                  <a:pt x="272796" y="408177"/>
                </a:lnTo>
                <a:lnTo>
                  <a:pt x="252349" y="408431"/>
                </a:lnTo>
                <a:lnTo>
                  <a:pt x="237109" y="408304"/>
                </a:lnTo>
                <a:lnTo>
                  <a:pt x="208025" y="406780"/>
                </a:lnTo>
                <a:lnTo>
                  <a:pt x="180467" y="403605"/>
                </a:lnTo>
                <a:lnTo>
                  <a:pt x="154686" y="399034"/>
                </a:lnTo>
                <a:lnTo>
                  <a:pt x="130429" y="392811"/>
                </a:lnTo>
                <a:lnTo>
                  <a:pt x="107950" y="385063"/>
                </a:lnTo>
                <a:lnTo>
                  <a:pt x="87122" y="375538"/>
                </a:lnTo>
                <a:lnTo>
                  <a:pt x="69976" y="365760"/>
                </a:lnTo>
                <a:lnTo>
                  <a:pt x="45338" y="348106"/>
                </a:lnTo>
                <a:lnTo>
                  <a:pt x="26162" y="328675"/>
                </a:lnTo>
                <a:lnTo>
                  <a:pt x="12192" y="307466"/>
                </a:lnTo>
                <a:lnTo>
                  <a:pt x="3556" y="284352"/>
                </a:lnTo>
                <a:lnTo>
                  <a:pt x="126" y="259206"/>
                </a:lnTo>
                <a:lnTo>
                  <a:pt x="0" y="254507"/>
                </a:lnTo>
                <a:lnTo>
                  <a:pt x="508" y="242569"/>
                </a:lnTo>
                <a:lnTo>
                  <a:pt x="4318" y="218820"/>
                </a:lnTo>
                <a:lnTo>
                  <a:pt x="12065" y="195325"/>
                </a:lnTo>
                <a:lnTo>
                  <a:pt x="23749" y="172212"/>
                </a:lnTo>
                <a:lnTo>
                  <a:pt x="39243" y="149478"/>
                </a:lnTo>
                <a:lnTo>
                  <a:pt x="54737" y="131063"/>
                </a:lnTo>
                <a:lnTo>
                  <a:pt x="70612" y="115315"/>
                </a:lnTo>
                <a:lnTo>
                  <a:pt x="88392" y="100584"/>
                </a:lnTo>
                <a:lnTo>
                  <a:pt x="108076" y="86740"/>
                </a:lnTo>
                <a:lnTo>
                  <a:pt x="129540" y="73787"/>
                </a:lnTo>
                <a:lnTo>
                  <a:pt x="152908" y="61722"/>
                </a:lnTo>
                <a:lnTo>
                  <a:pt x="178181" y="50291"/>
                </a:lnTo>
                <a:lnTo>
                  <a:pt x="205359" y="39750"/>
                </a:lnTo>
                <a:lnTo>
                  <a:pt x="226822" y="32257"/>
                </a:lnTo>
                <a:lnTo>
                  <a:pt x="251841" y="24511"/>
                </a:lnTo>
                <a:lnTo>
                  <a:pt x="276733" y="17779"/>
                </a:lnTo>
                <a:lnTo>
                  <a:pt x="301625" y="12064"/>
                </a:lnTo>
                <a:lnTo>
                  <a:pt x="326644" y="7492"/>
                </a:lnTo>
                <a:lnTo>
                  <a:pt x="351536" y="4063"/>
                </a:lnTo>
                <a:lnTo>
                  <a:pt x="376555" y="1650"/>
                </a:lnTo>
                <a:lnTo>
                  <a:pt x="401447" y="253"/>
                </a:lnTo>
                <a:lnTo>
                  <a:pt x="419608" y="0"/>
                </a:lnTo>
                <a:lnTo>
                  <a:pt x="429895" y="126"/>
                </a:lnTo>
                <a:lnTo>
                  <a:pt x="452500" y="1524"/>
                </a:lnTo>
                <a:lnTo>
                  <a:pt x="477774" y="4190"/>
                </a:lnTo>
                <a:lnTo>
                  <a:pt x="505968" y="8636"/>
                </a:lnTo>
                <a:lnTo>
                  <a:pt x="516890" y="10667"/>
                </a:lnTo>
                <a:lnTo>
                  <a:pt x="533400" y="13080"/>
                </a:lnTo>
                <a:lnTo>
                  <a:pt x="546353" y="14604"/>
                </a:lnTo>
                <a:lnTo>
                  <a:pt x="556005" y="15239"/>
                </a:lnTo>
                <a:lnTo>
                  <a:pt x="557911" y="15239"/>
                </a:lnTo>
                <a:lnTo>
                  <a:pt x="569595" y="14350"/>
                </a:lnTo>
                <a:lnTo>
                  <a:pt x="581532" y="11429"/>
                </a:lnTo>
                <a:lnTo>
                  <a:pt x="593598" y="6476"/>
                </a:lnTo>
                <a:lnTo>
                  <a:pt x="605027" y="0"/>
                </a:lnTo>
                <a:lnTo>
                  <a:pt x="609600" y="0"/>
                </a:lnTo>
                <a:lnTo>
                  <a:pt x="615696" y="0"/>
                </a:lnTo>
                <a:lnTo>
                  <a:pt x="621792" y="0"/>
                </a:lnTo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8" name="object 78"/>
          <p:cNvSpPr/>
          <p:nvPr/>
        </p:nvSpPr>
        <p:spPr>
          <a:xfrm>
            <a:off x="6659880" y="3752087"/>
            <a:ext cx="585216" cy="390144"/>
          </a:xfrm>
          <a:custGeom>
            <a:avLst/>
            <a:gdLst/>
            <a:ahLst/>
            <a:cxnLst/>
            <a:rect l="l" t="t" r="r" b="b"/>
            <a:pathLst>
              <a:path w="585216" h="390144">
                <a:moveTo>
                  <a:pt x="76453" y="0"/>
                </a:moveTo>
                <a:lnTo>
                  <a:pt x="76453" y="0"/>
                </a:lnTo>
                <a:lnTo>
                  <a:pt x="585216" y="0"/>
                </a:lnTo>
                <a:lnTo>
                  <a:pt x="579754" y="11557"/>
                </a:lnTo>
                <a:lnTo>
                  <a:pt x="574294" y="22987"/>
                </a:lnTo>
                <a:lnTo>
                  <a:pt x="569087" y="34544"/>
                </a:lnTo>
                <a:lnTo>
                  <a:pt x="563752" y="46100"/>
                </a:lnTo>
                <a:lnTo>
                  <a:pt x="558419" y="57658"/>
                </a:lnTo>
                <a:lnTo>
                  <a:pt x="553212" y="69087"/>
                </a:lnTo>
                <a:lnTo>
                  <a:pt x="547877" y="80645"/>
                </a:lnTo>
                <a:lnTo>
                  <a:pt x="542544" y="92201"/>
                </a:lnTo>
                <a:lnTo>
                  <a:pt x="537083" y="103632"/>
                </a:lnTo>
                <a:lnTo>
                  <a:pt x="536321" y="105156"/>
                </a:lnTo>
                <a:lnTo>
                  <a:pt x="531749" y="105156"/>
                </a:lnTo>
                <a:lnTo>
                  <a:pt x="525652" y="105156"/>
                </a:lnTo>
                <a:lnTo>
                  <a:pt x="519556" y="105156"/>
                </a:lnTo>
                <a:lnTo>
                  <a:pt x="521080" y="99060"/>
                </a:lnTo>
                <a:lnTo>
                  <a:pt x="521080" y="94487"/>
                </a:lnTo>
                <a:lnTo>
                  <a:pt x="521080" y="89916"/>
                </a:lnTo>
                <a:lnTo>
                  <a:pt x="519556" y="76708"/>
                </a:lnTo>
                <a:lnTo>
                  <a:pt x="514858" y="65024"/>
                </a:lnTo>
                <a:lnTo>
                  <a:pt x="506856" y="54863"/>
                </a:lnTo>
                <a:lnTo>
                  <a:pt x="495553" y="46228"/>
                </a:lnTo>
                <a:lnTo>
                  <a:pt x="484124" y="39750"/>
                </a:lnTo>
                <a:lnTo>
                  <a:pt x="474725" y="35813"/>
                </a:lnTo>
                <a:lnTo>
                  <a:pt x="463930" y="32512"/>
                </a:lnTo>
                <a:lnTo>
                  <a:pt x="451866" y="29845"/>
                </a:lnTo>
                <a:lnTo>
                  <a:pt x="438403" y="27559"/>
                </a:lnTo>
                <a:lnTo>
                  <a:pt x="423672" y="25908"/>
                </a:lnTo>
                <a:lnTo>
                  <a:pt x="407543" y="24892"/>
                </a:lnTo>
                <a:lnTo>
                  <a:pt x="397255" y="24384"/>
                </a:lnTo>
                <a:lnTo>
                  <a:pt x="390144" y="39243"/>
                </a:lnTo>
                <a:lnTo>
                  <a:pt x="383031" y="54101"/>
                </a:lnTo>
                <a:lnTo>
                  <a:pt x="375920" y="68834"/>
                </a:lnTo>
                <a:lnTo>
                  <a:pt x="368808" y="83693"/>
                </a:lnTo>
                <a:lnTo>
                  <a:pt x="361823" y="98425"/>
                </a:lnTo>
                <a:lnTo>
                  <a:pt x="354711" y="113157"/>
                </a:lnTo>
                <a:lnTo>
                  <a:pt x="347599" y="127888"/>
                </a:lnTo>
                <a:lnTo>
                  <a:pt x="340487" y="142621"/>
                </a:lnTo>
                <a:lnTo>
                  <a:pt x="333501" y="157353"/>
                </a:lnTo>
                <a:lnTo>
                  <a:pt x="326390" y="171958"/>
                </a:lnTo>
                <a:lnTo>
                  <a:pt x="319404" y="186690"/>
                </a:lnTo>
                <a:lnTo>
                  <a:pt x="312293" y="201422"/>
                </a:lnTo>
                <a:lnTo>
                  <a:pt x="305308" y="216026"/>
                </a:lnTo>
                <a:lnTo>
                  <a:pt x="298323" y="230632"/>
                </a:lnTo>
                <a:lnTo>
                  <a:pt x="291338" y="245363"/>
                </a:lnTo>
                <a:lnTo>
                  <a:pt x="284352" y="259969"/>
                </a:lnTo>
                <a:lnTo>
                  <a:pt x="277368" y="274574"/>
                </a:lnTo>
                <a:lnTo>
                  <a:pt x="270510" y="289306"/>
                </a:lnTo>
                <a:lnTo>
                  <a:pt x="263525" y="303911"/>
                </a:lnTo>
                <a:lnTo>
                  <a:pt x="256667" y="318516"/>
                </a:lnTo>
                <a:lnTo>
                  <a:pt x="249554" y="333629"/>
                </a:lnTo>
                <a:lnTo>
                  <a:pt x="245618" y="345694"/>
                </a:lnTo>
                <a:lnTo>
                  <a:pt x="244475" y="354838"/>
                </a:lnTo>
                <a:lnTo>
                  <a:pt x="244475" y="355092"/>
                </a:lnTo>
                <a:lnTo>
                  <a:pt x="244475" y="362712"/>
                </a:lnTo>
                <a:lnTo>
                  <a:pt x="249047" y="368808"/>
                </a:lnTo>
                <a:lnTo>
                  <a:pt x="258191" y="373380"/>
                </a:lnTo>
                <a:lnTo>
                  <a:pt x="266319" y="375285"/>
                </a:lnTo>
                <a:lnTo>
                  <a:pt x="276860" y="377063"/>
                </a:lnTo>
                <a:lnTo>
                  <a:pt x="289814" y="378460"/>
                </a:lnTo>
                <a:lnTo>
                  <a:pt x="305435" y="379222"/>
                </a:lnTo>
                <a:lnTo>
                  <a:pt x="317880" y="379475"/>
                </a:lnTo>
                <a:lnTo>
                  <a:pt x="316229" y="384048"/>
                </a:lnTo>
                <a:lnTo>
                  <a:pt x="314705" y="387096"/>
                </a:lnTo>
                <a:lnTo>
                  <a:pt x="313181" y="390144"/>
                </a:lnTo>
                <a:lnTo>
                  <a:pt x="297688" y="390144"/>
                </a:lnTo>
                <a:lnTo>
                  <a:pt x="0" y="390144"/>
                </a:lnTo>
                <a:lnTo>
                  <a:pt x="1524" y="387096"/>
                </a:lnTo>
                <a:lnTo>
                  <a:pt x="3048" y="384048"/>
                </a:lnTo>
                <a:lnTo>
                  <a:pt x="6096" y="379475"/>
                </a:lnTo>
                <a:lnTo>
                  <a:pt x="22860" y="379222"/>
                </a:lnTo>
                <a:lnTo>
                  <a:pt x="37719" y="378206"/>
                </a:lnTo>
                <a:lnTo>
                  <a:pt x="50673" y="376428"/>
                </a:lnTo>
                <a:lnTo>
                  <a:pt x="61849" y="374015"/>
                </a:lnTo>
                <a:lnTo>
                  <a:pt x="71120" y="370713"/>
                </a:lnTo>
                <a:lnTo>
                  <a:pt x="74929" y="368808"/>
                </a:lnTo>
                <a:lnTo>
                  <a:pt x="83693" y="363347"/>
                </a:lnTo>
                <a:lnTo>
                  <a:pt x="92075" y="355726"/>
                </a:lnTo>
                <a:lnTo>
                  <a:pt x="100202" y="345948"/>
                </a:lnTo>
                <a:lnTo>
                  <a:pt x="107950" y="334137"/>
                </a:lnTo>
                <a:lnTo>
                  <a:pt x="115316" y="320294"/>
                </a:lnTo>
                <a:lnTo>
                  <a:pt x="123063" y="303911"/>
                </a:lnTo>
                <a:lnTo>
                  <a:pt x="129921" y="289306"/>
                </a:lnTo>
                <a:lnTo>
                  <a:pt x="136905" y="274574"/>
                </a:lnTo>
                <a:lnTo>
                  <a:pt x="143764" y="259969"/>
                </a:lnTo>
                <a:lnTo>
                  <a:pt x="150749" y="245363"/>
                </a:lnTo>
                <a:lnTo>
                  <a:pt x="157734" y="230632"/>
                </a:lnTo>
                <a:lnTo>
                  <a:pt x="164719" y="216026"/>
                </a:lnTo>
                <a:lnTo>
                  <a:pt x="171830" y="201422"/>
                </a:lnTo>
                <a:lnTo>
                  <a:pt x="178816" y="186690"/>
                </a:lnTo>
                <a:lnTo>
                  <a:pt x="185800" y="171958"/>
                </a:lnTo>
                <a:lnTo>
                  <a:pt x="192913" y="157353"/>
                </a:lnTo>
                <a:lnTo>
                  <a:pt x="199898" y="142621"/>
                </a:lnTo>
                <a:lnTo>
                  <a:pt x="207010" y="127888"/>
                </a:lnTo>
                <a:lnTo>
                  <a:pt x="214122" y="113157"/>
                </a:lnTo>
                <a:lnTo>
                  <a:pt x="221234" y="98425"/>
                </a:lnTo>
                <a:lnTo>
                  <a:pt x="228346" y="83693"/>
                </a:lnTo>
                <a:lnTo>
                  <a:pt x="235330" y="68834"/>
                </a:lnTo>
                <a:lnTo>
                  <a:pt x="242443" y="54101"/>
                </a:lnTo>
                <a:lnTo>
                  <a:pt x="249554" y="39243"/>
                </a:lnTo>
                <a:lnTo>
                  <a:pt x="256667" y="24384"/>
                </a:lnTo>
                <a:lnTo>
                  <a:pt x="241808" y="25019"/>
                </a:lnTo>
                <a:lnTo>
                  <a:pt x="227456" y="25908"/>
                </a:lnTo>
                <a:lnTo>
                  <a:pt x="213741" y="27178"/>
                </a:lnTo>
                <a:lnTo>
                  <a:pt x="200405" y="28701"/>
                </a:lnTo>
                <a:lnTo>
                  <a:pt x="187578" y="30607"/>
                </a:lnTo>
                <a:lnTo>
                  <a:pt x="175260" y="32766"/>
                </a:lnTo>
                <a:lnTo>
                  <a:pt x="163575" y="35306"/>
                </a:lnTo>
                <a:lnTo>
                  <a:pt x="152400" y="38226"/>
                </a:lnTo>
                <a:lnTo>
                  <a:pt x="141859" y="41529"/>
                </a:lnTo>
                <a:lnTo>
                  <a:pt x="134493" y="44196"/>
                </a:lnTo>
                <a:lnTo>
                  <a:pt x="123190" y="48895"/>
                </a:lnTo>
                <a:lnTo>
                  <a:pt x="112014" y="54101"/>
                </a:lnTo>
                <a:lnTo>
                  <a:pt x="100965" y="60071"/>
                </a:lnTo>
                <a:lnTo>
                  <a:pt x="90297" y="66801"/>
                </a:lnTo>
                <a:lnTo>
                  <a:pt x="79755" y="74168"/>
                </a:lnTo>
                <a:lnTo>
                  <a:pt x="69596" y="82169"/>
                </a:lnTo>
                <a:lnTo>
                  <a:pt x="59690" y="91059"/>
                </a:lnTo>
                <a:lnTo>
                  <a:pt x="50038" y="100584"/>
                </a:lnTo>
                <a:lnTo>
                  <a:pt x="45847" y="105156"/>
                </a:lnTo>
                <a:lnTo>
                  <a:pt x="39750" y="105156"/>
                </a:lnTo>
                <a:lnTo>
                  <a:pt x="33654" y="105156"/>
                </a:lnTo>
                <a:lnTo>
                  <a:pt x="27559" y="105156"/>
                </a:lnTo>
                <a:lnTo>
                  <a:pt x="32639" y="93599"/>
                </a:lnTo>
                <a:lnTo>
                  <a:pt x="37973" y="82169"/>
                </a:lnTo>
                <a:lnTo>
                  <a:pt x="43306" y="70612"/>
                </a:lnTo>
                <a:lnTo>
                  <a:pt x="48895" y="59055"/>
                </a:lnTo>
                <a:lnTo>
                  <a:pt x="54355" y="47498"/>
                </a:lnTo>
                <a:lnTo>
                  <a:pt x="59817" y="36068"/>
                </a:lnTo>
                <a:lnTo>
                  <a:pt x="65277" y="24511"/>
                </a:lnTo>
                <a:lnTo>
                  <a:pt x="70612" y="12954"/>
                </a:lnTo>
                <a:lnTo>
                  <a:pt x="75819" y="1524"/>
                </a:lnTo>
                <a:lnTo>
                  <a:pt x="76453" y="0"/>
                </a:lnTo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9" name="object 79"/>
          <p:cNvSpPr/>
          <p:nvPr/>
        </p:nvSpPr>
        <p:spPr>
          <a:xfrm>
            <a:off x="7132320" y="3752087"/>
            <a:ext cx="478535" cy="390144"/>
          </a:xfrm>
          <a:custGeom>
            <a:avLst/>
            <a:gdLst/>
            <a:ahLst/>
            <a:cxnLst/>
            <a:rect l="l" t="t" r="r" b="b"/>
            <a:pathLst>
              <a:path w="478535" h="390144">
                <a:moveTo>
                  <a:pt x="165100" y="10668"/>
                </a:moveTo>
                <a:lnTo>
                  <a:pt x="166624" y="6096"/>
                </a:lnTo>
                <a:lnTo>
                  <a:pt x="168148" y="3048"/>
                </a:lnTo>
                <a:lnTo>
                  <a:pt x="169672" y="0"/>
                </a:lnTo>
                <a:lnTo>
                  <a:pt x="478535" y="0"/>
                </a:lnTo>
                <a:lnTo>
                  <a:pt x="475487" y="3048"/>
                </a:lnTo>
                <a:lnTo>
                  <a:pt x="473963" y="6096"/>
                </a:lnTo>
                <a:lnTo>
                  <a:pt x="472439" y="10668"/>
                </a:lnTo>
                <a:lnTo>
                  <a:pt x="456183" y="11049"/>
                </a:lnTo>
                <a:lnTo>
                  <a:pt x="441832" y="12192"/>
                </a:lnTo>
                <a:lnTo>
                  <a:pt x="429132" y="14097"/>
                </a:lnTo>
                <a:lnTo>
                  <a:pt x="418210" y="17018"/>
                </a:lnTo>
                <a:lnTo>
                  <a:pt x="409066" y="20828"/>
                </a:lnTo>
                <a:lnTo>
                  <a:pt x="399287" y="27686"/>
                </a:lnTo>
                <a:lnTo>
                  <a:pt x="390905" y="35560"/>
                </a:lnTo>
                <a:lnTo>
                  <a:pt x="383031" y="45338"/>
                </a:lnTo>
                <a:lnTo>
                  <a:pt x="375538" y="57023"/>
                </a:lnTo>
                <a:lnTo>
                  <a:pt x="368426" y="70104"/>
                </a:lnTo>
                <a:lnTo>
                  <a:pt x="362965" y="82676"/>
                </a:lnTo>
                <a:lnTo>
                  <a:pt x="357377" y="95250"/>
                </a:lnTo>
                <a:lnTo>
                  <a:pt x="351789" y="107696"/>
                </a:lnTo>
                <a:lnTo>
                  <a:pt x="346075" y="120269"/>
                </a:lnTo>
                <a:lnTo>
                  <a:pt x="340486" y="132715"/>
                </a:lnTo>
                <a:lnTo>
                  <a:pt x="334772" y="145161"/>
                </a:lnTo>
                <a:lnTo>
                  <a:pt x="329056" y="157734"/>
                </a:lnTo>
                <a:lnTo>
                  <a:pt x="323214" y="170180"/>
                </a:lnTo>
                <a:lnTo>
                  <a:pt x="317500" y="182625"/>
                </a:lnTo>
                <a:lnTo>
                  <a:pt x="311657" y="195072"/>
                </a:lnTo>
                <a:lnTo>
                  <a:pt x="305943" y="207518"/>
                </a:lnTo>
                <a:lnTo>
                  <a:pt x="300100" y="219963"/>
                </a:lnTo>
                <a:lnTo>
                  <a:pt x="294258" y="232410"/>
                </a:lnTo>
                <a:lnTo>
                  <a:pt x="288544" y="244983"/>
                </a:lnTo>
                <a:lnTo>
                  <a:pt x="282701" y="257429"/>
                </a:lnTo>
                <a:lnTo>
                  <a:pt x="276859" y="269875"/>
                </a:lnTo>
                <a:lnTo>
                  <a:pt x="271018" y="282448"/>
                </a:lnTo>
                <a:lnTo>
                  <a:pt x="265302" y="294894"/>
                </a:lnTo>
                <a:lnTo>
                  <a:pt x="259587" y="307467"/>
                </a:lnTo>
                <a:lnTo>
                  <a:pt x="253746" y="320040"/>
                </a:lnTo>
                <a:lnTo>
                  <a:pt x="246379" y="336296"/>
                </a:lnTo>
                <a:lnTo>
                  <a:pt x="242570" y="347853"/>
                </a:lnTo>
                <a:lnTo>
                  <a:pt x="241553" y="355092"/>
                </a:lnTo>
                <a:lnTo>
                  <a:pt x="241553" y="362712"/>
                </a:lnTo>
                <a:lnTo>
                  <a:pt x="244601" y="368808"/>
                </a:lnTo>
                <a:lnTo>
                  <a:pt x="253746" y="371856"/>
                </a:lnTo>
                <a:lnTo>
                  <a:pt x="261365" y="374396"/>
                </a:lnTo>
                <a:lnTo>
                  <a:pt x="271399" y="376428"/>
                </a:lnTo>
                <a:lnTo>
                  <a:pt x="283972" y="378079"/>
                </a:lnTo>
                <a:lnTo>
                  <a:pt x="299084" y="379095"/>
                </a:lnTo>
                <a:lnTo>
                  <a:pt x="316610" y="379475"/>
                </a:lnTo>
                <a:lnTo>
                  <a:pt x="318007" y="379475"/>
                </a:lnTo>
                <a:lnTo>
                  <a:pt x="316483" y="384048"/>
                </a:lnTo>
                <a:lnTo>
                  <a:pt x="314959" y="387096"/>
                </a:lnTo>
                <a:lnTo>
                  <a:pt x="313435" y="390144"/>
                </a:lnTo>
                <a:lnTo>
                  <a:pt x="297560" y="390144"/>
                </a:lnTo>
                <a:lnTo>
                  <a:pt x="0" y="390144"/>
                </a:lnTo>
                <a:lnTo>
                  <a:pt x="1524" y="387096"/>
                </a:lnTo>
                <a:lnTo>
                  <a:pt x="3048" y="384048"/>
                </a:lnTo>
                <a:lnTo>
                  <a:pt x="4572" y="379475"/>
                </a:lnTo>
                <a:lnTo>
                  <a:pt x="20700" y="379222"/>
                </a:lnTo>
                <a:lnTo>
                  <a:pt x="35432" y="378206"/>
                </a:lnTo>
                <a:lnTo>
                  <a:pt x="48640" y="376428"/>
                </a:lnTo>
                <a:lnTo>
                  <a:pt x="60071" y="374015"/>
                </a:lnTo>
                <a:lnTo>
                  <a:pt x="69596" y="370713"/>
                </a:lnTo>
                <a:lnTo>
                  <a:pt x="73405" y="368808"/>
                </a:lnTo>
                <a:lnTo>
                  <a:pt x="81660" y="363220"/>
                </a:lnTo>
                <a:lnTo>
                  <a:pt x="89915" y="355600"/>
                </a:lnTo>
                <a:lnTo>
                  <a:pt x="98044" y="345821"/>
                </a:lnTo>
                <a:lnTo>
                  <a:pt x="105918" y="333756"/>
                </a:lnTo>
                <a:lnTo>
                  <a:pt x="113156" y="320040"/>
                </a:lnTo>
                <a:lnTo>
                  <a:pt x="118872" y="307467"/>
                </a:lnTo>
                <a:lnTo>
                  <a:pt x="124586" y="294894"/>
                </a:lnTo>
                <a:lnTo>
                  <a:pt x="130428" y="282448"/>
                </a:lnTo>
                <a:lnTo>
                  <a:pt x="136271" y="269875"/>
                </a:lnTo>
                <a:lnTo>
                  <a:pt x="141985" y="257429"/>
                </a:lnTo>
                <a:lnTo>
                  <a:pt x="147827" y="244983"/>
                </a:lnTo>
                <a:lnTo>
                  <a:pt x="153670" y="232410"/>
                </a:lnTo>
                <a:lnTo>
                  <a:pt x="159511" y="219963"/>
                </a:lnTo>
                <a:lnTo>
                  <a:pt x="165353" y="207518"/>
                </a:lnTo>
                <a:lnTo>
                  <a:pt x="171196" y="195072"/>
                </a:lnTo>
                <a:lnTo>
                  <a:pt x="177037" y="182625"/>
                </a:lnTo>
                <a:lnTo>
                  <a:pt x="182879" y="170180"/>
                </a:lnTo>
                <a:lnTo>
                  <a:pt x="188722" y="157734"/>
                </a:lnTo>
                <a:lnTo>
                  <a:pt x="194563" y="145161"/>
                </a:lnTo>
                <a:lnTo>
                  <a:pt x="200405" y="132715"/>
                </a:lnTo>
                <a:lnTo>
                  <a:pt x="206248" y="120269"/>
                </a:lnTo>
                <a:lnTo>
                  <a:pt x="212089" y="107696"/>
                </a:lnTo>
                <a:lnTo>
                  <a:pt x="217804" y="95250"/>
                </a:lnTo>
                <a:lnTo>
                  <a:pt x="223647" y="82676"/>
                </a:lnTo>
                <a:lnTo>
                  <a:pt x="229361" y="70104"/>
                </a:lnTo>
                <a:lnTo>
                  <a:pt x="234950" y="55372"/>
                </a:lnTo>
                <a:lnTo>
                  <a:pt x="238886" y="43307"/>
                </a:lnTo>
                <a:lnTo>
                  <a:pt x="240029" y="35051"/>
                </a:lnTo>
                <a:lnTo>
                  <a:pt x="240029" y="27432"/>
                </a:lnTo>
                <a:lnTo>
                  <a:pt x="235457" y="22860"/>
                </a:lnTo>
                <a:lnTo>
                  <a:pt x="227837" y="18287"/>
                </a:lnTo>
                <a:lnTo>
                  <a:pt x="220725" y="15875"/>
                </a:lnTo>
                <a:lnTo>
                  <a:pt x="210820" y="14097"/>
                </a:lnTo>
                <a:lnTo>
                  <a:pt x="197993" y="12700"/>
                </a:lnTo>
                <a:lnTo>
                  <a:pt x="182499" y="11557"/>
                </a:lnTo>
                <a:lnTo>
                  <a:pt x="165100" y="10668"/>
                </a:lnTo>
              </a:path>
            </a:pathLst>
          </a:custGeom>
          <a:ln w="12191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0" name="object 80"/>
          <p:cNvSpPr/>
          <p:nvPr/>
        </p:nvSpPr>
        <p:spPr>
          <a:xfrm>
            <a:off x="7586472" y="3742943"/>
            <a:ext cx="630935" cy="408431"/>
          </a:xfrm>
          <a:custGeom>
            <a:avLst/>
            <a:gdLst/>
            <a:ahLst/>
            <a:cxnLst/>
            <a:rect l="l" t="t" r="r" b="b"/>
            <a:pathLst>
              <a:path w="630935" h="408431">
                <a:moveTo>
                  <a:pt x="216407" y="408431"/>
                </a:moveTo>
                <a:lnTo>
                  <a:pt x="186689" y="407669"/>
                </a:lnTo>
                <a:lnTo>
                  <a:pt x="159130" y="405384"/>
                </a:lnTo>
                <a:lnTo>
                  <a:pt x="133857" y="401574"/>
                </a:lnTo>
                <a:lnTo>
                  <a:pt x="111251" y="396366"/>
                </a:lnTo>
                <a:lnTo>
                  <a:pt x="80136" y="384048"/>
                </a:lnTo>
                <a:lnTo>
                  <a:pt x="57023" y="370331"/>
                </a:lnTo>
                <a:lnTo>
                  <a:pt x="37719" y="354584"/>
                </a:lnTo>
                <a:lnTo>
                  <a:pt x="22859" y="336803"/>
                </a:lnTo>
                <a:lnTo>
                  <a:pt x="9144" y="312292"/>
                </a:lnTo>
                <a:lnTo>
                  <a:pt x="1650" y="288416"/>
                </a:lnTo>
                <a:lnTo>
                  <a:pt x="0" y="271272"/>
                </a:lnTo>
                <a:lnTo>
                  <a:pt x="507" y="259714"/>
                </a:lnTo>
                <a:lnTo>
                  <a:pt x="4318" y="236600"/>
                </a:lnTo>
                <a:lnTo>
                  <a:pt x="11937" y="213360"/>
                </a:lnTo>
                <a:lnTo>
                  <a:pt x="23368" y="190245"/>
                </a:lnTo>
                <a:lnTo>
                  <a:pt x="38480" y="167131"/>
                </a:lnTo>
                <a:lnTo>
                  <a:pt x="57276" y="144017"/>
                </a:lnTo>
                <a:lnTo>
                  <a:pt x="74422" y="126237"/>
                </a:lnTo>
                <a:lnTo>
                  <a:pt x="92328" y="110236"/>
                </a:lnTo>
                <a:lnTo>
                  <a:pt x="111759" y="95250"/>
                </a:lnTo>
                <a:lnTo>
                  <a:pt x="132587" y="81279"/>
                </a:lnTo>
                <a:lnTo>
                  <a:pt x="154812" y="68072"/>
                </a:lnTo>
                <a:lnTo>
                  <a:pt x="178561" y="55752"/>
                </a:lnTo>
                <a:lnTo>
                  <a:pt x="203707" y="44068"/>
                </a:lnTo>
                <a:lnTo>
                  <a:pt x="230377" y="33274"/>
                </a:lnTo>
                <a:lnTo>
                  <a:pt x="255524" y="24764"/>
                </a:lnTo>
                <a:lnTo>
                  <a:pt x="280543" y="17525"/>
                </a:lnTo>
                <a:lnTo>
                  <a:pt x="305688" y="11556"/>
                </a:lnTo>
                <a:lnTo>
                  <a:pt x="330834" y="6857"/>
                </a:lnTo>
                <a:lnTo>
                  <a:pt x="355726" y="3428"/>
                </a:lnTo>
                <a:lnTo>
                  <a:pt x="380619" y="1142"/>
                </a:lnTo>
                <a:lnTo>
                  <a:pt x="405129" y="126"/>
                </a:lnTo>
                <a:lnTo>
                  <a:pt x="414527" y="0"/>
                </a:lnTo>
                <a:lnTo>
                  <a:pt x="427735" y="253"/>
                </a:lnTo>
                <a:lnTo>
                  <a:pt x="453644" y="2159"/>
                </a:lnTo>
                <a:lnTo>
                  <a:pt x="478917" y="5841"/>
                </a:lnTo>
                <a:lnTo>
                  <a:pt x="503554" y="11175"/>
                </a:lnTo>
                <a:lnTo>
                  <a:pt x="536321" y="21843"/>
                </a:lnTo>
                <a:lnTo>
                  <a:pt x="561085" y="33654"/>
                </a:lnTo>
                <a:lnTo>
                  <a:pt x="582295" y="47243"/>
                </a:lnTo>
                <a:lnTo>
                  <a:pt x="599821" y="62864"/>
                </a:lnTo>
                <a:lnTo>
                  <a:pt x="619632" y="90042"/>
                </a:lnTo>
                <a:lnTo>
                  <a:pt x="628650" y="113411"/>
                </a:lnTo>
                <a:lnTo>
                  <a:pt x="630935" y="132587"/>
                </a:lnTo>
                <a:lnTo>
                  <a:pt x="630427" y="144017"/>
                </a:lnTo>
                <a:lnTo>
                  <a:pt x="626872" y="166624"/>
                </a:lnTo>
                <a:lnTo>
                  <a:pt x="619759" y="189102"/>
                </a:lnTo>
                <a:lnTo>
                  <a:pt x="608964" y="211581"/>
                </a:lnTo>
                <a:lnTo>
                  <a:pt x="594359" y="234061"/>
                </a:lnTo>
                <a:lnTo>
                  <a:pt x="576199" y="256666"/>
                </a:lnTo>
                <a:lnTo>
                  <a:pt x="556259" y="277367"/>
                </a:lnTo>
                <a:lnTo>
                  <a:pt x="537209" y="295910"/>
                </a:lnTo>
                <a:lnTo>
                  <a:pt x="517398" y="312927"/>
                </a:lnTo>
                <a:lnTo>
                  <a:pt x="496824" y="328549"/>
                </a:lnTo>
                <a:lnTo>
                  <a:pt x="475742" y="342773"/>
                </a:lnTo>
                <a:lnTo>
                  <a:pt x="453771" y="355473"/>
                </a:lnTo>
                <a:lnTo>
                  <a:pt x="431292" y="366902"/>
                </a:lnTo>
                <a:lnTo>
                  <a:pt x="408177" y="376809"/>
                </a:lnTo>
                <a:lnTo>
                  <a:pt x="378078" y="387603"/>
                </a:lnTo>
                <a:lnTo>
                  <a:pt x="356234" y="393826"/>
                </a:lnTo>
                <a:lnTo>
                  <a:pt x="333121" y="398779"/>
                </a:lnTo>
                <a:lnTo>
                  <a:pt x="308609" y="402843"/>
                </a:lnTo>
                <a:lnTo>
                  <a:pt x="282828" y="405638"/>
                </a:lnTo>
                <a:lnTo>
                  <a:pt x="255524" y="407542"/>
                </a:lnTo>
                <a:lnTo>
                  <a:pt x="226695" y="408431"/>
                </a:lnTo>
                <a:lnTo>
                  <a:pt x="216407" y="408431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1" name="object 81"/>
          <p:cNvSpPr/>
          <p:nvPr/>
        </p:nvSpPr>
        <p:spPr>
          <a:xfrm>
            <a:off x="7735824" y="3764279"/>
            <a:ext cx="335279" cy="362712"/>
          </a:xfrm>
          <a:custGeom>
            <a:avLst/>
            <a:gdLst/>
            <a:ahLst/>
            <a:cxnLst/>
            <a:rect l="l" t="t" r="r" b="b"/>
            <a:pathLst>
              <a:path w="335279" h="362712">
                <a:moveTo>
                  <a:pt x="251459" y="0"/>
                </a:moveTo>
                <a:lnTo>
                  <a:pt x="237235" y="380"/>
                </a:lnTo>
                <a:lnTo>
                  <a:pt x="224027" y="1524"/>
                </a:lnTo>
                <a:lnTo>
                  <a:pt x="211708" y="3301"/>
                </a:lnTo>
                <a:lnTo>
                  <a:pt x="199898" y="5968"/>
                </a:lnTo>
                <a:lnTo>
                  <a:pt x="188975" y="9143"/>
                </a:lnTo>
                <a:lnTo>
                  <a:pt x="178180" y="12700"/>
                </a:lnTo>
                <a:lnTo>
                  <a:pt x="167004" y="17399"/>
                </a:lnTo>
                <a:lnTo>
                  <a:pt x="155575" y="23367"/>
                </a:lnTo>
                <a:lnTo>
                  <a:pt x="144018" y="30606"/>
                </a:lnTo>
                <a:lnTo>
                  <a:pt x="135635" y="36575"/>
                </a:lnTo>
                <a:lnTo>
                  <a:pt x="126619" y="42925"/>
                </a:lnTo>
                <a:lnTo>
                  <a:pt x="117601" y="50291"/>
                </a:lnTo>
                <a:lnTo>
                  <a:pt x="108330" y="58546"/>
                </a:lnTo>
                <a:lnTo>
                  <a:pt x="99059" y="67817"/>
                </a:lnTo>
                <a:lnTo>
                  <a:pt x="89916" y="77977"/>
                </a:lnTo>
                <a:lnTo>
                  <a:pt x="81025" y="89153"/>
                </a:lnTo>
                <a:lnTo>
                  <a:pt x="79248" y="91439"/>
                </a:lnTo>
                <a:lnTo>
                  <a:pt x="72517" y="100075"/>
                </a:lnTo>
                <a:lnTo>
                  <a:pt x="66040" y="109219"/>
                </a:lnTo>
                <a:lnTo>
                  <a:pt x="59562" y="118999"/>
                </a:lnTo>
                <a:lnTo>
                  <a:pt x="53212" y="129539"/>
                </a:lnTo>
                <a:lnTo>
                  <a:pt x="46990" y="140588"/>
                </a:lnTo>
                <a:lnTo>
                  <a:pt x="40894" y="152273"/>
                </a:lnTo>
                <a:lnTo>
                  <a:pt x="34925" y="164718"/>
                </a:lnTo>
                <a:lnTo>
                  <a:pt x="29082" y="177800"/>
                </a:lnTo>
                <a:lnTo>
                  <a:pt x="24383" y="188975"/>
                </a:lnTo>
                <a:lnTo>
                  <a:pt x="18669" y="203580"/>
                </a:lnTo>
                <a:lnTo>
                  <a:pt x="13843" y="217677"/>
                </a:lnTo>
                <a:lnTo>
                  <a:pt x="9651" y="231266"/>
                </a:lnTo>
                <a:lnTo>
                  <a:pt x="6350" y="244093"/>
                </a:lnTo>
                <a:lnTo>
                  <a:pt x="3682" y="256286"/>
                </a:lnTo>
                <a:lnTo>
                  <a:pt x="1777" y="267715"/>
                </a:lnTo>
                <a:lnTo>
                  <a:pt x="507" y="278511"/>
                </a:lnTo>
                <a:lnTo>
                  <a:pt x="0" y="288543"/>
                </a:lnTo>
                <a:lnTo>
                  <a:pt x="0" y="291083"/>
                </a:lnTo>
                <a:lnTo>
                  <a:pt x="1143" y="305942"/>
                </a:lnTo>
                <a:lnTo>
                  <a:pt x="4445" y="318769"/>
                </a:lnTo>
                <a:lnTo>
                  <a:pt x="10032" y="329818"/>
                </a:lnTo>
                <a:lnTo>
                  <a:pt x="18160" y="339216"/>
                </a:lnTo>
                <a:lnTo>
                  <a:pt x="34162" y="350900"/>
                </a:lnTo>
                <a:lnTo>
                  <a:pt x="45339" y="355853"/>
                </a:lnTo>
                <a:lnTo>
                  <a:pt x="57784" y="359537"/>
                </a:lnTo>
                <a:lnTo>
                  <a:pt x="71120" y="361823"/>
                </a:lnTo>
                <a:lnTo>
                  <a:pt x="85090" y="362712"/>
                </a:lnTo>
                <a:lnTo>
                  <a:pt x="86868" y="362712"/>
                </a:lnTo>
                <a:lnTo>
                  <a:pt x="101473" y="362330"/>
                </a:lnTo>
                <a:lnTo>
                  <a:pt x="115316" y="361188"/>
                </a:lnTo>
                <a:lnTo>
                  <a:pt x="128397" y="359155"/>
                </a:lnTo>
                <a:lnTo>
                  <a:pt x="140716" y="356234"/>
                </a:lnTo>
                <a:lnTo>
                  <a:pt x="152273" y="352425"/>
                </a:lnTo>
                <a:lnTo>
                  <a:pt x="163195" y="347599"/>
                </a:lnTo>
                <a:lnTo>
                  <a:pt x="173354" y="341629"/>
                </a:lnTo>
                <a:lnTo>
                  <a:pt x="173735" y="341375"/>
                </a:lnTo>
                <a:lnTo>
                  <a:pt x="184276" y="334899"/>
                </a:lnTo>
                <a:lnTo>
                  <a:pt x="194564" y="328040"/>
                </a:lnTo>
                <a:lnTo>
                  <a:pt x="204597" y="320675"/>
                </a:lnTo>
                <a:lnTo>
                  <a:pt x="214375" y="312800"/>
                </a:lnTo>
                <a:lnTo>
                  <a:pt x="223774" y="304545"/>
                </a:lnTo>
                <a:lnTo>
                  <a:pt x="232918" y="295782"/>
                </a:lnTo>
                <a:lnTo>
                  <a:pt x="241807" y="286638"/>
                </a:lnTo>
                <a:lnTo>
                  <a:pt x="250317" y="276987"/>
                </a:lnTo>
                <a:lnTo>
                  <a:pt x="258572" y="266953"/>
                </a:lnTo>
                <a:lnTo>
                  <a:pt x="266446" y="256412"/>
                </a:lnTo>
                <a:lnTo>
                  <a:pt x="273939" y="245490"/>
                </a:lnTo>
                <a:lnTo>
                  <a:pt x="281177" y="234187"/>
                </a:lnTo>
                <a:lnTo>
                  <a:pt x="287908" y="222376"/>
                </a:lnTo>
                <a:lnTo>
                  <a:pt x="296925" y="205866"/>
                </a:lnTo>
                <a:lnTo>
                  <a:pt x="303529" y="192531"/>
                </a:lnTo>
                <a:lnTo>
                  <a:pt x="309625" y="179577"/>
                </a:lnTo>
                <a:lnTo>
                  <a:pt x="315086" y="166877"/>
                </a:lnTo>
                <a:lnTo>
                  <a:pt x="319785" y="154431"/>
                </a:lnTo>
                <a:lnTo>
                  <a:pt x="323976" y="142239"/>
                </a:lnTo>
                <a:lnTo>
                  <a:pt x="327405" y="130301"/>
                </a:lnTo>
                <a:lnTo>
                  <a:pt x="330326" y="118617"/>
                </a:lnTo>
                <a:lnTo>
                  <a:pt x="332485" y="107187"/>
                </a:lnTo>
                <a:lnTo>
                  <a:pt x="334009" y="96012"/>
                </a:lnTo>
                <a:lnTo>
                  <a:pt x="335279" y="74675"/>
                </a:lnTo>
                <a:lnTo>
                  <a:pt x="334136" y="59562"/>
                </a:lnTo>
                <a:lnTo>
                  <a:pt x="330834" y="46354"/>
                </a:lnTo>
                <a:lnTo>
                  <a:pt x="325500" y="34925"/>
                </a:lnTo>
                <a:lnTo>
                  <a:pt x="318261" y="25145"/>
                </a:lnTo>
                <a:lnTo>
                  <a:pt x="300990" y="11556"/>
                </a:lnTo>
                <a:lnTo>
                  <a:pt x="289941" y="6350"/>
                </a:lnTo>
                <a:lnTo>
                  <a:pt x="277749" y="2793"/>
                </a:lnTo>
                <a:lnTo>
                  <a:pt x="264414" y="634"/>
                </a:lnTo>
                <a:lnTo>
                  <a:pt x="251459" y="0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2" name="object 82"/>
          <p:cNvSpPr/>
          <p:nvPr/>
        </p:nvSpPr>
        <p:spPr>
          <a:xfrm>
            <a:off x="8193024" y="3752087"/>
            <a:ext cx="801624" cy="393192"/>
          </a:xfrm>
          <a:custGeom>
            <a:avLst/>
            <a:gdLst/>
            <a:ahLst/>
            <a:cxnLst/>
            <a:rect l="l" t="t" r="r" b="b"/>
            <a:pathLst>
              <a:path w="801624" h="393192">
                <a:moveTo>
                  <a:pt x="368807" y="0"/>
                </a:moveTo>
                <a:lnTo>
                  <a:pt x="378586" y="12954"/>
                </a:lnTo>
                <a:lnTo>
                  <a:pt x="388493" y="25908"/>
                </a:lnTo>
                <a:lnTo>
                  <a:pt x="398399" y="38862"/>
                </a:lnTo>
                <a:lnTo>
                  <a:pt x="408304" y="51816"/>
                </a:lnTo>
                <a:lnTo>
                  <a:pt x="418210" y="64643"/>
                </a:lnTo>
                <a:lnTo>
                  <a:pt x="428117" y="77597"/>
                </a:lnTo>
                <a:lnTo>
                  <a:pt x="438023" y="90550"/>
                </a:lnTo>
                <a:lnTo>
                  <a:pt x="447928" y="103378"/>
                </a:lnTo>
                <a:lnTo>
                  <a:pt x="457834" y="116332"/>
                </a:lnTo>
                <a:lnTo>
                  <a:pt x="467614" y="129286"/>
                </a:lnTo>
                <a:lnTo>
                  <a:pt x="477520" y="142112"/>
                </a:lnTo>
                <a:lnTo>
                  <a:pt x="487425" y="155067"/>
                </a:lnTo>
                <a:lnTo>
                  <a:pt x="497331" y="168021"/>
                </a:lnTo>
                <a:lnTo>
                  <a:pt x="507110" y="181101"/>
                </a:lnTo>
                <a:lnTo>
                  <a:pt x="516890" y="194056"/>
                </a:lnTo>
                <a:lnTo>
                  <a:pt x="526669" y="207137"/>
                </a:lnTo>
                <a:lnTo>
                  <a:pt x="536448" y="220218"/>
                </a:lnTo>
                <a:lnTo>
                  <a:pt x="546100" y="233299"/>
                </a:lnTo>
                <a:lnTo>
                  <a:pt x="555751" y="246380"/>
                </a:lnTo>
                <a:lnTo>
                  <a:pt x="565403" y="259587"/>
                </a:lnTo>
                <a:lnTo>
                  <a:pt x="570737" y="248031"/>
                </a:lnTo>
                <a:lnTo>
                  <a:pt x="576072" y="236474"/>
                </a:lnTo>
                <a:lnTo>
                  <a:pt x="581532" y="224917"/>
                </a:lnTo>
                <a:lnTo>
                  <a:pt x="586994" y="213360"/>
                </a:lnTo>
                <a:lnTo>
                  <a:pt x="592454" y="201930"/>
                </a:lnTo>
                <a:lnTo>
                  <a:pt x="597916" y="190500"/>
                </a:lnTo>
                <a:lnTo>
                  <a:pt x="603503" y="179070"/>
                </a:lnTo>
                <a:lnTo>
                  <a:pt x="609092" y="167640"/>
                </a:lnTo>
                <a:lnTo>
                  <a:pt x="614552" y="156210"/>
                </a:lnTo>
                <a:lnTo>
                  <a:pt x="620141" y="144907"/>
                </a:lnTo>
                <a:lnTo>
                  <a:pt x="625601" y="133476"/>
                </a:lnTo>
                <a:lnTo>
                  <a:pt x="631190" y="122174"/>
                </a:lnTo>
                <a:lnTo>
                  <a:pt x="636651" y="110744"/>
                </a:lnTo>
                <a:lnTo>
                  <a:pt x="642111" y="99441"/>
                </a:lnTo>
                <a:lnTo>
                  <a:pt x="647446" y="88137"/>
                </a:lnTo>
                <a:lnTo>
                  <a:pt x="652779" y="76835"/>
                </a:lnTo>
                <a:lnTo>
                  <a:pt x="655320" y="71374"/>
                </a:lnTo>
                <a:lnTo>
                  <a:pt x="659765" y="57912"/>
                </a:lnTo>
                <a:lnTo>
                  <a:pt x="661416" y="46228"/>
                </a:lnTo>
                <a:lnTo>
                  <a:pt x="661416" y="44069"/>
                </a:lnTo>
                <a:lnTo>
                  <a:pt x="658622" y="31242"/>
                </a:lnTo>
                <a:lnTo>
                  <a:pt x="650112" y="21462"/>
                </a:lnTo>
                <a:lnTo>
                  <a:pt x="638555" y="16383"/>
                </a:lnTo>
                <a:lnTo>
                  <a:pt x="627252" y="13462"/>
                </a:lnTo>
                <a:lnTo>
                  <a:pt x="613664" y="11430"/>
                </a:lnTo>
                <a:lnTo>
                  <a:pt x="597789" y="10668"/>
                </a:lnTo>
                <a:lnTo>
                  <a:pt x="597407" y="10668"/>
                </a:lnTo>
                <a:lnTo>
                  <a:pt x="598931" y="6096"/>
                </a:lnTo>
                <a:lnTo>
                  <a:pt x="600455" y="3048"/>
                </a:lnTo>
                <a:lnTo>
                  <a:pt x="601979" y="0"/>
                </a:lnTo>
                <a:lnTo>
                  <a:pt x="614806" y="0"/>
                </a:lnTo>
                <a:lnTo>
                  <a:pt x="801624" y="0"/>
                </a:lnTo>
                <a:lnTo>
                  <a:pt x="800100" y="3048"/>
                </a:lnTo>
                <a:lnTo>
                  <a:pt x="798576" y="6096"/>
                </a:lnTo>
                <a:lnTo>
                  <a:pt x="797051" y="10668"/>
                </a:lnTo>
                <a:lnTo>
                  <a:pt x="782193" y="11175"/>
                </a:lnTo>
                <a:lnTo>
                  <a:pt x="768476" y="12826"/>
                </a:lnTo>
                <a:lnTo>
                  <a:pt x="755903" y="15494"/>
                </a:lnTo>
                <a:lnTo>
                  <a:pt x="744727" y="19304"/>
                </a:lnTo>
                <a:lnTo>
                  <a:pt x="734949" y="24130"/>
                </a:lnTo>
                <a:lnTo>
                  <a:pt x="734568" y="24257"/>
                </a:lnTo>
                <a:lnTo>
                  <a:pt x="724789" y="29718"/>
                </a:lnTo>
                <a:lnTo>
                  <a:pt x="715391" y="37084"/>
                </a:lnTo>
                <a:lnTo>
                  <a:pt x="706754" y="46355"/>
                </a:lnTo>
                <a:lnTo>
                  <a:pt x="698880" y="57785"/>
                </a:lnTo>
                <a:lnTo>
                  <a:pt x="692023" y="71120"/>
                </a:lnTo>
                <a:lnTo>
                  <a:pt x="684276" y="87503"/>
                </a:lnTo>
                <a:lnTo>
                  <a:pt x="676782" y="103632"/>
                </a:lnTo>
                <a:lnTo>
                  <a:pt x="669035" y="119761"/>
                </a:lnTo>
                <a:lnTo>
                  <a:pt x="661416" y="135890"/>
                </a:lnTo>
                <a:lnTo>
                  <a:pt x="653669" y="151892"/>
                </a:lnTo>
                <a:lnTo>
                  <a:pt x="645922" y="168021"/>
                </a:lnTo>
                <a:lnTo>
                  <a:pt x="638175" y="184150"/>
                </a:lnTo>
                <a:lnTo>
                  <a:pt x="630427" y="200151"/>
                </a:lnTo>
                <a:lnTo>
                  <a:pt x="622680" y="216154"/>
                </a:lnTo>
                <a:lnTo>
                  <a:pt x="614933" y="232283"/>
                </a:lnTo>
                <a:lnTo>
                  <a:pt x="607186" y="248285"/>
                </a:lnTo>
                <a:lnTo>
                  <a:pt x="599440" y="264413"/>
                </a:lnTo>
                <a:lnTo>
                  <a:pt x="591693" y="280416"/>
                </a:lnTo>
                <a:lnTo>
                  <a:pt x="583946" y="296545"/>
                </a:lnTo>
                <a:lnTo>
                  <a:pt x="576199" y="312547"/>
                </a:lnTo>
                <a:lnTo>
                  <a:pt x="568451" y="328675"/>
                </a:lnTo>
                <a:lnTo>
                  <a:pt x="560831" y="344805"/>
                </a:lnTo>
                <a:lnTo>
                  <a:pt x="553084" y="360934"/>
                </a:lnTo>
                <a:lnTo>
                  <a:pt x="545592" y="377063"/>
                </a:lnTo>
                <a:lnTo>
                  <a:pt x="537972" y="393192"/>
                </a:lnTo>
                <a:lnTo>
                  <a:pt x="531876" y="393192"/>
                </a:lnTo>
                <a:lnTo>
                  <a:pt x="525779" y="393192"/>
                </a:lnTo>
                <a:lnTo>
                  <a:pt x="521207" y="393192"/>
                </a:lnTo>
                <a:lnTo>
                  <a:pt x="508634" y="376555"/>
                </a:lnTo>
                <a:lnTo>
                  <a:pt x="495934" y="360045"/>
                </a:lnTo>
                <a:lnTo>
                  <a:pt x="483361" y="343408"/>
                </a:lnTo>
                <a:lnTo>
                  <a:pt x="470661" y="326898"/>
                </a:lnTo>
                <a:lnTo>
                  <a:pt x="457834" y="310261"/>
                </a:lnTo>
                <a:lnTo>
                  <a:pt x="445134" y="293750"/>
                </a:lnTo>
                <a:lnTo>
                  <a:pt x="432434" y="277241"/>
                </a:lnTo>
                <a:lnTo>
                  <a:pt x="419607" y="260731"/>
                </a:lnTo>
                <a:lnTo>
                  <a:pt x="406907" y="244221"/>
                </a:lnTo>
                <a:lnTo>
                  <a:pt x="394080" y="227711"/>
                </a:lnTo>
                <a:lnTo>
                  <a:pt x="381380" y="211200"/>
                </a:lnTo>
                <a:lnTo>
                  <a:pt x="368680" y="194691"/>
                </a:lnTo>
                <a:lnTo>
                  <a:pt x="355980" y="178181"/>
                </a:lnTo>
                <a:lnTo>
                  <a:pt x="343280" y="161671"/>
                </a:lnTo>
                <a:lnTo>
                  <a:pt x="330707" y="145161"/>
                </a:lnTo>
                <a:lnTo>
                  <a:pt x="318134" y="128524"/>
                </a:lnTo>
                <a:lnTo>
                  <a:pt x="305561" y="112013"/>
                </a:lnTo>
                <a:lnTo>
                  <a:pt x="292989" y="95504"/>
                </a:lnTo>
                <a:lnTo>
                  <a:pt x="280543" y="78867"/>
                </a:lnTo>
                <a:lnTo>
                  <a:pt x="268224" y="62230"/>
                </a:lnTo>
                <a:lnTo>
                  <a:pt x="262254" y="75184"/>
                </a:lnTo>
                <a:lnTo>
                  <a:pt x="256285" y="88137"/>
                </a:lnTo>
                <a:lnTo>
                  <a:pt x="250190" y="101092"/>
                </a:lnTo>
                <a:lnTo>
                  <a:pt x="244094" y="114046"/>
                </a:lnTo>
                <a:lnTo>
                  <a:pt x="237998" y="126873"/>
                </a:lnTo>
                <a:lnTo>
                  <a:pt x="231901" y="139826"/>
                </a:lnTo>
                <a:lnTo>
                  <a:pt x="225805" y="152654"/>
                </a:lnTo>
                <a:lnTo>
                  <a:pt x="219582" y="165608"/>
                </a:lnTo>
                <a:lnTo>
                  <a:pt x="213486" y="178435"/>
                </a:lnTo>
                <a:lnTo>
                  <a:pt x="207264" y="191262"/>
                </a:lnTo>
                <a:lnTo>
                  <a:pt x="201041" y="204088"/>
                </a:lnTo>
                <a:lnTo>
                  <a:pt x="194945" y="217043"/>
                </a:lnTo>
                <a:lnTo>
                  <a:pt x="188722" y="229870"/>
                </a:lnTo>
                <a:lnTo>
                  <a:pt x="182625" y="242824"/>
                </a:lnTo>
                <a:lnTo>
                  <a:pt x="176529" y="255650"/>
                </a:lnTo>
                <a:lnTo>
                  <a:pt x="170433" y="268605"/>
                </a:lnTo>
                <a:lnTo>
                  <a:pt x="164337" y="281432"/>
                </a:lnTo>
                <a:lnTo>
                  <a:pt x="158242" y="294386"/>
                </a:lnTo>
                <a:lnTo>
                  <a:pt x="152273" y="307340"/>
                </a:lnTo>
                <a:lnTo>
                  <a:pt x="146303" y="320294"/>
                </a:lnTo>
                <a:lnTo>
                  <a:pt x="141731" y="329438"/>
                </a:lnTo>
                <a:lnTo>
                  <a:pt x="140207" y="337058"/>
                </a:lnTo>
                <a:lnTo>
                  <a:pt x="140207" y="344550"/>
                </a:lnTo>
                <a:lnTo>
                  <a:pt x="143001" y="356743"/>
                </a:lnTo>
                <a:lnTo>
                  <a:pt x="152273" y="366268"/>
                </a:lnTo>
                <a:lnTo>
                  <a:pt x="156972" y="368935"/>
                </a:lnTo>
                <a:lnTo>
                  <a:pt x="165734" y="372745"/>
                </a:lnTo>
                <a:lnTo>
                  <a:pt x="176910" y="375538"/>
                </a:lnTo>
                <a:lnTo>
                  <a:pt x="190373" y="377317"/>
                </a:lnTo>
                <a:lnTo>
                  <a:pt x="206248" y="377951"/>
                </a:lnTo>
                <a:lnTo>
                  <a:pt x="208787" y="377951"/>
                </a:lnTo>
                <a:lnTo>
                  <a:pt x="207264" y="382524"/>
                </a:lnTo>
                <a:lnTo>
                  <a:pt x="205740" y="385572"/>
                </a:lnTo>
                <a:lnTo>
                  <a:pt x="204216" y="388620"/>
                </a:lnTo>
                <a:lnTo>
                  <a:pt x="191643" y="388620"/>
                </a:lnTo>
                <a:lnTo>
                  <a:pt x="0" y="388620"/>
                </a:lnTo>
                <a:lnTo>
                  <a:pt x="1524" y="385572"/>
                </a:lnTo>
                <a:lnTo>
                  <a:pt x="3048" y="382524"/>
                </a:lnTo>
                <a:lnTo>
                  <a:pt x="3048" y="377951"/>
                </a:lnTo>
                <a:lnTo>
                  <a:pt x="19303" y="377951"/>
                </a:lnTo>
                <a:lnTo>
                  <a:pt x="31876" y="377063"/>
                </a:lnTo>
                <a:lnTo>
                  <a:pt x="41148" y="375031"/>
                </a:lnTo>
                <a:lnTo>
                  <a:pt x="53340" y="371729"/>
                </a:lnTo>
                <a:lnTo>
                  <a:pt x="64897" y="367030"/>
                </a:lnTo>
                <a:lnTo>
                  <a:pt x="76200" y="360553"/>
                </a:lnTo>
                <a:lnTo>
                  <a:pt x="79248" y="358267"/>
                </a:lnTo>
                <a:lnTo>
                  <a:pt x="88392" y="350520"/>
                </a:lnTo>
                <a:lnTo>
                  <a:pt x="96774" y="341375"/>
                </a:lnTo>
                <a:lnTo>
                  <a:pt x="104267" y="330708"/>
                </a:lnTo>
                <a:lnTo>
                  <a:pt x="109727" y="320294"/>
                </a:lnTo>
                <a:lnTo>
                  <a:pt x="116331" y="306197"/>
                </a:lnTo>
                <a:lnTo>
                  <a:pt x="123062" y="292100"/>
                </a:lnTo>
                <a:lnTo>
                  <a:pt x="129667" y="278003"/>
                </a:lnTo>
                <a:lnTo>
                  <a:pt x="136398" y="263906"/>
                </a:lnTo>
                <a:lnTo>
                  <a:pt x="143128" y="249682"/>
                </a:lnTo>
                <a:lnTo>
                  <a:pt x="149732" y="235585"/>
                </a:lnTo>
                <a:lnTo>
                  <a:pt x="156464" y="221487"/>
                </a:lnTo>
                <a:lnTo>
                  <a:pt x="163195" y="207391"/>
                </a:lnTo>
                <a:lnTo>
                  <a:pt x="169925" y="193294"/>
                </a:lnTo>
                <a:lnTo>
                  <a:pt x="176529" y="179197"/>
                </a:lnTo>
                <a:lnTo>
                  <a:pt x="183260" y="164973"/>
                </a:lnTo>
                <a:lnTo>
                  <a:pt x="189992" y="150875"/>
                </a:lnTo>
                <a:lnTo>
                  <a:pt x="196596" y="136779"/>
                </a:lnTo>
                <a:lnTo>
                  <a:pt x="203200" y="122682"/>
                </a:lnTo>
                <a:lnTo>
                  <a:pt x="209803" y="108585"/>
                </a:lnTo>
                <a:lnTo>
                  <a:pt x="216407" y="94487"/>
                </a:lnTo>
                <a:lnTo>
                  <a:pt x="222884" y="80263"/>
                </a:lnTo>
                <a:lnTo>
                  <a:pt x="229489" y="66167"/>
                </a:lnTo>
                <a:lnTo>
                  <a:pt x="235839" y="52070"/>
                </a:lnTo>
                <a:lnTo>
                  <a:pt x="242316" y="37973"/>
                </a:lnTo>
                <a:lnTo>
                  <a:pt x="230250" y="29083"/>
                </a:lnTo>
                <a:lnTo>
                  <a:pt x="218948" y="22225"/>
                </a:lnTo>
                <a:lnTo>
                  <a:pt x="208279" y="17399"/>
                </a:lnTo>
                <a:lnTo>
                  <a:pt x="201168" y="15240"/>
                </a:lnTo>
                <a:lnTo>
                  <a:pt x="192024" y="13208"/>
                </a:lnTo>
                <a:lnTo>
                  <a:pt x="180467" y="11811"/>
                </a:lnTo>
                <a:lnTo>
                  <a:pt x="166624" y="10922"/>
                </a:lnTo>
                <a:lnTo>
                  <a:pt x="150875" y="10668"/>
                </a:lnTo>
                <a:lnTo>
                  <a:pt x="152400" y="6096"/>
                </a:lnTo>
                <a:lnTo>
                  <a:pt x="155448" y="3048"/>
                </a:lnTo>
                <a:lnTo>
                  <a:pt x="156972" y="0"/>
                </a:lnTo>
                <a:lnTo>
                  <a:pt x="169545" y="0"/>
                </a:lnTo>
                <a:lnTo>
                  <a:pt x="360172" y="0"/>
                </a:lnTo>
                <a:lnTo>
                  <a:pt x="368807" y="0"/>
                </a:lnTo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4" name="object 44"/>
          <p:cNvSpPr/>
          <p:nvPr/>
        </p:nvSpPr>
        <p:spPr>
          <a:xfrm>
            <a:off x="4968240" y="4634610"/>
            <a:ext cx="442975" cy="187325"/>
          </a:xfrm>
          <a:custGeom>
            <a:avLst/>
            <a:gdLst/>
            <a:ahLst/>
            <a:cxnLst/>
            <a:rect l="l" t="t" r="r" b="b"/>
            <a:pathLst>
              <a:path w="442975" h="187325">
                <a:moveTo>
                  <a:pt x="187451" y="187325"/>
                </a:moveTo>
                <a:lnTo>
                  <a:pt x="187451" y="176656"/>
                </a:lnTo>
                <a:lnTo>
                  <a:pt x="186817" y="176656"/>
                </a:lnTo>
                <a:lnTo>
                  <a:pt x="171450" y="175768"/>
                </a:lnTo>
                <a:lnTo>
                  <a:pt x="158750" y="173481"/>
                </a:lnTo>
                <a:lnTo>
                  <a:pt x="149351" y="170561"/>
                </a:lnTo>
                <a:lnTo>
                  <a:pt x="141732" y="165989"/>
                </a:lnTo>
                <a:lnTo>
                  <a:pt x="137160" y="161417"/>
                </a:lnTo>
                <a:lnTo>
                  <a:pt x="137160" y="152273"/>
                </a:lnTo>
                <a:lnTo>
                  <a:pt x="138684" y="147700"/>
                </a:lnTo>
                <a:lnTo>
                  <a:pt x="141732" y="144653"/>
                </a:lnTo>
                <a:lnTo>
                  <a:pt x="142494" y="143637"/>
                </a:lnTo>
                <a:lnTo>
                  <a:pt x="150240" y="134747"/>
                </a:lnTo>
                <a:lnTo>
                  <a:pt x="160020" y="124841"/>
                </a:lnTo>
                <a:lnTo>
                  <a:pt x="164719" y="121539"/>
                </a:lnTo>
                <a:lnTo>
                  <a:pt x="175006" y="114300"/>
                </a:lnTo>
                <a:lnTo>
                  <a:pt x="185293" y="106934"/>
                </a:lnTo>
                <a:lnTo>
                  <a:pt x="195452" y="99314"/>
                </a:lnTo>
                <a:lnTo>
                  <a:pt x="205739" y="91312"/>
                </a:lnTo>
                <a:lnTo>
                  <a:pt x="213995" y="84455"/>
                </a:lnTo>
                <a:lnTo>
                  <a:pt x="224027" y="76708"/>
                </a:lnTo>
                <a:lnTo>
                  <a:pt x="234061" y="68961"/>
                </a:lnTo>
                <a:lnTo>
                  <a:pt x="243839" y="60833"/>
                </a:lnTo>
                <a:lnTo>
                  <a:pt x="438912" y="60833"/>
                </a:lnTo>
                <a:lnTo>
                  <a:pt x="437769" y="73152"/>
                </a:lnTo>
                <a:lnTo>
                  <a:pt x="436625" y="85852"/>
                </a:lnTo>
                <a:lnTo>
                  <a:pt x="435483" y="98425"/>
                </a:lnTo>
                <a:lnTo>
                  <a:pt x="434339" y="111125"/>
                </a:lnTo>
                <a:lnTo>
                  <a:pt x="433832" y="121412"/>
                </a:lnTo>
                <a:lnTo>
                  <a:pt x="431292" y="135890"/>
                </a:lnTo>
                <a:lnTo>
                  <a:pt x="427100" y="147320"/>
                </a:lnTo>
                <a:lnTo>
                  <a:pt x="422148" y="155321"/>
                </a:lnTo>
                <a:lnTo>
                  <a:pt x="419735" y="158115"/>
                </a:lnTo>
                <a:lnTo>
                  <a:pt x="409575" y="167386"/>
                </a:lnTo>
                <a:lnTo>
                  <a:pt x="399288" y="172085"/>
                </a:lnTo>
                <a:lnTo>
                  <a:pt x="395350" y="172974"/>
                </a:lnTo>
                <a:lnTo>
                  <a:pt x="385825" y="174244"/>
                </a:lnTo>
                <a:lnTo>
                  <a:pt x="371475" y="175387"/>
                </a:lnTo>
                <a:lnTo>
                  <a:pt x="352044" y="176656"/>
                </a:lnTo>
                <a:lnTo>
                  <a:pt x="350520" y="179705"/>
                </a:lnTo>
                <a:lnTo>
                  <a:pt x="348996" y="184277"/>
                </a:lnTo>
                <a:lnTo>
                  <a:pt x="347472" y="187325"/>
                </a:lnTo>
                <a:lnTo>
                  <a:pt x="442340" y="187325"/>
                </a:lnTo>
                <a:lnTo>
                  <a:pt x="442975" y="0"/>
                </a:lnTo>
                <a:lnTo>
                  <a:pt x="441579" y="12700"/>
                </a:lnTo>
                <a:lnTo>
                  <a:pt x="440309" y="25273"/>
                </a:lnTo>
                <a:lnTo>
                  <a:pt x="438912" y="37973"/>
                </a:lnTo>
                <a:lnTo>
                  <a:pt x="275844" y="37973"/>
                </a:lnTo>
                <a:lnTo>
                  <a:pt x="279526" y="2159"/>
                </a:lnTo>
                <a:lnTo>
                  <a:pt x="257175" y="18542"/>
                </a:lnTo>
                <a:lnTo>
                  <a:pt x="234823" y="35179"/>
                </a:lnTo>
                <a:lnTo>
                  <a:pt x="212471" y="51689"/>
                </a:lnTo>
                <a:lnTo>
                  <a:pt x="190119" y="68325"/>
                </a:lnTo>
                <a:lnTo>
                  <a:pt x="167894" y="85090"/>
                </a:lnTo>
                <a:lnTo>
                  <a:pt x="145669" y="101854"/>
                </a:lnTo>
                <a:lnTo>
                  <a:pt x="123444" y="118745"/>
                </a:lnTo>
                <a:lnTo>
                  <a:pt x="110617" y="128270"/>
                </a:lnTo>
                <a:lnTo>
                  <a:pt x="98171" y="137160"/>
                </a:lnTo>
                <a:lnTo>
                  <a:pt x="86613" y="145034"/>
                </a:lnTo>
                <a:lnTo>
                  <a:pt x="75946" y="151765"/>
                </a:lnTo>
                <a:lnTo>
                  <a:pt x="66039" y="157480"/>
                </a:lnTo>
                <a:lnTo>
                  <a:pt x="57023" y="162179"/>
                </a:lnTo>
                <a:lnTo>
                  <a:pt x="48768" y="165989"/>
                </a:lnTo>
                <a:lnTo>
                  <a:pt x="42672" y="168656"/>
                </a:lnTo>
                <a:lnTo>
                  <a:pt x="30987" y="172466"/>
                </a:lnTo>
                <a:lnTo>
                  <a:pt x="18287" y="175006"/>
                </a:lnTo>
                <a:lnTo>
                  <a:pt x="4572" y="176656"/>
                </a:lnTo>
                <a:lnTo>
                  <a:pt x="3048" y="179705"/>
                </a:lnTo>
                <a:lnTo>
                  <a:pt x="1524" y="184277"/>
                </a:lnTo>
                <a:lnTo>
                  <a:pt x="0" y="187325"/>
                </a:lnTo>
                <a:lnTo>
                  <a:pt x="187451" y="187325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5" name="object 45"/>
          <p:cNvSpPr/>
          <p:nvPr/>
        </p:nvSpPr>
        <p:spPr>
          <a:xfrm>
            <a:off x="5244084" y="4422647"/>
            <a:ext cx="348995" cy="399288"/>
          </a:xfrm>
          <a:custGeom>
            <a:avLst/>
            <a:gdLst/>
            <a:ahLst/>
            <a:cxnLst/>
            <a:rect l="l" t="t" r="r" b="b"/>
            <a:pathLst>
              <a:path w="348995" h="399288">
                <a:moveTo>
                  <a:pt x="48513" y="181229"/>
                </a:moveTo>
                <a:lnTo>
                  <a:pt x="26035" y="197612"/>
                </a:lnTo>
                <a:lnTo>
                  <a:pt x="3682" y="214122"/>
                </a:lnTo>
                <a:lnTo>
                  <a:pt x="0" y="249936"/>
                </a:lnTo>
                <a:lnTo>
                  <a:pt x="888" y="249300"/>
                </a:lnTo>
                <a:lnTo>
                  <a:pt x="11049" y="241808"/>
                </a:lnTo>
                <a:lnTo>
                  <a:pt x="21336" y="234315"/>
                </a:lnTo>
                <a:lnTo>
                  <a:pt x="31495" y="226949"/>
                </a:lnTo>
                <a:lnTo>
                  <a:pt x="41782" y="219456"/>
                </a:lnTo>
                <a:lnTo>
                  <a:pt x="52069" y="212090"/>
                </a:lnTo>
                <a:lnTo>
                  <a:pt x="62356" y="204724"/>
                </a:lnTo>
                <a:lnTo>
                  <a:pt x="72643" y="197231"/>
                </a:lnTo>
                <a:lnTo>
                  <a:pt x="82930" y="189865"/>
                </a:lnTo>
                <a:lnTo>
                  <a:pt x="93217" y="182499"/>
                </a:lnTo>
                <a:lnTo>
                  <a:pt x="103504" y="175006"/>
                </a:lnTo>
                <a:lnTo>
                  <a:pt x="113791" y="167512"/>
                </a:lnTo>
                <a:lnTo>
                  <a:pt x="124078" y="160019"/>
                </a:lnTo>
                <a:lnTo>
                  <a:pt x="134365" y="152527"/>
                </a:lnTo>
                <a:lnTo>
                  <a:pt x="144652" y="144906"/>
                </a:lnTo>
                <a:lnTo>
                  <a:pt x="154812" y="137287"/>
                </a:lnTo>
                <a:lnTo>
                  <a:pt x="165100" y="129667"/>
                </a:lnTo>
                <a:lnTo>
                  <a:pt x="175260" y="121919"/>
                </a:lnTo>
                <a:lnTo>
                  <a:pt x="175132" y="123571"/>
                </a:lnTo>
                <a:lnTo>
                  <a:pt x="174243" y="136144"/>
                </a:lnTo>
                <a:lnTo>
                  <a:pt x="173100" y="148844"/>
                </a:lnTo>
                <a:lnTo>
                  <a:pt x="172085" y="161417"/>
                </a:lnTo>
                <a:lnTo>
                  <a:pt x="170941" y="174117"/>
                </a:lnTo>
                <a:lnTo>
                  <a:pt x="169671" y="186690"/>
                </a:lnTo>
                <a:lnTo>
                  <a:pt x="168401" y="199390"/>
                </a:lnTo>
                <a:lnTo>
                  <a:pt x="167131" y="211962"/>
                </a:lnTo>
                <a:lnTo>
                  <a:pt x="166496" y="399288"/>
                </a:lnTo>
                <a:lnTo>
                  <a:pt x="342900" y="399288"/>
                </a:lnTo>
                <a:lnTo>
                  <a:pt x="344424" y="396240"/>
                </a:lnTo>
                <a:lnTo>
                  <a:pt x="347471" y="391668"/>
                </a:lnTo>
                <a:lnTo>
                  <a:pt x="348995" y="388619"/>
                </a:lnTo>
                <a:lnTo>
                  <a:pt x="340867" y="388366"/>
                </a:lnTo>
                <a:lnTo>
                  <a:pt x="325881" y="386461"/>
                </a:lnTo>
                <a:lnTo>
                  <a:pt x="314451" y="382778"/>
                </a:lnTo>
                <a:lnTo>
                  <a:pt x="306324" y="377952"/>
                </a:lnTo>
                <a:lnTo>
                  <a:pt x="302005" y="374523"/>
                </a:lnTo>
                <a:lnTo>
                  <a:pt x="295020" y="364109"/>
                </a:lnTo>
                <a:lnTo>
                  <a:pt x="292607" y="350519"/>
                </a:lnTo>
                <a:lnTo>
                  <a:pt x="292735" y="347853"/>
                </a:lnTo>
                <a:lnTo>
                  <a:pt x="293496" y="337185"/>
                </a:lnTo>
                <a:lnTo>
                  <a:pt x="294131" y="320040"/>
                </a:lnTo>
                <a:lnTo>
                  <a:pt x="295275" y="304038"/>
                </a:lnTo>
                <a:lnTo>
                  <a:pt x="296417" y="288036"/>
                </a:lnTo>
                <a:lnTo>
                  <a:pt x="297433" y="272034"/>
                </a:lnTo>
                <a:lnTo>
                  <a:pt x="298576" y="256031"/>
                </a:lnTo>
                <a:lnTo>
                  <a:pt x="299592" y="240030"/>
                </a:lnTo>
                <a:lnTo>
                  <a:pt x="300608" y="224028"/>
                </a:lnTo>
                <a:lnTo>
                  <a:pt x="301751" y="208025"/>
                </a:lnTo>
                <a:lnTo>
                  <a:pt x="302767" y="192024"/>
                </a:lnTo>
                <a:lnTo>
                  <a:pt x="303783" y="176022"/>
                </a:lnTo>
                <a:lnTo>
                  <a:pt x="304800" y="160019"/>
                </a:lnTo>
                <a:lnTo>
                  <a:pt x="305815" y="144018"/>
                </a:lnTo>
                <a:lnTo>
                  <a:pt x="306831" y="128016"/>
                </a:lnTo>
                <a:lnTo>
                  <a:pt x="307848" y="112013"/>
                </a:lnTo>
                <a:lnTo>
                  <a:pt x="308990" y="96012"/>
                </a:lnTo>
                <a:lnTo>
                  <a:pt x="310006" y="80010"/>
                </a:lnTo>
                <a:lnTo>
                  <a:pt x="311023" y="64008"/>
                </a:lnTo>
                <a:lnTo>
                  <a:pt x="312165" y="48006"/>
                </a:lnTo>
                <a:lnTo>
                  <a:pt x="313181" y="32004"/>
                </a:lnTo>
                <a:lnTo>
                  <a:pt x="314325" y="16002"/>
                </a:lnTo>
                <a:lnTo>
                  <a:pt x="315467" y="0"/>
                </a:lnTo>
                <a:lnTo>
                  <a:pt x="294131" y="0"/>
                </a:lnTo>
                <a:lnTo>
                  <a:pt x="271906" y="16637"/>
                </a:lnTo>
                <a:lnTo>
                  <a:pt x="249681" y="33274"/>
                </a:lnTo>
                <a:lnTo>
                  <a:pt x="227456" y="49784"/>
                </a:lnTo>
                <a:lnTo>
                  <a:pt x="205104" y="66293"/>
                </a:lnTo>
                <a:lnTo>
                  <a:pt x="182752" y="82804"/>
                </a:lnTo>
                <a:lnTo>
                  <a:pt x="160400" y="99187"/>
                </a:lnTo>
                <a:lnTo>
                  <a:pt x="138049" y="115569"/>
                </a:lnTo>
                <a:lnTo>
                  <a:pt x="115696" y="131953"/>
                </a:lnTo>
                <a:lnTo>
                  <a:pt x="93217" y="148336"/>
                </a:lnTo>
                <a:lnTo>
                  <a:pt x="70865" y="164719"/>
                </a:lnTo>
                <a:lnTo>
                  <a:pt x="48513" y="181229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6" name="object 46"/>
          <p:cNvSpPr/>
          <p:nvPr/>
        </p:nvSpPr>
        <p:spPr>
          <a:xfrm>
            <a:off x="4928616" y="4389120"/>
            <a:ext cx="633984" cy="408431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7" name="object 47"/>
          <p:cNvSpPr/>
          <p:nvPr/>
        </p:nvSpPr>
        <p:spPr>
          <a:xfrm>
            <a:off x="4928616" y="4395215"/>
            <a:ext cx="624839" cy="399288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8" name="object 48"/>
          <p:cNvSpPr/>
          <p:nvPr/>
        </p:nvSpPr>
        <p:spPr>
          <a:xfrm>
            <a:off x="4928616" y="4395215"/>
            <a:ext cx="624839" cy="399288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9" name="object 49"/>
          <p:cNvSpPr/>
          <p:nvPr/>
        </p:nvSpPr>
        <p:spPr>
          <a:xfrm>
            <a:off x="4928616" y="4389120"/>
            <a:ext cx="633984" cy="408431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0" name="object 50"/>
          <p:cNvSpPr/>
          <p:nvPr/>
        </p:nvSpPr>
        <p:spPr>
          <a:xfrm>
            <a:off x="4928616" y="4395215"/>
            <a:ext cx="624839" cy="399288"/>
          </a:xfrm>
          <a:custGeom>
            <a:avLst/>
            <a:gdLst/>
            <a:ahLst/>
            <a:cxnLst/>
            <a:rect l="l" t="t" r="r" b="b"/>
            <a:pathLst>
              <a:path w="624839" h="399288">
                <a:moveTo>
                  <a:pt x="438912" y="274320"/>
                </a:moveTo>
                <a:lnTo>
                  <a:pt x="438912" y="274320"/>
                </a:lnTo>
                <a:lnTo>
                  <a:pt x="243839" y="274320"/>
                </a:lnTo>
                <a:lnTo>
                  <a:pt x="233807" y="281813"/>
                </a:lnTo>
                <a:lnTo>
                  <a:pt x="223647" y="289687"/>
                </a:lnTo>
                <a:lnTo>
                  <a:pt x="213360" y="297561"/>
                </a:lnTo>
                <a:lnTo>
                  <a:pt x="205739" y="303276"/>
                </a:lnTo>
                <a:lnTo>
                  <a:pt x="195453" y="311277"/>
                </a:lnTo>
                <a:lnTo>
                  <a:pt x="185293" y="318897"/>
                </a:lnTo>
                <a:lnTo>
                  <a:pt x="175006" y="326263"/>
                </a:lnTo>
                <a:lnTo>
                  <a:pt x="164719" y="333502"/>
                </a:lnTo>
                <a:lnTo>
                  <a:pt x="160020" y="336804"/>
                </a:lnTo>
                <a:lnTo>
                  <a:pt x="150241" y="346710"/>
                </a:lnTo>
                <a:lnTo>
                  <a:pt x="142494" y="355600"/>
                </a:lnTo>
                <a:lnTo>
                  <a:pt x="141732" y="356616"/>
                </a:lnTo>
                <a:lnTo>
                  <a:pt x="138684" y="361188"/>
                </a:lnTo>
                <a:lnTo>
                  <a:pt x="137160" y="365760"/>
                </a:lnTo>
                <a:lnTo>
                  <a:pt x="137160" y="370332"/>
                </a:lnTo>
                <a:lnTo>
                  <a:pt x="137160" y="374904"/>
                </a:lnTo>
                <a:lnTo>
                  <a:pt x="141732" y="377952"/>
                </a:lnTo>
                <a:lnTo>
                  <a:pt x="149351" y="382524"/>
                </a:lnTo>
                <a:lnTo>
                  <a:pt x="158750" y="386080"/>
                </a:lnTo>
                <a:lnTo>
                  <a:pt x="171450" y="387985"/>
                </a:lnTo>
                <a:lnTo>
                  <a:pt x="186817" y="388620"/>
                </a:lnTo>
                <a:lnTo>
                  <a:pt x="187451" y="388620"/>
                </a:lnTo>
                <a:lnTo>
                  <a:pt x="187451" y="393192"/>
                </a:lnTo>
                <a:lnTo>
                  <a:pt x="187451" y="396240"/>
                </a:lnTo>
                <a:lnTo>
                  <a:pt x="187451" y="399288"/>
                </a:lnTo>
                <a:lnTo>
                  <a:pt x="174751" y="399288"/>
                </a:lnTo>
                <a:lnTo>
                  <a:pt x="0" y="399288"/>
                </a:lnTo>
                <a:lnTo>
                  <a:pt x="1524" y="396240"/>
                </a:lnTo>
                <a:lnTo>
                  <a:pt x="3048" y="393192"/>
                </a:lnTo>
                <a:lnTo>
                  <a:pt x="4572" y="388620"/>
                </a:lnTo>
                <a:lnTo>
                  <a:pt x="18287" y="386969"/>
                </a:lnTo>
                <a:lnTo>
                  <a:pt x="30987" y="384429"/>
                </a:lnTo>
                <a:lnTo>
                  <a:pt x="42672" y="380619"/>
                </a:lnTo>
                <a:lnTo>
                  <a:pt x="48768" y="377952"/>
                </a:lnTo>
                <a:lnTo>
                  <a:pt x="57023" y="374142"/>
                </a:lnTo>
                <a:lnTo>
                  <a:pt x="66039" y="369443"/>
                </a:lnTo>
                <a:lnTo>
                  <a:pt x="75946" y="363728"/>
                </a:lnTo>
                <a:lnTo>
                  <a:pt x="86613" y="356997"/>
                </a:lnTo>
                <a:lnTo>
                  <a:pt x="98171" y="349123"/>
                </a:lnTo>
                <a:lnTo>
                  <a:pt x="110617" y="340233"/>
                </a:lnTo>
                <a:lnTo>
                  <a:pt x="123444" y="330708"/>
                </a:lnTo>
                <a:lnTo>
                  <a:pt x="145669" y="314071"/>
                </a:lnTo>
                <a:lnTo>
                  <a:pt x="167894" y="297434"/>
                </a:lnTo>
                <a:lnTo>
                  <a:pt x="190119" y="280797"/>
                </a:lnTo>
                <a:lnTo>
                  <a:pt x="212471" y="264287"/>
                </a:lnTo>
                <a:lnTo>
                  <a:pt x="234823" y="247777"/>
                </a:lnTo>
                <a:lnTo>
                  <a:pt x="257175" y="231267"/>
                </a:lnTo>
                <a:lnTo>
                  <a:pt x="279526" y="214757"/>
                </a:lnTo>
                <a:lnTo>
                  <a:pt x="301879" y="198247"/>
                </a:lnTo>
                <a:lnTo>
                  <a:pt x="324358" y="181864"/>
                </a:lnTo>
                <a:lnTo>
                  <a:pt x="346710" y="165354"/>
                </a:lnTo>
                <a:lnTo>
                  <a:pt x="369062" y="148844"/>
                </a:lnTo>
                <a:lnTo>
                  <a:pt x="391541" y="132461"/>
                </a:lnTo>
                <a:lnTo>
                  <a:pt x="413893" y="115951"/>
                </a:lnTo>
                <a:lnTo>
                  <a:pt x="436245" y="99441"/>
                </a:lnTo>
                <a:lnTo>
                  <a:pt x="458597" y="82931"/>
                </a:lnTo>
                <a:lnTo>
                  <a:pt x="480949" y="66421"/>
                </a:lnTo>
                <a:lnTo>
                  <a:pt x="503300" y="49911"/>
                </a:lnTo>
                <a:lnTo>
                  <a:pt x="525526" y="33274"/>
                </a:lnTo>
                <a:lnTo>
                  <a:pt x="547751" y="16637"/>
                </a:lnTo>
                <a:lnTo>
                  <a:pt x="569976" y="0"/>
                </a:lnTo>
                <a:lnTo>
                  <a:pt x="577596" y="0"/>
                </a:lnTo>
                <a:lnTo>
                  <a:pt x="583692" y="0"/>
                </a:lnTo>
                <a:lnTo>
                  <a:pt x="591312" y="0"/>
                </a:lnTo>
                <a:lnTo>
                  <a:pt x="590169" y="16002"/>
                </a:lnTo>
                <a:lnTo>
                  <a:pt x="589026" y="32004"/>
                </a:lnTo>
                <a:lnTo>
                  <a:pt x="588010" y="48006"/>
                </a:lnTo>
                <a:lnTo>
                  <a:pt x="586867" y="64008"/>
                </a:lnTo>
                <a:lnTo>
                  <a:pt x="585851" y="80010"/>
                </a:lnTo>
                <a:lnTo>
                  <a:pt x="584835" y="96012"/>
                </a:lnTo>
                <a:lnTo>
                  <a:pt x="583692" y="112014"/>
                </a:lnTo>
                <a:lnTo>
                  <a:pt x="582676" y="128016"/>
                </a:lnTo>
                <a:lnTo>
                  <a:pt x="581660" y="144018"/>
                </a:lnTo>
                <a:lnTo>
                  <a:pt x="580644" y="160020"/>
                </a:lnTo>
                <a:lnTo>
                  <a:pt x="579628" y="176022"/>
                </a:lnTo>
                <a:lnTo>
                  <a:pt x="578612" y="192024"/>
                </a:lnTo>
                <a:lnTo>
                  <a:pt x="577596" y="208026"/>
                </a:lnTo>
                <a:lnTo>
                  <a:pt x="576453" y="224028"/>
                </a:lnTo>
                <a:lnTo>
                  <a:pt x="575437" y="240030"/>
                </a:lnTo>
                <a:lnTo>
                  <a:pt x="574421" y="256032"/>
                </a:lnTo>
                <a:lnTo>
                  <a:pt x="573278" y="272034"/>
                </a:lnTo>
                <a:lnTo>
                  <a:pt x="572262" y="288036"/>
                </a:lnTo>
                <a:lnTo>
                  <a:pt x="571119" y="304038"/>
                </a:lnTo>
                <a:lnTo>
                  <a:pt x="569976" y="320040"/>
                </a:lnTo>
                <a:lnTo>
                  <a:pt x="569341" y="337693"/>
                </a:lnTo>
                <a:lnTo>
                  <a:pt x="568579" y="348361"/>
                </a:lnTo>
                <a:lnTo>
                  <a:pt x="568451" y="350520"/>
                </a:lnTo>
                <a:lnTo>
                  <a:pt x="570611" y="364109"/>
                </a:lnTo>
                <a:lnTo>
                  <a:pt x="577088" y="375158"/>
                </a:lnTo>
                <a:lnTo>
                  <a:pt x="582168" y="379476"/>
                </a:lnTo>
                <a:lnTo>
                  <a:pt x="590423" y="384048"/>
                </a:lnTo>
                <a:lnTo>
                  <a:pt x="601980" y="386969"/>
                </a:lnTo>
                <a:lnTo>
                  <a:pt x="617093" y="388493"/>
                </a:lnTo>
                <a:lnTo>
                  <a:pt x="624839" y="388620"/>
                </a:lnTo>
                <a:lnTo>
                  <a:pt x="623316" y="393192"/>
                </a:lnTo>
                <a:lnTo>
                  <a:pt x="620268" y="396240"/>
                </a:lnTo>
                <a:lnTo>
                  <a:pt x="618744" y="399288"/>
                </a:lnTo>
                <a:lnTo>
                  <a:pt x="605282" y="399288"/>
                </a:lnTo>
                <a:lnTo>
                  <a:pt x="347472" y="399288"/>
                </a:lnTo>
                <a:lnTo>
                  <a:pt x="348996" y="396240"/>
                </a:lnTo>
                <a:lnTo>
                  <a:pt x="350520" y="393192"/>
                </a:lnTo>
                <a:lnTo>
                  <a:pt x="352044" y="388620"/>
                </a:lnTo>
                <a:lnTo>
                  <a:pt x="371475" y="387604"/>
                </a:lnTo>
                <a:lnTo>
                  <a:pt x="385953" y="386969"/>
                </a:lnTo>
                <a:lnTo>
                  <a:pt x="395350" y="386334"/>
                </a:lnTo>
                <a:lnTo>
                  <a:pt x="399288" y="385572"/>
                </a:lnTo>
                <a:lnTo>
                  <a:pt x="409575" y="379730"/>
                </a:lnTo>
                <a:lnTo>
                  <a:pt x="419735" y="371094"/>
                </a:lnTo>
                <a:lnTo>
                  <a:pt x="422148" y="368808"/>
                </a:lnTo>
                <a:lnTo>
                  <a:pt x="427100" y="359791"/>
                </a:lnTo>
                <a:lnTo>
                  <a:pt x="431292" y="348234"/>
                </a:lnTo>
                <a:lnTo>
                  <a:pt x="433832" y="334264"/>
                </a:lnTo>
                <a:lnTo>
                  <a:pt x="434339" y="324612"/>
                </a:lnTo>
                <a:lnTo>
                  <a:pt x="435483" y="311912"/>
                </a:lnTo>
                <a:lnTo>
                  <a:pt x="436625" y="299339"/>
                </a:lnTo>
                <a:lnTo>
                  <a:pt x="437769" y="286639"/>
                </a:lnTo>
                <a:lnTo>
                  <a:pt x="438912" y="274320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1" name="object 51"/>
          <p:cNvSpPr/>
          <p:nvPr/>
        </p:nvSpPr>
        <p:spPr>
          <a:xfrm>
            <a:off x="5205984" y="4520183"/>
            <a:ext cx="173736" cy="124968"/>
          </a:xfrm>
          <a:custGeom>
            <a:avLst/>
            <a:gdLst/>
            <a:ahLst/>
            <a:cxnLst/>
            <a:rect l="l" t="t" r="r" b="b"/>
            <a:pathLst>
              <a:path w="173736" h="124968">
                <a:moveTo>
                  <a:pt x="161670" y="124968"/>
                </a:moveTo>
                <a:lnTo>
                  <a:pt x="163067" y="112394"/>
                </a:lnTo>
                <a:lnTo>
                  <a:pt x="164337" y="99822"/>
                </a:lnTo>
                <a:lnTo>
                  <a:pt x="165735" y="87375"/>
                </a:lnTo>
                <a:lnTo>
                  <a:pt x="167004" y="74930"/>
                </a:lnTo>
                <a:lnTo>
                  <a:pt x="168275" y="62483"/>
                </a:lnTo>
                <a:lnTo>
                  <a:pt x="169417" y="50164"/>
                </a:lnTo>
                <a:lnTo>
                  <a:pt x="170687" y="37718"/>
                </a:lnTo>
                <a:lnTo>
                  <a:pt x="171703" y="25145"/>
                </a:lnTo>
                <a:lnTo>
                  <a:pt x="172719" y="12700"/>
                </a:lnTo>
                <a:lnTo>
                  <a:pt x="173736" y="0"/>
                </a:lnTo>
                <a:lnTo>
                  <a:pt x="163575" y="7366"/>
                </a:lnTo>
                <a:lnTo>
                  <a:pt x="153415" y="14858"/>
                </a:lnTo>
                <a:lnTo>
                  <a:pt x="143255" y="22225"/>
                </a:lnTo>
                <a:lnTo>
                  <a:pt x="133095" y="29463"/>
                </a:lnTo>
                <a:lnTo>
                  <a:pt x="122808" y="36830"/>
                </a:lnTo>
                <a:lnTo>
                  <a:pt x="112649" y="44195"/>
                </a:lnTo>
                <a:lnTo>
                  <a:pt x="102362" y="51435"/>
                </a:lnTo>
                <a:lnTo>
                  <a:pt x="92075" y="58800"/>
                </a:lnTo>
                <a:lnTo>
                  <a:pt x="81787" y="66039"/>
                </a:lnTo>
                <a:lnTo>
                  <a:pt x="71627" y="73406"/>
                </a:lnTo>
                <a:lnTo>
                  <a:pt x="61340" y="80644"/>
                </a:lnTo>
                <a:lnTo>
                  <a:pt x="51053" y="88011"/>
                </a:lnTo>
                <a:lnTo>
                  <a:pt x="40893" y="95250"/>
                </a:lnTo>
                <a:lnTo>
                  <a:pt x="30733" y="102616"/>
                </a:lnTo>
                <a:lnTo>
                  <a:pt x="20446" y="109981"/>
                </a:lnTo>
                <a:lnTo>
                  <a:pt x="10287" y="117348"/>
                </a:lnTo>
                <a:lnTo>
                  <a:pt x="126" y="124841"/>
                </a:lnTo>
                <a:lnTo>
                  <a:pt x="12700" y="124968"/>
                </a:lnTo>
                <a:lnTo>
                  <a:pt x="25400" y="124968"/>
                </a:lnTo>
                <a:lnTo>
                  <a:pt x="151256" y="124968"/>
                </a:lnTo>
                <a:lnTo>
                  <a:pt x="161670" y="124968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8" name="object 28"/>
          <p:cNvSpPr/>
          <p:nvPr/>
        </p:nvSpPr>
        <p:spPr>
          <a:xfrm>
            <a:off x="3749040" y="5273039"/>
            <a:ext cx="88392" cy="27431"/>
          </a:xfrm>
          <a:custGeom>
            <a:avLst/>
            <a:gdLst/>
            <a:ahLst/>
            <a:cxnLst/>
            <a:rect l="l" t="t" r="r" b="b"/>
            <a:pathLst>
              <a:path w="88392" h="27431">
                <a:moveTo>
                  <a:pt x="85344" y="27432"/>
                </a:moveTo>
                <a:lnTo>
                  <a:pt x="88392" y="0"/>
                </a:lnTo>
                <a:lnTo>
                  <a:pt x="74295" y="1524"/>
                </a:lnTo>
                <a:lnTo>
                  <a:pt x="59436" y="1905"/>
                </a:lnTo>
                <a:lnTo>
                  <a:pt x="48895" y="1905"/>
                </a:lnTo>
                <a:lnTo>
                  <a:pt x="36830" y="1778"/>
                </a:lnTo>
                <a:lnTo>
                  <a:pt x="23622" y="1270"/>
                </a:lnTo>
                <a:lnTo>
                  <a:pt x="9144" y="381"/>
                </a:lnTo>
                <a:lnTo>
                  <a:pt x="0" y="22606"/>
                </a:lnTo>
                <a:lnTo>
                  <a:pt x="10795" y="24003"/>
                </a:lnTo>
                <a:lnTo>
                  <a:pt x="24892" y="25527"/>
                </a:lnTo>
                <a:lnTo>
                  <a:pt x="38481" y="26416"/>
                </a:lnTo>
                <a:lnTo>
                  <a:pt x="51308" y="27051"/>
                </a:lnTo>
                <a:lnTo>
                  <a:pt x="63373" y="27305"/>
                </a:lnTo>
                <a:lnTo>
                  <a:pt x="85344" y="27432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9" name="object 29"/>
          <p:cNvSpPr/>
          <p:nvPr/>
        </p:nvSpPr>
        <p:spPr>
          <a:xfrm>
            <a:off x="3450336" y="5084063"/>
            <a:ext cx="640079" cy="390144"/>
          </a:xfrm>
          <a:custGeom>
            <a:avLst/>
            <a:gdLst/>
            <a:ahLst/>
            <a:cxnLst/>
            <a:rect l="l" t="t" r="r" b="b"/>
            <a:pathLst>
              <a:path w="640079" h="390144">
                <a:moveTo>
                  <a:pt x="236219" y="361188"/>
                </a:moveTo>
                <a:lnTo>
                  <a:pt x="236219" y="352044"/>
                </a:lnTo>
                <a:lnTo>
                  <a:pt x="236981" y="346710"/>
                </a:lnTo>
                <a:lnTo>
                  <a:pt x="240791" y="335280"/>
                </a:lnTo>
                <a:lnTo>
                  <a:pt x="246887" y="320040"/>
                </a:lnTo>
                <a:lnTo>
                  <a:pt x="249809" y="313690"/>
                </a:lnTo>
                <a:lnTo>
                  <a:pt x="255142" y="302133"/>
                </a:lnTo>
                <a:lnTo>
                  <a:pt x="260603" y="290703"/>
                </a:lnTo>
                <a:lnTo>
                  <a:pt x="266064" y="279273"/>
                </a:lnTo>
                <a:lnTo>
                  <a:pt x="271525" y="267716"/>
                </a:lnTo>
                <a:lnTo>
                  <a:pt x="277113" y="256286"/>
                </a:lnTo>
                <a:lnTo>
                  <a:pt x="282575" y="244729"/>
                </a:lnTo>
                <a:lnTo>
                  <a:pt x="288036" y="233299"/>
                </a:lnTo>
                <a:lnTo>
                  <a:pt x="293369" y="221742"/>
                </a:lnTo>
                <a:lnTo>
                  <a:pt x="298703" y="210312"/>
                </a:lnTo>
                <a:lnTo>
                  <a:pt x="307848" y="188976"/>
                </a:lnTo>
                <a:lnTo>
                  <a:pt x="309879" y="184531"/>
                </a:lnTo>
                <a:lnTo>
                  <a:pt x="314960" y="172974"/>
                </a:lnTo>
                <a:lnTo>
                  <a:pt x="320166" y="161544"/>
                </a:lnTo>
                <a:lnTo>
                  <a:pt x="325500" y="149987"/>
                </a:lnTo>
                <a:lnTo>
                  <a:pt x="330835" y="138430"/>
                </a:lnTo>
                <a:lnTo>
                  <a:pt x="336168" y="126873"/>
                </a:lnTo>
                <a:lnTo>
                  <a:pt x="341629" y="115189"/>
                </a:lnTo>
                <a:lnTo>
                  <a:pt x="346963" y="103632"/>
                </a:lnTo>
                <a:lnTo>
                  <a:pt x="352425" y="92075"/>
                </a:lnTo>
                <a:lnTo>
                  <a:pt x="357759" y="80518"/>
                </a:lnTo>
                <a:lnTo>
                  <a:pt x="363092" y="68834"/>
                </a:lnTo>
                <a:lnTo>
                  <a:pt x="368426" y="57404"/>
                </a:lnTo>
                <a:lnTo>
                  <a:pt x="373761" y="45847"/>
                </a:lnTo>
                <a:lnTo>
                  <a:pt x="378967" y="34290"/>
                </a:lnTo>
                <a:lnTo>
                  <a:pt x="384048" y="22860"/>
                </a:lnTo>
                <a:lnTo>
                  <a:pt x="411099" y="22860"/>
                </a:lnTo>
                <a:lnTo>
                  <a:pt x="425703" y="23622"/>
                </a:lnTo>
                <a:lnTo>
                  <a:pt x="439038" y="25400"/>
                </a:lnTo>
                <a:lnTo>
                  <a:pt x="451358" y="28194"/>
                </a:lnTo>
                <a:lnTo>
                  <a:pt x="462406" y="31877"/>
                </a:lnTo>
                <a:lnTo>
                  <a:pt x="472439" y="36576"/>
                </a:lnTo>
                <a:lnTo>
                  <a:pt x="481202" y="43815"/>
                </a:lnTo>
                <a:lnTo>
                  <a:pt x="488950" y="53975"/>
                </a:lnTo>
                <a:lnTo>
                  <a:pt x="493775" y="65786"/>
                </a:lnTo>
                <a:lnTo>
                  <a:pt x="495300" y="79248"/>
                </a:lnTo>
                <a:lnTo>
                  <a:pt x="494918" y="86868"/>
                </a:lnTo>
                <a:lnTo>
                  <a:pt x="493013" y="98552"/>
                </a:lnTo>
                <a:lnTo>
                  <a:pt x="489458" y="110109"/>
                </a:lnTo>
                <a:lnTo>
                  <a:pt x="484250" y="121666"/>
                </a:lnTo>
                <a:lnTo>
                  <a:pt x="477392" y="133096"/>
                </a:lnTo>
                <a:lnTo>
                  <a:pt x="468884" y="144399"/>
                </a:lnTo>
                <a:lnTo>
                  <a:pt x="458724" y="155448"/>
                </a:lnTo>
                <a:lnTo>
                  <a:pt x="445897" y="166497"/>
                </a:lnTo>
                <a:lnTo>
                  <a:pt x="435737" y="172974"/>
                </a:lnTo>
                <a:lnTo>
                  <a:pt x="424688" y="178435"/>
                </a:lnTo>
                <a:lnTo>
                  <a:pt x="413003" y="182880"/>
                </a:lnTo>
                <a:lnTo>
                  <a:pt x="400430" y="186309"/>
                </a:lnTo>
                <a:lnTo>
                  <a:pt x="387096" y="188595"/>
                </a:lnTo>
                <a:lnTo>
                  <a:pt x="384048" y="214884"/>
                </a:lnTo>
                <a:lnTo>
                  <a:pt x="400176" y="214757"/>
                </a:lnTo>
                <a:lnTo>
                  <a:pt x="430022" y="213487"/>
                </a:lnTo>
                <a:lnTo>
                  <a:pt x="458088" y="211074"/>
                </a:lnTo>
                <a:lnTo>
                  <a:pt x="484250" y="207391"/>
                </a:lnTo>
                <a:lnTo>
                  <a:pt x="508762" y="202311"/>
                </a:lnTo>
                <a:lnTo>
                  <a:pt x="531494" y="195834"/>
                </a:lnTo>
                <a:lnTo>
                  <a:pt x="552323" y="187833"/>
                </a:lnTo>
                <a:lnTo>
                  <a:pt x="571500" y="178308"/>
                </a:lnTo>
                <a:lnTo>
                  <a:pt x="595884" y="162814"/>
                </a:lnTo>
                <a:lnTo>
                  <a:pt x="617474" y="144018"/>
                </a:lnTo>
                <a:lnTo>
                  <a:pt x="631951" y="124079"/>
                </a:lnTo>
                <a:lnTo>
                  <a:pt x="639190" y="102743"/>
                </a:lnTo>
                <a:lnTo>
                  <a:pt x="640079" y="91440"/>
                </a:lnTo>
                <a:lnTo>
                  <a:pt x="640079" y="90551"/>
                </a:lnTo>
                <a:lnTo>
                  <a:pt x="635508" y="67437"/>
                </a:lnTo>
                <a:lnTo>
                  <a:pt x="622680" y="47244"/>
                </a:lnTo>
                <a:lnTo>
                  <a:pt x="601217" y="29972"/>
                </a:lnTo>
                <a:lnTo>
                  <a:pt x="571500" y="15240"/>
                </a:lnTo>
                <a:lnTo>
                  <a:pt x="547497" y="8763"/>
                </a:lnTo>
                <a:lnTo>
                  <a:pt x="525779" y="5207"/>
                </a:lnTo>
                <a:lnTo>
                  <a:pt x="500888" y="2667"/>
                </a:lnTo>
                <a:lnTo>
                  <a:pt x="472566" y="889"/>
                </a:lnTo>
                <a:lnTo>
                  <a:pt x="440816" y="127"/>
                </a:lnTo>
                <a:lnTo>
                  <a:pt x="173736" y="0"/>
                </a:lnTo>
                <a:lnTo>
                  <a:pt x="172212" y="3048"/>
                </a:lnTo>
                <a:lnTo>
                  <a:pt x="170687" y="6096"/>
                </a:lnTo>
                <a:lnTo>
                  <a:pt x="169163" y="10668"/>
                </a:lnTo>
                <a:lnTo>
                  <a:pt x="175767" y="10668"/>
                </a:lnTo>
                <a:lnTo>
                  <a:pt x="192150" y="11557"/>
                </a:lnTo>
                <a:lnTo>
                  <a:pt x="205739" y="13081"/>
                </a:lnTo>
                <a:lnTo>
                  <a:pt x="216280" y="15367"/>
                </a:lnTo>
                <a:lnTo>
                  <a:pt x="224027" y="18288"/>
                </a:lnTo>
                <a:lnTo>
                  <a:pt x="234696" y="22860"/>
                </a:lnTo>
                <a:lnTo>
                  <a:pt x="240791" y="28956"/>
                </a:lnTo>
                <a:lnTo>
                  <a:pt x="240791" y="36576"/>
                </a:lnTo>
                <a:lnTo>
                  <a:pt x="239522" y="44831"/>
                </a:lnTo>
                <a:lnTo>
                  <a:pt x="235330" y="56388"/>
                </a:lnTo>
                <a:lnTo>
                  <a:pt x="228600" y="71628"/>
                </a:lnTo>
                <a:lnTo>
                  <a:pt x="222885" y="84201"/>
                </a:lnTo>
                <a:lnTo>
                  <a:pt x="217042" y="96647"/>
                </a:lnTo>
                <a:lnTo>
                  <a:pt x="211327" y="109220"/>
                </a:lnTo>
                <a:lnTo>
                  <a:pt x="205486" y="121666"/>
                </a:lnTo>
                <a:lnTo>
                  <a:pt x="199516" y="133985"/>
                </a:lnTo>
                <a:lnTo>
                  <a:pt x="193675" y="146431"/>
                </a:lnTo>
                <a:lnTo>
                  <a:pt x="187705" y="158750"/>
                </a:lnTo>
                <a:lnTo>
                  <a:pt x="181863" y="171196"/>
                </a:lnTo>
                <a:lnTo>
                  <a:pt x="175894" y="183515"/>
                </a:lnTo>
                <a:lnTo>
                  <a:pt x="169925" y="195834"/>
                </a:lnTo>
                <a:lnTo>
                  <a:pt x="163956" y="208153"/>
                </a:lnTo>
                <a:lnTo>
                  <a:pt x="157987" y="220472"/>
                </a:lnTo>
                <a:lnTo>
                  <a:pt x="152146" y="232918"/>
                </a:lnTo>
                <a:lnTo>
                  <a:pt x="146176" y="245237"/>
                </a:lnTo>
                <a:lnTo>
                  <a:pt x="140335" y="257683"/>
                </a:lnTo>
                <a:lnTo>
                  <a:pt x="134365" y="270002"/>
                </a:lnTo>
                <a:lnTo>
                  <a:pt x="128524" y="282448"/>
                </a:lnTo>
                <a:lnTo>
                  <a:pt x="122809" y="295021"/>
                </a:lnTo>
                <a:lnTo>
                  <a:pt x="116966" y="307467"/>
                </a:lnTo>
                <a:lnTo>
                  <a:pt x="111251" y="320040"/>
                </a:lnTo>
                <a:lnTo>
                  <a:pt x="105537" y="332105"/>
                </a:lnTo>
                <a:lnTo>
                  <a:pt x="98425" y="345821"/>
                </a:lnTo>
                <a:lnTo>
                  <a:pt x="92710" y="355473"/>
                </a:lnTo>
                <a:lnTo>
                  <a:pt x="88391" y="361188"/>
                </a:lnTo>
                <a:lnTo>
                  <a:pt x="84327" y="364236"/>
                </a:lnTo>
                <a:lnTo>
                  <a:pt x="73405" y="370332"/>
                </a:lnTo>
                <a:lnTo>
                  <a:pt x="60960" y="374904"/>
                </a:lnTo>
                <a:lnTo>
                  <a:pt x="48894" y="377317"/>
                </a:lnTo>
                <a:lnTo>
                  <a:pt x="37084" y="378460"/>
                </a:lnTo>
                <a:lnTo>
                  <a:pt x="22860" y="379222"/>
                </a:lnTo>
                <a:lnTo>
                  <a:pt x="6096" y="379476"/>
                </a:lnTo>
                <a:lnTo>
                  <a:pt x="4572" y="384048"/>
                </a:lnTo>
                <a:lnTo>
                  <a:pt x="1524" y="387096"/>
                </a:lnTo>
                <a:lnTo>
                  <a:pt x="0" y="390144"/>
                </a:lnTo>
                <a:lnTo>
                  <a:pt x="307848" y="390144"/>
                </a:lnTo>
                <a:lnTo>
                  <a:pt x="309372" y="387096"/>
                </a:lnTo>
                <a:lnTo>
                  <a:pt x="312419" y="384048"/>
                </a:lnTo>
                <a:lnTo>
                  <a:pt x="313943" y="379476"/>
                </a:lnTo>
                <a:lnTo>
                  <a:pt x="312419" y="379476"/>
                </a:lnTo>
                <a:lnTo>
                  <a:pt x="294386" y="379095"/>
                </a:lnTo>
                <a:lnTo>
                  <a:pt x="279400" y="378079"/>
                </a:lnTo>
                <a:lnTo>
                  <a:pt x="267080" y="376428"/>
                </a:lnTo>
                <a:lnTo>
                  <a:pt x="257301" y="374396"/>
                </a:lnTo>
                <a:lnTo>
                  <a:pt x="249936" y="371856"/>
                </a:lnTo>
                <a:lnTo>
                  <a:pt x="240791" y="368808"/>
                </a:lnTo>
                <a:lnTo>
                  <a:pt x="236219" y="361188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0" name="object 30"/>
          <p:cNvSpPr/>
          <p:nvPr/>
        </p:nvSpPr>
        <p:spPr>
          <a:xfrm>
            <a:off x="4029455" y="5084063"/>
            <a:ext cx="618744" cy="390144"/>
          </a:xfrm>
          <a:custGeom>
            <a:avLst/>
            <a:gdLst/>
            <a:ahLst/>
            <a:cxnLst/>
            <a:rect l="l" t="t" r="r" b="b"/>
            <a:pathLst>
              <a:path w="618744" h="390144">
                <a:moveTo>
                  <a:pt x="618744" y="390144"/>
                </a:moveTo>
                <a:lnTo>
                  <a:pt x="618744" y="379476"/>
                </a:lnTo>
                <a:lnTo>
                  <a:pt x="609727" y="379349"/>
                </a:lnTo>
                <a:lnTo>
                  <a:pt x="594233" y="378333"/>
                </a:lnTo>
                <a:lnTo>
                  <a:pt x="581279" y="376428"/>
                </a:lnTo>
                <a:lnTo>
                  <a:pt x="570738" y="373253"/>
                </a:lnTo>
                <a:lnTo>
                  <a:pt x="562483" y="368808"/>
                </a:lnTo>
                <a:lnTo>
                  <a:pt x="559562" y="367157"/>
                </a:lnTo>
                <a:lnTo>
                  <a:pt x="552577" y="361442"/>
                </a:lnTo>
                <a:lnTo>
                  <a:pt x="545465" y="353187"/>
                </a:lnTo>
                <a:lnTo>
                  <a:pt x="537972" y="342265"/>
                </a:lnTo>
                <a:lnTo>
                  <a:pt x="530479" y="328676"/>
                </a:lnTo>
                <a:lnTo>
                  <a:pt x="522986" y="312420"/>
                </a:lnTo>
                <a:lnTo>
                  <a:pt x="520573" y="307721"/>
                </a:lnTo>
                <a:lnTo>
                  <a:pt x="514985" y="296291"/>
                </a:lnTo>
                <a:lnTo>
                  <a:pt x="509397" y="284861"/>
                </a:lnTo>
                <a:lnTo>
                  <a:pt x="503936" y="273431"/>
                </a:lnTo>
                <a:lnTo>
                  <a:pt x="498475" y="262001"/>
                </a:lnTo>
                <a:lnTo>
                  <a:pt x="493014" y="250571"/>
                </a:lnTo>
                <a:lnTo>
                  <a:pt x="487426" y="239268"/>
                </a:lnTo>
                <a:lnTo>
                  <a:pt x="481965" y="227838"/>
                </a:lnTo>
                <a:lnTo>
                  <a:pt x="476504" y="216408"/>
                </a:lnTo>
                <a:lnTo>
                  <a:pt x="470916" y="204978"/>
                </a:lnTo>
                <a:lnTo>
                  <a:pt x="465201" y="193548"/>
                </a:lnTo>
                <a:lnTo>
                  <a:pt x="478282" y="191008"/>
                </a:lnTo>
                <a:lnTo>
                  <a:pt x="483743" y="114173"/>
                </a:lnTo>
                <a:lnTo>
                  <a:pt x="477647" y="125095"/>
                </a:lnTo>
                <a:lnTo>
                  <a:pt x="469392" y="135255"/>
                </a:lnTo>
                <a:lnTo>
                  <a:pt x="459232" y="144907"/>
                </a:lnTo>
                <a:lnTo>
                  <a:pt x="446913" y="153924"/>
                </a:lnTo>
                <a:lnTo>
                  <a:pt x="436626" y="160401"/>
                </a:lnTo>
                <a:lnTo>
                  <a:pt x="426085" y="165735"/>
                </a:lnTo>
                <a:lnTo>
                  <a:pt x="415036" y="170434"/>
                </a:lnTo>
                <a:lnTo>
                  <a:pt x="403479" y="174244"/>
                </a:lnTo>
                <a:lnTo>
                  <a:pt x="391287" y="177419"/>
                </a:lnTo>
                <a:lnTo>
                  <a:pt x="378333" y="179832"/>
                </a:lnTo>
                <a:lnTo>
                  <a:pt x="364871" y="181483"/>
                </a:lnTo>
                <a:lnTo>
                  <a:pt x="350774" y="182499"/>
                </a:lnTo>
                <a:lnTo>
                  <a:pt x="335915" y="182880"/>
                </a:lnTo>
                <a:lnTo>
                  <a:pt x="308610" y="182880"/>
                </a:lnTo>
                <a:lnTo>
                  <a:pt x="313944" y="171958"/>
                </a:lnTo>
                <a:lnTo>
                  <a:pt x="317627" y="0"/>
                </a:lnTo>
                <a:lnTo>
                  <a:pt x="173355" y="0"/>
                </a:lnTo>
                <a:lnTo>
                  <a:pt x="171831" y="3048"/>
                </a:lnTo>
                <a:lnTo>
                  <a:pt x="170307" y="6096"/>
                </a:lnTo>
                <a:lnTo>
                  <a:pt x="168783" y="10668"/>
                </a:lnTo>
                <a:lnTo>
                  <a:pt x="178054" y="11176"/>
                </a:lnTo>
                <a:lnTo>
                  <a:pt x="194945" y="12319"/>
                </a:lnTo>
                <a:lnTo>
                  <a:pt x="208280" y="13716"/>
                </a:lnTo>
                <a:lnTo>
                  <a:pt x="218313" y="15621"/>
                </a:lnTo>
                <a:lnTo>
                  <a:pt x="225044" y="18288"/>
                </a:lnTo>
                <a:lnTo>
                  <a:pt x="232537" y="22860"/>
                </a:lnTo>
                <a:lnTo>
                  <a:pt x="237109" y="28956"/>
                </a:lnTo>
                <a:lnTo>
                  <a:pt x="237109" y="36576"/>
                </a:lnTo>
                <a:lnTo>
                  <a:pt x="233680" y="54229"/>
                </a:lnTo>
                <a:lnTo>
                  <a:pt x="228092" y="68580"/>
                </a:lnTo>
                <a:lnTo>
                  <a:pt x="222377" y="81153"/>
                </a:lnTo>
                <a:lnTo>
                  <a:pt x="216535" y="93726"/>
                </a:lnTo>
                <a:lnTo>
                  <a:pt x="210693" y="106299"/>
                </a:lnTo>
                <a:lnTo>
                  <a:pt x="204978" y="118872"/>
                </a:lnTo>
                <a:lnTo>
                  <a:pt x="199009" y="131445"/>
                </a:lnTo>
                <a:lnTo>
                  <a:pt x="193167" y="144018"/>
                </a:lnTo>
                <a:lnTo>
                  <a:pt x="187325" y="156591"/>
                </a:lnTo>
                <a:lnTo>
                  <a:pt x="181356" y="169164"/>
                </a:lnTo>
                <a:lnTo>
                  <a:pt x="175387" y="181737"/>
                </a:lnTo>
                <a:lnTo>
                  <a:pt x="169545" y="194310"/>
                </a:lnTo>
                <a:lnTo>
                  <a:pt x="163576" y="206883"/>
                </a:lnTo>
                <a:lnTo>
                  <a:pt x="157607" y="219456"/>
                </a:lnTo>
                <a:lnTo>
                  <a:pt x="151765" y="232029"/>
                </a:lnTo>
                <a:lnTo>
                  <a:pt x="145796" y="244602"/>
                </a:lnTo>
                <a:lnTo>
                  <a:pt x="139954" y="257175"/>
                </a:lnTo>
                <a:lnTo>
                  <a:pt x="134112" y="269748"/>
                </a:lnTo>
                <a:lnTo>
                  <a:pt x="128270" y="282321"/>
                </a:lnTo>
                <a:lnTo>
                  <a:pt x="122428" y="294894"/>
                </a:lnTo>
                <a:lnTo>
                  <a:pt x="116713" y="307467"/>
                </a:lnTo>
                <a:lnTo>
                  <a:pt x="110998" y="320040"/>
                </a:lnTo>
                <a:lnTo>
                  <a:pt x="105029" y="332994"/>
                </a:lnTo>
                <a:lnTo>
                  <a:pt x="97536" y="345313"/>
                </a:lnTo>
                <a:lnTo>
                  <a:pt x="89662" y="355346"/>
                </a:lnTo>
                <a:lnTo>
                  <a:pt x="81407" y="363093"/>
                </a:lnTo>
                <a:lnTo>
                  <a:pt x="73025" y="368808"/>
                </a:lnTo>
                <a:lnTo>
                  <a:pt x="60325" y="373761"/>
                </a:lnTo>
                <a:lnTo>
                  <a:pt x="49149" y="376301"/>
                </a:lnTo>
                <a:lnTo>
                  <a:pt x="36576" y="378079"/>
                </a:lnTo>
                <a:lnTo>
                  <a:pt x="22225" y="379095"/>
                </a:lnTo>
                <a:lnTo>
                  <a:pt x="6096" y="379476"/>
                </a:lnTo>
                <a:lnTo>
                  <a:pt x="4572" y="384048"/>
                </a:lnTo>
                <a:lnTo>
                  <a:pt x="1524" y="387096"/>
                </a:lnTo>
                <a:lnTo>
                  <a:pt x="0" y="390144"/>
                </a:lnTo>
                <a:lnTo>
                  <a:pt x="302514" y="390144"/>
                </a:lnTo>
                <a:lnTo>
                  <a:pt x="305562" y="387096"/>
                </a:lnTo>
                <a:lnTo>
                  <a:pt x="307086" y="384048"/>
                </a:lnTo>
                <a:lnTo>
                  <a:pt x="308610" y="379476"/>
                </a:lnTo>
                <a:lnTo>
                  <a:pt x="296164" y="379222"/>
                </a:lnTo>
                <a:lnTo>
                  <a:pt x="280416" y="378460"/>
                </a:lnTo>
                <a:lnTo>
                  <a:pt x="267208" y="377063"/>
                </a:lnTo>
                <a:lnTo>
                  <a:pt x="256794" y="375285"/>
                </a:lnTo>
                <a:lnTo>
                  <a:pt x="249301" y="373380"/>
                </a:lnTo>
                <a:lnTo>
                  <a:pt x="240157" y="368808"/>
                </a:lnTo>
                <a:lnTo>
                  <a:pt x="235585" y="362712"/>
                </a:lnTo>
                <a:lnTo>
                  <a:pt x="235585" y="354838"/>
                </a:lnTo>
                <a:lnTo>
                  <a:pt x="237109" y="345694"/>
                </a:lnTo>
                <a:lnTo>
                  <a:pt x="241300" y="333629"/>
                </a:lnTo>
                <a:lnTo>
                  <a:pt x="247777" y="318516"/>
                </a:lnTo>
                <a:lnTo>
                  <a:pt x="249428" y="314960"/>
                </a:lnTo>
                <a:lnTo>
                  <a:pt x="254762" y="303403"/>
                </a:lnTo>
                <a:lnTo>
                  <a:pt x="260096" y="291846"/>
                </a:lnTo>
                <a:lnTo>
                  <a:pt x="265430" y="280416"/>
                </a:lnTo>
                <a:lnTo>
                  <a:pt x="270637" y="268859"/>
                </a:lnTo>
                <a:lnTo>
                  <a:pt x="275971" y="257302"/>
                </a:lnTo>
                <a:lnTo>
                  <a:pt x="281305" y="245745"/>
                </a:lnTo>
                <a:lnTo>
                  <a:pt x="286639" y="234188"/>
                </a:lnTo>
                <a:lnTo>
                  <a:pt x="291973" y="222758"/>
                </a:lnTo>
                <a:lnTo>
                  <a:pt x="297180" y="211201"/>
                </a:lnTo>
                <a:lnTo>
                  <a:pt x="302514" y="199644"/>
                </a:lnTo>
                <a:lnTo>
                  <a:pt x="334518" y="199644"/>
                </a:lnTo>
                <a:lnTo>
                  <a:pt x="337312" y="205867"/>
                </a:lnTo>
                <a:lnTo>
                  <a:pt x="342519" y="217424"/>
                </a:lnTo>
                <a:lnTo>
                  <a:pt x="347853" y="228981"/>
                </a:lnTo>
                <a:lnTo>
                  <a:pt x="353187" y="240538"/>
                </a:lnTo>
                <a:lnTo>
                  <a:pt x="358521" y="252095"/>
                </a:lnTo>
                <a:lnTo>
                  <a:pt x="363855" y="263525"/>
                </a:lnTo>
                <a:lnTo>
                  <a:pt x="369189" y="274955"/>
                </a:lnTo>
                <a:lnTo>
                  <a:pt x="374650" y="286512"/>
                </a:lnTo>
                <a:lnTo>
                  <a:pt x="379984" y="297942"/>
                </a:lnTo>
                <a:lnTo>
                  <a:pt x="385318" y="309499"/>
                </a:lnTo>
                <a:lnTo>
                  <a:pt x="390779" y="320929"/>
                </a:lnTo>
                <a:lnTo>
                  <a:pt x="396113" y="332359"/>
                </a:lnTo>
                <a:lnTo>
                  <a:pt x="401447" y="343916"/>
                </a:lnTo>
                <a:lnTo>
                  <a:pt x="406781" y="355473"/>
                </a:lnTo>
                <a:lnTo>
                  <a:pt x="412115" y="367030"/>
                </a:lnTo>
                <a:lnTo>
                  <a:pt x="417322" y="378587"/>
                </a:lnTo>
                <a:lnTo>
                  <a:pt x="422656" y="390144"/>
                </a:lnTo>
                <a:lnTo>
                  <a:pt x="618744" y="390144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1" name="object 31"/>
          <p:cNvSpPr/>
          <p:nvPr/>
        </p:nvSpPr>
        <p:spPr>
          <a:xfrm>
            <a:off x="4343400" y="5084063"/>
            <a:ext cx="323088" cy="192024"/>
          </a:xfrm>
          <a:custGeom>
            <a:avLst/>
            <a:gdLst/>
            <a:ahLst/>
            <a:cxnLst/>
            <a:rect l="l" t="t" r="r" b="b"/>
            <a:pathLst>
              <a:path w="323088" h="192024">
                <a:moveTo>
                  <a:pt x="180594" y="188722"/>
                </a:moveTo>
                <a:lnTo>
                  <a:pt x="195707" y="185420"/>
                </a:lnTo>
                <a:lnTo>
                  <a:pt x="209550" y="181991"/>
                </a:lnTo>
                <a:lnTo>
                  <a:pt x="222250" y="178435"/>
                </a:lnTo>
                <a:lnTo>
                  <a:pt x="233807" y="174879"/>
                </a:lnTo>
                <a:lnTo>
                  <a:pt x="244348" y="171196"/>
                </a:lnTo>
                <a:lnTo>
                  <a:pt x="262382" y="163449"/>
                </a:lnTo>
                <a:lnTo>
                  <a:pt x="284225" y="149606"/>
                </a:lnTo>
                <a:lnTo>
                  <a:pt x="295910" y="139954"/>
                </a:lnTo>
                <a:lnTo>
                  <a:pt x="305688" y="129921"/>
                </a:lnTo>
                <a:lnTo>
                  <a:pt x="313182" y="119634"/>
                </a:lnTo>
                <a:lnTo>
                  <a:pt x="318642" y="109093"/>
                </a:lnTo>
                <a:lnTo>
                  <a:pt x="321945" y="98298"/>
                </a:lnTo>
                <a:lnTo>
                  <a:pt x="323088" y="87249"/>
                </a:lnTo>
                <a:lnTo>
                  <a:pt x="323088" y="86106"/>
                </a:lnTo>
                <a:lnTo>
                  <a:pt x="321563" y="73660"/>
                </a:lnTo>
                <a:lnTo>
                  <a:pt x="317753" y="62103"/>
                </a:lnTo>
                <a:lnTo>
                  <a:pt x="311276" y="51435"/>
                </a:lnTo>
                <a:lnTo>
                  <a:pt x="302513" y="41529"/>
                </a:lnTo>
                <a:lnTo>
                  <a:pt x="291211" y="32512"/>
                </a:lnTo>
                <a:lnTo>
                  <a:pt x="277495" y="24511"/>
                </a:lnTo>
                <a:lnTo>
                  <a:pt x="265557" y="18796"/>
                </a:lnTo>
                <a:lnTo>
                  <a:pt x="246887" y="12446"/>
                </a:lnTo>
                <a:lnTo>
                  <a:pt x="236220" y="9779"/>
                </a:lnTo>
                <a:lnTo>
                  <a:pt x="224789" y="7493"/>
                </a:lnTo>
                <a:lnTo>
                  <a:pt x="212471" y="5461"/>
                </a:lnTo>
                <a:lnTo>
                  <a:pt x="199389" y="3810"/>
                </a:lnTo>
                <a:lnTo>
                  <a:pt x="185420" y="2413"/>
                </a:lnTo>
                <a:lnTo>
                  <a:pt x="170561" y="1397"/>
                </a:lnTo>
                <a:lnTo>
                  <a:pt x="154812" y="635"/>
                </a:lnTo>
                <a:lnTo>
                  <a:pt x="138302" y="127"/>
                </a:lnTo>
                <a:lnTo>
                  <a:pt x="3810" y="0"/>
                </a:lnTo>
                <a:lnTo>
                  <a:pt x="0" y="172847"/>
                </a:lnTo>
                <a:lnTo>
                  <a:pt x="5587" y="161290"/>
                </a:lnTo>
                <a:lnTo>
                  <a:pt x="11049" y="149733"/>
                </a:lnTo>
                <a:lnTo>
                  <a:pt x="16637" y="138176"/>
                </a:lnTo>
                <a:lnTo>
                  <a:pt x="22098" y="126746"/>
                </a:lnTo>
                <a:lnTo>
                  <a:pt x="27686" y="115189"/>
                </a:lnTo>
                <a:lnTo>
                  <a:pt x="33147" y="103632"/>
                </a:lnTo>
                <a:lnTo>
                  <a:pt x="38608" y="92075"/>
                </a:lnTo>
                <a:lnTo>
                  <a:pt x="44069" y="80645"/>
                </a:lnTo>
                <a:lnTo>
                  <a:pt x="49402" y="69088"/>
                </a:lnTo>
                <a:lnTo>
                  <a:pt x="54863" y="57531"/>
                </a:lnTo>
                <a:lnTo>
                  <a:pt x="60198" y="45974"/>
                </a:lnTo>
                <a:lnTo>
                  <a:pt x="65404" y="34544"/>
                </a:lnTo>
                <a:lnTo>
                  <a:pt x="70738" y="22987"/>
                </a:lnTo>
                <a:lnTo>
                  <a:pt x="93472" y="22987"/>
                </a:lnTo>
                <a:lnTo>
                  <a:pt x="106807" y="23495"/>
                </a:lnTo>
                <a:lnTo>
                  <a:pt x="120396" y="25019"/>
                </a:lnTo>
                <a:lnTo>
                  <a:pt x="132969" y="27813"/>
                </a:lnTo>
                <a:lnTo>
                  <a:pt x="144272" y="31750"/>
                </a:lnTo>
                <a:lnTo>
                  <a:pt x="154304" y="36703"/>
                </a:lnTo>
                <a:lnTo>
                  <a:pt x="163067" y="43434"/>
                </a:lnTo>
                <a:lnTo>
                  <a:pt x="170814" y="53721"/>
                </a:lnTo>
                <a:lnTo>
                  <a:pt x="175513" y="65913"/>
                </a:lnTo>
                <a:lnTo>
                  <a:pt x="177164" y="79629"/>
                </a:lnTo>
                <a:lnTo>
                  <a:pt x="176529" y="90551"/>
                </a:lnTo>
                <a:lnTo>
                  <a:pt x="174116" y="102997"/>
                </a:lnTo>
                <a:lnTo>
                  <a:pt x="169799" y="114681"/>
                </a:lnTo>
                <a:lnTo>
                  <a:pt x="164464" y="192024"/>
                </a:lnTo>
                <a:lnTo>
                  <a:pt x="180594" y="188722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2" name="object 32"/>
          <p:cNvSpPr/>
          <p:nvPr/>
        </p:nvSpPr>
        <p:spPr>
          <a:xfrm>
            <a:off x="3410712" y="5056632"/>
            <a:ext cx="640079" cy="393192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3" name="object 33"/>
          <p:cNvSpPr/>
          <p:nvPr/>
        </p:nvSpPr>
        <p:spPr>
          <a:xfrm>
            <a:off x="3410712" y="5059680"/>
            <a:ext cx="640079" cy="390144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4" name="object 34"/>
          <p:cNvSpPr/>
          <p:nvPr/>
        </p:nvSpPr>
        <p:spPr>
          <a:xfrm>
            <a:off x="3410712" y="5059680"/>
            <a:ext cx="640079" cy="390144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5" name="object 35"/>
          <p:cNvSpPr/>
          <p:nvPr/>
        </p:nvSpPr>
        <p:spPr>
          <a:xfrm>
            <a:off x="3410712" y="5056632"/>
            <a:ext cx="640079" cy="393192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6" name="object 36"/>
          <p:cNvSpPr/>
          <p:nvPr/>
        </p:nvSpPr>
        <p:spPr>
          <a:xfrm>
            <a:off x="3989832" y="5056632"/>
            <a:ext cx="646176" cy="393192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7" name="object 37"/>
          <p:cNvSpPr/>
          <p:nvPr/>
        </p:nvSpPr>
        <p:spPr>
          <a:xfrm>
            <a:off x="4306824" y="5059680"/>
            <a:ext cx="323088" cy="192024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8" name="object 38"/>
          <p:cNvSpPr/>
          <p:nvPr/>
        </p:nvSpPr>
        <p:spPr>
          <a:xfrm>
            <a:off x="3989832" y="5059680"/>
            <a:ext cx="621791" cy="390144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9" name="object 39"/>
          <p:cNvSpPr/>
          <p:nvPr/>
        </p:nvSpPr>
        <p:spPr>
          <a:xfrm>
            <a:off x="3989832" y="5056632"/>
            <a:ext cx="646176" cy="393192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0" name="object 40"/>
          <p:cNvSpPr/>
          <p:nvPr/>
        </p:nvSpPr>
        <p:spPr>
          <a:xfrm>
            <a:off x="3410712" y="5059680"/>
            <a:ext cx="640079" cy="390144"/>
          </a:xfrm>
          <a:custGeom>
            <a:avLst/>
            <a:gdLst/>
            <a:ahLst/>
            <a:cxnLst/>
            <a:rect l="l" t="t" r="r" b="b"/>
            <a:pathLst>
              <a:path w="640079" h="390144">
                <a:moveTo>
                  <a:pt x="298703" y="211073"/>
                </a:moveTo>
                <a:lnTo>
                  <a:pt x="293370" y="222503"/>
                </a:lnTo>
                <a:lnTo>
                  <a:pt x="287909" y="233933"/>
                </a:lnTo>
                <a:lnTo>
                  <a:pt x="282321" y="245363"/>
                </a:lnTo>
                <a:lnTo>
                  <a:pt x="276860" y="256666"/>
                </a:lnTo>
                <a:lnTo>
                  <a:pt x="271272" y="268096"/>
                </a:lnTo>
                <a:lnTo>
                  <a:pt x="265684" y="279399"/>
                </a:lnTo>
                <a:lnTo>
                  <a:pt x="260223" y="290702"/>
                </a:lnTo>
                <a:lnTo>
                  <a:pt x="254635" y="302132"/>
                </a:lnTo>
                <a:lnTo>
                  <a:pt x="249300" y="313689"/>
                </a:lnTo>
                <a:lnTo>
                  <a:pt x="246887" y="318769"/>
                </a:lnTo>
                <a:lnTo>
                  <a:pt x="241046" y="333501"/>
                </a:lnTo>
                <a:lnTo>
                  <a:pt x="237236" y="345185"/>
                </a:lnTo>
                <a:lnTo>
                  <a:pt x="236220" y="352170"/>
                </a:lnTo>
                <a:lnTo>
                  <a:pt x="236220" y="361314"/>
                </a:lnTo>
                <a:lnTo>
                  <a:pt x="240791" y="367410"/>
                </a:lnTo>
                <a:lnTo>
                  <a:pt x="249936" y="371982"/>
                </a:lnTo>
                <a:lnTo>
                  <a:pt x="257301" y="374268"/>
                </a:lnTo>
                <a:lnTo>
                  <a:pt x="267080" y="376046"/>
                </a:lnTo>
                <a:lnTo>
                  <a:pt x="279400" y="377443"/>
                </a:lnTo>
                <a:lnTo>
                  <a:pt x="294386" y="378586"/>
                </a:lnTo>
                <a:lnTo>
                  <a:pt x="312420" y="379475"/>
                </a:lnTo>
                <a:lnTo>
                  <a:pt x="313943" y="379475"/>
                </a:lnTo>
                <a:lnTo>
                  <a:pt x="312420" y="382523"/>
                </a:lnTo>
                <a:lnTo>
                  <a:pt x="309372" y="385571"/>
                </a:lnTo>
                <a:lnTo>
                  <a:pt x="307848" y="390143"/>
                </a:lnTo>
                <a:lnTo>
                  <a:pt x="292480" y="390143"/>
                </a:lnTo>
                <a:lnTo>
                  <a:pt x="0" y="390143"/>
                </a:lnTo>
                <a:lnTo>
                  <a:pt x="1524" y="385571"/>
                </a:lnTo>
                <a:lnTo>
                  <a:pt x="4572" y="382523"/>
                </a:lnTo>
                <a:lnTo>
                  <a:pt x="6096" y="379475"/>
                </a:lnTo>
                <a:lnTo>
                  <a:pt x="22733" y="378586"/>
                </a:lnTo>
                <a:lnTo>
                  <a:pt x="36957" y="377824"/>
                </a:lnTo>
                <a:lnTo>
                  <a:pt x="48895" y="376554"/>
                </a:lnTo>
                <a:lnTo>
                  <a:pt x="58292" y="374395"/>
                </a:lnTo>
                <a:lnTo>
                  <a:pt x="73405" y="368934"/>
                </a:lnTo>
                <a:lnTo>
                  <a:pt x="84327" y="362838"/>
                </a:lnTo>
                <a:lnTo>
                  <a:pt x="88391" y="359790"/>
                </a:lnTo>
                <a:lnTo>
                  <a:pt x="92710" y="354075"/>
                </a:lnTo>
                <a:lnTo>
                  <a:pt x="98425" y="344423"/>
                </a:lnTo>
                <a:lnTo>
                  <a:pt x="105537" y="330834"/>
                </a:lnTo>
                <a:lnTo>
                  <a:pt x="111251" y="318769"/>
                </a:lnTo>
                <a:lnTo>
                  <a:pt x="116966" y="306450"/>
                </a:lnTo>
                <a:lnTo>
                  <a:pt x="122809" y="294258"/>
                </a:lnTo>
                <a:lnTo>
                  <a:pt x="128524" y="281939"/>
                </a:lnTo>
                <a:lnTo>
                  <a:pt x="134365" y="269620"/>
                </a:lnTo>
                <a:lnTo>
                  <a:pt x="140335" y="257301"/>
                </a:lnTo>
                <a:lnTo>
                  <a:pt x="146176" y="244982"/>
                </a:lnTo>
                <a:lnTo>
                  <a:pt x="152146" y="232663"/>
                </a:lnTo>
                <a:lnTo>
                  <a:pt x="157987" y="220344"/>
                </a:lnTo>
                <a:lnTo>
                  <a:pt x="163957" y="208025"/>
                </a:lnTo>
                <a:lnTo>
                  <a:pt x="169925" y="195579"/>
                </a:lnTo>
                <a:lnTo>
                  <a:pt x="175895" y="183260"/>
                </a:lnTo>
                <a:lnTo>
                  <a:pt x="181863" y="170941"/>
                </a:lnTo>
                <a:lnTo>
                  <a:pt x="187705" y="158495"/>
                </a:lnTo>
                <a:lnTo>
                  <a:pt x="193675" y="146176"/>
                </a:lnTo>
                <a:lnTo>
                  <a:pt x="199516" y="133730"/>
                </a:lnTo>
                <a:lnTo>
                  <a:pt x="205486" y="121284"/>
                </a:lnTo>
                <a:lnTo>
                  <a:pt x="211327" y="108838"/>
                </a:lnTo>
                <a:lnTo>
                  <a:pt x="217042" y="96392"/>
                </a:lnTo>
                <a:lnTo>
                  <a:pt x="222885" y="83819"/>
                </a:lnTo>
                <a:lnTo>
                  <a:pt x="228600" y="71373"/>
                </a:lnTo>
                <a:lnTo>
                  <a:pt x="235330" y="56895"/>
                </a:lnTo>
                <a:lnTo>
                  <a:pt x="239522" y="44957"/>
                </a:lnTo>
                <a:lnTo>
                  <a:pt x="240791" y="36448"/>
                </a:lnTo>
                <a:lnTo>
                  <a:pt x="240791" y="28828"/>
                </a:lnTo>
                <a:lnTo>
                  <a:pt x="234696" y="24256"/>
                </a:lnTo>
                <a:lnTo>
                  <a:pt x="224027" y="18160"/>
                </a:lnTo>
                <a:lnTo>
                  <a:pt x="216280" y="15366"/>
                </a:lnTo>
                <a:lnTo>
                  <a:pt x="205739" y="13080"/>
                </a:lnTo>
                <a:lnTo>
                  <a:pt x="192150" y="11429"/>
                </a:lnTo>
                <a:lnTo>
                  <a:pt x="175767" y="10667"/>
                </a:lnTo>
                <a:lnTo>
                  <a:pt x="169163" y="10667"/>
                </a:lnTo>
                <a:lnTo>
                  <a:pt x="170687" y="7619"/>
                </a:lnTo>
                <a:lnTo>
                  <a:pt x="172212" y="3047"/>
                </a:lnTo>
                <a:lnTo>
                  <a:pt x="173736" y="0"/>
                </a:lnTo>
                <a:lnTo>
                  <a:pt x="186562" y="0"/>
                </a:lnTo>
                <a:lnTo>
                  <a:pt x="199262" y="0"/>
                </a:lnTo>
                <a:lnTo>
                  <a:pt x="423672" y="0"/>
                </a:lnTo>
                <a:lnTo>
                  <a:pt x="440816" y="126"/>
                </a:lnTo>
                <a:lnTo>
                  <a:pt x="457073" y="507"/>
                </a:lnTo>
                <a:lnTo>
                  <a:pt x="472439" y="1142"/>
                </a:lnTo>
                <a:lnTo>
                  <a:pt x="487045" y="2031"/>
                </a:lnTo>
                <a:lnTo>
                  <a:pt x="500761" y="3174"/>
                </a:lnTo>
                <a:lnTo>
                  <a:pt x="513714" y="4571"/>
                </a:lnTo>
                <a:lnTo>
                  <a:pt x="525652" y="6222"/>
                </a:lnTo>
                <a:lnTo>
                  <a:pt x="536955" y="8000"/>
                </a:lnTo>
                <a:lnTo>
                  <a:pt x="556895" y="12318"/>
                </a:lnTo>
                <a:lnTo>
                  <a:pt x="571500" y="16636"/>
                </a:lnTo>
                <a:lnTo>
                  <a:pt x="587501" y="23367"/>
                </a:lnTo>
                <a:lnTo>
                  <a:pt x="601217" y="30733"/>
                </a:lnTo>
                <a:lnTo>
                  <a:pt x="613028" y="38988"/>
                </a:lnTo>
                <a:lnTo>
                  <a:pt x="622680" y="48005"/>
                </a:lnTo>
                <a:lnTo>
                  <a:pt x="630174" y="57911"/>
                </a:lnTo>
                <a:lnTo>
                  <a:pt x="635508" y="68452"/>
                </a:lnTo>
                <a:lnTo>
                  <a:pt x="638810" y="79755"/>
                </a:lnTo>
                <a:lnTo>
                  <a:pt x="640079" y="91693"/>
                </a:lnTo>
                <a:lnTo>
                  <a:pt x="640079" y="92582"/>
                </a:lnTo>
                <a:lnTo>
                  <a:pt x="639190" y="103631"/>
                </a:lnTo>
                <a:lnTo>
                  <a:pt x="636397" y="114299"/>
                </a:lnTo>
                <a:lnTo>
                  <a:pt x="631825" y="124713"/>
                </a:lnTo>
                <a:lnTo>
                  <a:pt x="625348" y="134873"/>
                </a:lnTo>
                <a:lnTo>
                  <a:pt x="616965" y="144652"/>
                </a:lnTo>
                <a:lnTo>
                  <a:pt x="606805" y="154177"/>
                </a:lnTo>
                <a:lnTo>
                  <a:pt x="594867" y="163448"/>
                </a:lnTo>
                <a:lnTo>
                  <a:pt x="581025" y="172338"/>
                </a:lnTo>
                <a:lnTo>
                  <a:pt x="562228" y="182625"/>
                </a:lnTo>
                <a:lnTo>
                  <a:pt x="542163" y="191388"/>
                </a:lnTo>
                <a:lnTo>
                  <a:pt x="531495" y="195325"/>
                </a:lnTo>
                <a:lnTo>
                  <a:pt x="520446" y="198881"/>
                </a:lnTo>
                <a:lnTo>
                  <a:pt x="508888" y="202056"/>
                </a:lnTo>
                <a:lnTo>
                  <a:pt x="496950" y="204850"/>
                </a:lnTo>
                <a:lnTo>
                  <a:pt x="484504" y="207390"/>
                </a:lnTo>
                <a:lnTo>
                  <a:pt x="471550" y="209549"/>
                </a:lnTo>
                <a:lnTo>
                  <a:pt x="458215" y="211454"/>
                </a:lnTo>
                <a:lnTo>
                  <a:pt x="444500" y="212851"/>
                </a:lnTo>
                <a:lnTo>
                  <a:pt x="430275" y="213994"/>
                </a:lnTo>
                <a:lnTo>
                  <a:pt x="415671" y="214883"/>
                </a:lnTo>
                <a:lnTo>
                  <a:pt x="400558" y="215391"/>
                </a:lnTo>
                <a:lnTo>
                  <a:pt x="385063" y="215518"/>
                </a:lnTo>
                <a:lnTo>
                  <a:pt x="384048" y="215518"/>
                </a:lnTo>
                <a:lnTo>
                  <a:pt x="373507" y="215518"/>
                </a:lnTo>
                <a:lnTo>
                  <a:pt x="362076" y="215137"/>
                </a:lnTo>
                <a:lnTo>
                  <a:pt x="350012" y="214629"/>
                </a:lnTo>
                <a:lnTo>
                  <a:pt x="337185" y="213994"/>
                </a:lnTo>
                <a:lnTo>
                  <a:pt x="323596" y="213105"/>
                </a:lnTo>
                <a:lnTo>
                  <a:pt x="309499" y="211962"/>
                </a:lnTo>
                <a:lnTo>
                  <a:pt x="298703" y="211073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1" name="object 41"/>
          <p:cNvSpPr/>
          <p:nvPr/>
        </p:nvSpPr>
        <p:spPr>
          <a:xfrm>
            <a:off x="3718560" y="5081015"/>
            <a:ext cx="188975" cy="170687"/>
          </a:xfrm>
          <a:custGeom>
            <a:avLst/>
            <a:gdLst/>
            <a:ahLst/>
            <a:cxnLst/>
            <a:rect l="l" t="t" r="r" b="b"/>
            <a:pathLst>
              <a:path w="188975" h="170687">
                <a:moveTo>
                  <a:pt x="0" y="167640"/>
                </a:moveTo>
                <a:lnTo>
                  <a:pt x="14477" y="168783"/>
                </a:lnTo>
                <a:lnTo>
                  <a:pt x="27812" y="169799"/>
                </a:lnTo>
                <a:lnTo>
                  <a:pt x="40004" y="170434"/>
                </a:lnTo>
                <a:lnTo>
                  <a:pt x="50673" y="170688"/>
                </a:lnTo>
                <a:lnTo>
                  <a:pt x="65659" y="170180"/>
                </a:lnTo>
                <a:lnTo>
                  <a:pt x="79755" y="168656"/>
                </a:lnTo>
                <a:lnTo>
                  <a:pt x="93090" y="165989"/>
                </a:lnTo>
                <a:lnTo>
                  <a:pt x="105663" y="162433"/>
                </a:lnTo>
                <a:lnTo>
                  <a:pt x="117475" y="157734"/>
                </a:lnTo>
                <a:lnTo>
                  <a:pt x="128524" y="152019"/>
                </a:lnTo>
                <a:lnTo>
                  <a:pt x="138811" y="145161"/>
                </a:lnTo>
                <a:lnTo>
                  <a:pt x="148336" y="137414"/>
                </a:lnTo>
                <a:lnTo>
                  <a:pt x="162305" y="122555"/>
                </a:lnTo>
                <a:lnTo>
                  <a:pt x="170941" y="111252"/>
                </a:lnTo>
                <a:lnTo>
                  <a:pt x="177800" y="99695"/>
                </a:lnTo>
                <a:lnTo>
                  <a:pt x="183134" y="88138"/>
                </a:lnTo>
                <a:lnTo>
                  <a:pt x="186689" y="76327"/>
                </a:lnTo>
                <a:lnTo>
                  <a:pt x="188594" y="64643"/>
                </a:lnTo>
                <a:lnTo>
                  <a:pt x="188975" y="56896"/>
                </a:lnTo>
                <a:lnTo>
                  <a:pt x="187325" y="42926"/>
                </a:lnTo>
                <a:lnTo>
                  <a:pt x="182244" y="31115"/>
                </a:lnTo>
                <a:lnTo>
                  <a:pt x="173862" y="21209"/>
                </a:lnTo>
                <a:lnTo>
                  <a:pt x="165988" y="15367"/>
                </a:lnTo>
                <a:lnTo>
                  <a:pt x="155828" y="9906"/>
                </a:lnTo>
                <a:lnTo>
                  <a:pt x="144779" y="5715"/>
                </a:lnTo>
                <a:lnTo>
                  <a:pt x="132461" y="2667"/>
                </a:lnTo>
                <a:lnTo>
                  <a:pt x="119125" y="889"/>
                </a:lnTo>
                <a:lnTo>
                  <a:pt x="104520" y="0"/>
                </a:lnTo>
                <a:lnTo>
                  <a:pt x="99822" y="0"/>
                </a:lnTo>
                <a:lnTo>
                  <a:pt x="93725" y="0"/>
                </a:lnTo>
                <a:lnTo>
                  <a:pt x="85978" y="0"/>
                </a:lnTo>
                <a:lnTo>
                  <a:pt x="76835" y="0"/>
                </a:lnTo>
                <a:lnTo>
                  <a:pt x="71627" y="11811"/>
                </a:lnTo>
                <a:lnTo>
                  <a:pt x="66420" y="23622"/>
                </a:lnTo>
                <a:lnTo>
                  <a:pt x="61087" y="35433"/>
                </a:lnTo>
                <a:lnTo>
                  <a:pt x="55752" y="47117"/>
                </a:lnTo>
                <a:lnTo>
                  <a:pt x="50291" y="58801"/>
                </a:lnTo>
                <a:lnTo>
                  <a:pt x="44957" y="70485"/>
                </a:lnTo>
                <a:lnTo>
                  <a:pt x="39497" y="82169"/>
                </a:lnTo>
                <a:lnTo>
                  <a:pt x="34036" y="93726"/>
                </a:lnTo>
                <a:lnTo>
                  <a:pt x="28575" y="105283"/>
                </a:lnTo>
                <a:lnTo>
                  <a:pt x="23240" y="116840"/>
                </a:lnTo>
                <a:lnTo>
                  <a:pt x="17779" y="128524"/>
                </a:lnTo>
                <a:lnTo>
                  <a:pt x="12445" y="139954"/>
                </a:lnTo>
                <a:lnTo>
                  <a:pt x="7238" y="151511"/>
                </a:lnTo>
                <a:lnTo>
                  <a:pt x="2031" y="163068"/>
                </a:lnTo>
                <a:lnTo>
                  <a:pt x="0" y="167640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2" name="object 42"/>
          <p:cNvSpPr/>
          <p:nvPr/>
        </p:nvSpPr>
        <p:spPr>
          <a:xfrm>
            <a:off x="3989832" y="5059680"/>
            <a:ext cx="640079" cy="390144"/>
          </a:xfrm>
          <a:custGeom>
            <a:avLst/>
            <a:gdLst/>
            <a:ahLst/>
            <a:cxnLst/>
            <a:rect l="l" t="t" r="r" b="b"/>
            <a:pathLst>
              <a:path w="640079" h="390144">
                <a:moveTo>
                  <a:pt x="304038" y="198881"/>
                </a:moveTo>
                <a:lnTo>
                  <a:pt x="298703" y="210311"/>
                </a:lnTo>
                <a:lnTo>
                  <a:pt x="293369" y="221868"/>
                </a:lnTo>
                <a:lnTo>
                  <a:pt x="288035" y="233298"/>
                </a:lnTo>
                <a:lnTo>
                  <a:pt x="282701" y="244855"/>
                </a:lnTo>
                <a:lnTo>
                  <a:pt x="277367" y="256285"/>
                </a:lnTo>
                <a:lnTo>
                  <a:pt x="272033" y="267842"/>
                </a:lnTo>
                <a:lnTo>
                  <a:pt x="266700" y="279272"/>
                </a:lnTo>
                <a:lnTo>
                  <a:pt x="261365" y="290702"/>
                </a:lnTo>
                <a:lnTo>
                  <a:pt x="256031" y="302259"/>
                </a:lnTo>
                <a:lnTo>
                  <a:pt x="250697" y="313689"/>
                </a:lnTo>
                <a:lnTo>
                  <a:pt x="249046" y="317245"/>
                </a:lnTo>
                <a:lnTo>
                  <a:pt x="242442" y="332358"/>
                </a:lnTo>
                <a:lnTo>
                  <a:pt x="238378" y="344296"/>
                </a:lnTo>
                <a:lnTo>
                  <a:pt x="236727" y="353440"/>
                </a:lnTo>
                <a:lnTo>
                  <a:pt x="236727" y="353694"/>
                </a:lnTo>
                <a:lnTo>
                  <a:pt x="236727" y="361314"/>
                </a:lnTo>
                <a:lnTo>
                  <a:pt x="241426" y="367410"/>
                </a:lnTo>
                <a:lnTo>
                  <a:pt x="250570" y="371982"/>
                </a:lnTo>
                <a:lnTo>
                  <a:pt x="257937" y="374395"/>
                </a:lnTo>
                <a:lnTo>
                  <a:pt x="268477" y="376300"/>
                </a:lnTo>
                <a:lnTo>
                  <a:pt x="281685" y="377697"/>
                </a:lnTo>
                <a:lnTo>
                  <a:pt x="297433" y="378840"/>
                </a:lnTo>
                <a:lnTo>
                  <a:pt x="310133" y="379475"/>
                </a:lnTo>
                <a:lnTo>
                  <a:pt x="308609" y="382523"/>
                </a:lnTo>
                <a:lnTo>
                  <a:pt x="307085" y="385571"/>
                </a:lnTo>
                <a:lnTo>
                  <a:pt x="304038" y="390143"/>
                </a:lnTo>
                <a:lnTo>
                  <a:pt x="288925" y="390143"/>
                </a:lnTo>
                <a:lnTo>
                  <a:pt x="273812" y="390143"/>
                </a:lnTo>
                <a:lnTo>
                  <a:pt x="0" y="390143"/>
                </a:lnTo>
                <a:lnTo>
                  <a:pt x="1523" y="385571"/>
                </a:lnTo>
                <a:lnTo>
                  <a:pt x="4571" y="382523"/>
                </a:lnTo>
                <a:lnTo>
                  <a:pt x="6095" y="379475"/>
                </a:lnTo>
                <a:lnTo>
                  <a:pt x="22225" y="379094"/>
                </a:lnTo>
                <a:lnTo>
                  <a:pt x="36575" y="377697"/>
                </a:lnTo>
                <a:lnTo>
                  <a:pt x="49275" y="375538"/>
                </a:lnTo>
                <a:lnTo>
                  <a:pt x="60451" y="372617"/>
                </a:lnTo>
                <a:lnTo>
                  <a:pt x="70103" y="368934"/>
                </a:lnTo>
                <a:lnTo>
                  <a:pt x="81787" y="362330"/>
                </a:lnTo>
                <a:lnTo>
                  <a:pt x="90042" y="354583"/>
                </a:lnTo>
                <a:lnTo>
                  <a:pt x="98043" y="344423"/>
                </a:lnTo>
                <a:lnTo>
                  <a:pt x="105537" y="331723"/>
                </a:lnTo>
                <a:lnTo>
                  <a:pt x="111505" y="318769"/>
                </a:lnTo>
                <a:lnTo>
                  <a:pt x="117220" y="306323"/>
                </a:lnTo>
                <a:lnTo>
                  <a:pt x="123062" y="293750"/>
                </a:lnTo>
                <a:lnTo>
                  <a:pt x="128904" y="281304"/>
                </a:lnTo>
                <a:lnTo>
                  <a:pt x="134746" y="268858"/>
                </a:lnTo>
                <a:lnTo>
                  <a:pt x="140588" y="256412"/>
                </a:lnTo>
                <a:lnTo>
                  <a:pt x="146557" y="243966"/>
                </a:lnTo>
                <a:lnTo>
                  <a:pt x="152526" y="231520"/>
                </a:lnTo>
                <a:lnTo>
                  <a:pt x="158368" y="219074"/>
                </a:lnTo>
                <a:lnTo>
                  <a:pt x="164337" y="206755"/>
                </a:lnTo>
                <a:lnTo>
                  <a:pt x="170306" y="194309"/>
                </a:lnTo>
                <a:lnTo>
                  <a:pt x="176275" y="181863"/>
                </a:lnTo>
                <a:lnTo>
                  <a:pt x="182244" y="169544"/>
                </a:lnTo>
                <a:lnTo>
                  <a:pt x="188213" y="157098"/>
                </a:lnTo>
                <a:lnTo>
                  <a:pt x="194055" y="144652"/>
                </a:lnTo>
                <a:lnTo>
                  <a:pt x="200025" y="132206"/>
                </a:lnTo>
                <a:lnTo>
                  <a:pt x="205866" y="119760"/>
                </a:lnTo>
                <a:lnTo>
                  <a:pt x="211835" y="107314"/>
                </a:lnTo>
                <a:lnTo>
                  <a:pt x="217550" y="94868"/>
                </a:lnTo>
                <a:lnTo>
                  <a:pt x="223392" y="82295"/>
                </a:lnTo>
                <a:lnTo>
                  <a:pt x="229107" y="69849"/>
                </a:lnTo>
                <a:lnTo>
                  <a:pt x="234568" y="54990"/>
                </a:lnTo>
                <a:lnTo>
                  <a:pt x="237616" y="43306"/>
                </a:lnTo>
                <a:lnTo>
                  <a:pt x="238251" y="36448"/>
                </a:lnTo>
                <a:lnTo>
                  <a:pt x="238251" y="28828"/>
                </a:lnTo>
                <a:lnTo>
                  <a:pt x="233679" y="22732"/>
                </a:lnTo>
                <a:lnTo>
                  <a:pt x="226059" y="18160"/>
                </a:lnTo>
                <a:lnTo>
                  <a:pt x="219328" y="16255"/>
                </a:lnTo>
                <a:lnTo>
                  <a:pt x="209295" y="14223"/>
                </a:lnTo>
                <a:lnTo>
                  <a:pt x="195960" y="12572"/>
                </a:lnTo>
                <a:lnTo>
                  <a:pt x="178942" y="11175"/>
                </a:lnTo>
                <a:lnTo>
                  <a:pt x="169544" y="10667"/>
                </a:lnTo>
                <a:lnTo>
                  <a:pt x="171068" y="7619"/>
                </a:lnTo>
                <a:lnTo>
                  <a:pt x="172592" y="3047"/>
                </a:lnTo>
                <a:lnTo>
                  <a:pt x="174116" y="0"/>
                </a:lnTo>
                <a:lnTo>
                  <a:pt x="187451" y="0"/>
                </a:lnTo>
                <a:lnTo>
                  <a:pt x="200659" y="0"/>
                </a:lnTo>
                <a:lnTo>
                  <a:pt x="436879" y="0"/>
                </a:lnTo>
                <a:lnTo>
                  <a:pt x="454405" y="126"/>
                </a:lnTo>
                <a:lnTo>
                  <a:pt x="471042" y="634"/>
                </a:lnTo>
                <a:lnTo>
                  <a:pt x="486790" y="1269"/>
                </a:lnTo>
                <a:lnTo>
                  <a:pt x="501776" y="2412"/>
                </a:lnTo>
                <a:lnTo>
                  <a:pt x="515746" y="3682"/>
                </a:lnTo>
                <a:lnTo>
                  <a:pt x="528954" y="5460"/>
                </a:lnTo>
                <a:lnTo>
                  <a:pt x="541273" y="7365"/>
                </a:lnTo>
                <a:lnTo>
                  <a:pt x="552830" y="9651"/>
                </a:lnTo>
                <a:lnTo>
                  <a:pt x="563498" y="12318"/>
                </a:lnTo>
                <a:lnTo>
                  <a:pt x="573277" y="15366"/>
                </a:lnTo>
                <a:lnTo>
                  <a:pt x="582294" y="18668"/>
                </a:lnTo>
                <a:lnTo>
                  <a:pt x="590422" y="22351"/>
                </a:lnTo>
                <a:lnTo>
                  <a:pt x="608076" y="32765"/>
                </a:lnTo>
                <a:lnTo>
                  <a:pt x="619378" y="41782"/>
                </a:lnTo>
                <a:lnTo>
                  <a:pt x="628268" y="51561"/>
                </a:lnTo>
                <a:lnTo>
                  <a:pt x="634618" y="61975"/>
                </a:lnTo>
                <a:lnTo>
                  <a:pt x="638555" y="73151"/>
                </a:lnTo>
                <a:lnTo>
                  <a:pt x="640079" y="85343"/>
                </a:lnTo>
                <a:lnTo>
                  <a:pt x="640079" y="86486"/>
                </a:lnTo>
                <a:lnTo>
                  <a:pt x="638937" y="97408"/>
                </a:lnTo>
                <a:lnTo>
                  <a:pt x="635634" y="108203"/>
                </a:lnTo>
                <a:lnTo>
                  <a:pt x="630173" y="118617"/>
                </a:lnTo>
                <a:lnTo>
                  <a:pt x="622553" y="128777"/>
                </a:lnTo>
                <a:lnTo>
                  <a:pt x="612775" y="138683"/>
                </a:lnTo>
                <a:lnTo>
                  <a:pt x="600963" y="148335"/>
                </a:lnTo>
                <a:lnTo>
                  <a:pt x="587120" y="157606"/>
                </a:lnTo>
                <a:lnTo>
                  <a:pt x="579119" y="162051"/>
                </a:lnTo>
                <a:lnTo>
                  <a:pt x="570610" y="166115"/>
                </a:lnTo>
                <a:lnTo>
                  <a:pt x="560958" y="170052"/>
                </a:lnTo>
                <a:lnTo>
                  <a:pt x="550417" y="173862"/>
                </a:lnTo>
                <a:lnTo>
                  <a:pt x="538733" y="177418"/>
                </a:lnTo>
                <a:lnTo>
                  <a:pt x="525906" y="180974"/>
                </a:lnTo>
                <a:lnTo>
                  <a:pt x="512063" y="184403"/>
                </a:lnTo>
                <a:lnTo>
                  <a:pt x="496950" y="187578"/>
                </a:lnTo>
                <a:lnTo>
                  <a:pt x="480694" y="190626"/>
                </a:lnTo>
                <a:lnTo>
                  <a:pt x="467487" y="192785"/>
                </a:lnTo>
                <a:lnTo>
                  <a:pt x="473201" y="204215"/>
                </a:lnTo>
                <a:lnTo>
                  <a:pt x="478789" y="215518"/>
                </a:lnTo>
                <a:lnTo>
                  <a:pt x="484377" y="226948"/>
                </a:lnTo>
                <a:lnTo>
                  <a:pt x="489838" y="238251"/>
                </a:lnTo>
                <a:lnTo>
                  <a:pt x="495300" y="249681"/>
                </a:lnTo>
                <a:lnTo>
                  <a:pt x="500888" y="260984"/>
                </a:lnTo>
                <a:lnTo>
                  <a:pt x="506348" y="272414"/>
                </a:lnTo>
                <a:lnTo>
                  <a:pt x="511937" y="283717"/>
                </a:lnTo>
                <a:lnTo>
                  <a:pt x="517525" y="295147"/>
                </a:lnTo>
                <a:lnTo>
                  <a:pt x="523113" y="306577"/>
                </a:lnTo>
                <a:lnTo>
                  <a:pt x="525526" y="311149"/>
                </a:lnTo>
                <a:lnTo>
                  <a:pt x="533018" y="327151"/>
                </a:lnTo>
                <a:lnTo>
                  <a:pt x="540384" y="340613"/>
                </a:lnTo>
                <a:lnTo>
                  <a:pt x="547623" y="351535"/>
                </a:lnTo>
                <a:lnTo>
                  <a:pt x="554735" y="360171"/>
                </a:lnTo>
                <a:lnTo>
                  <a:pt x="561720" y="366394"/>
                </a:lnTo>
                <a:lnTo>
                  <a:pt x="565276" y="368934"/>
                </a:lnTo>
                <a:lnTo>
                  <a:pt x="573404" y="372490"/>
                </a:lnTo>
                <a:lnTo>
                  <a:pt x="584072" y="375284"/>
                </a:lnTo>
                <a:lnTo>
                  <a:pt x="597026" y="377443"/>
                </a:lnTo>
                <a:lnTo>
                  <a:pt x="612647" y="378967"/>
                </a:lnTo>
                <a:lnTo>
                  <a:pt x="621791" y="379475"/>
                </a:lnTo>
                <a:lnTo>
                  <a:pt x="621791" y="382523"/>
                </a:lnTo>
                <a:lnTo>
                  <a:pt x="621791" y="385571"/>
                </a:lnTo>
                <a:lnTo>
                  <a:pt x="621791" y="390143"/>
                </a:lnTo>
                <a:lnTo>
                  <a:pt x="608964" y="390143"/>
                </a:lnTo>
                <a:lnTo>
                  <a:pt x="424688" y="390143"/>
                </a:lnTo>
                <a:lnTo>
                  <a:pt x="419480" y="378713"/>
                </a:lnTo>
                <a:lnTo>
                  <a:pt x="414146" y="367156"/>
                </a:lnTo>
                <a:lnTo>
                  <a:pt x="408813" y="355726"/>
                </a:lnTo>
                <a:lnTo>
                  <a:pt x="403478" y="344169"/>
                </a:lnTo>
                <a:lnTo>
                  <a:pt x="398144" y="332739"/>
                </a:lnTo>
                <a:lnTo>
                  <a:pt x="392810" y="321182"/>
                </a:lnTo>
                <a:lnTo>
                  <a:pt x="387476" y="309752"/>
                </a:lnTo>
                <a:lnTo>
                  <a:pt x="382142" y="298195"/>
                </a:lnTo>
                <a:lnTo>
                  <a:pt x="376681" y="286765"/>
                </a:lnTo>
                <a:lnTo>
                  <a:pt x="371347" y="275208"/>
                </a:lnTo>
                <a:lnTo>
                  <a:pt x="366013" y="263778"/>
                </a:lnTo>
                <a:lnTo>
                  <a:pt x="360679" y="252221"/>
                </a:lnTo>
                <a:lnTo>
                  <a:pt x="355345" y="240791"/>
                </a:lnTo>
                <a:lnTo>
                  <a:pt x="350012" y="229234"/>
                </a:lnTo>
                <a:lnTo>
                  <a:pt x="344677" y="217804"/>
                </a:lnTo>
                <a:lnTo>
                  <a:pt x="339470" y="206247"/>
                </a:lnTo>
                <a:lnTo>
                  <a:pt x="336041" y="198881"/>
                </a:lnTo>
                <a:lnTo>
                  <a:pt x="329945" y="200405"/>
                </a:lnTo>
                <a:lnTo>
                  <a:pt x="325373" y="200405"/>
                </a:lnTo>
                <a:lnTo>
                  <a:pt x="320801" y="200405"/>
                </a:lnTo>
                <a:lnTo>
                  <a:pt x="316229" y="200405"/>
                </a:lnTo>
                <a:lnTo>
                  <a:pt x="311657" y="200405"/>
                </a:lnTo>
                <a:lnTo>
                  <a:pt x="304038" y="198881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3" name="object 43"/>
          <p:cNvSpPr/>
          <p:nvPr/>
        </p:nvSpPr>
        <p:spPr>
          <a:xfrm>
            <a:off x="4300728" y="5081015"/>
            <a:ext cx="182880" cy="161544"/>
          </a:xfrm>
          <a:custGeom>
            <a:avLst/>
            <a:gdLst/>
            <a:ahLst/>
            <a:cxnLst/>
            <a:rect l="l" t="t" r="r" b="b"/>
            <a:pathLst>
              <a:path w="182880" h="161544">
                <a:moveTo>
                  <a:pt x="0" y="161544"/>
                </a:moveTo>
                <a:lnTo>
                  <a:pt x="13843" y="161544"/>
                </a:lnTo>
                <a:lnTo>
                  <a:pt x="25654" y="161544"/>
                </a:lnTo>
                <a:lnTo>
                  <a:pt x="27432" y="161544"/>
                </a:lnTo>
                <a:lnTo>
                  <a:pt x="42291" y="161163"/>
                </a:lnTo>
                <a:lnTo>
                  <a:pt x="56514" y="160147"/>
                </a:lnTo>
                <a:lnTo>
                  <a:pt x="70104" y="158496"/>
                </a:lnTo>
                <a:lnTo>
                  <a:pt x="82931" y="156083"/>
                </a:lnTo>
                <a:lnTo>
                  <a:pt x="95250" y="153035"/>
                </a:lnTo>
                <a:lnTo>
                  <a:pt x="106934" y="149352"/>
                </a:lnTo>
                <a:lnTo>
                  <a:pt x="118110" y="144907"/>
                </a:lnTo>
                <a:lnTo>
                  <a:pt x="128524" y="139827"/>
                </a:lnTo>
                <a:lnTo>
                  <a:pt x="138430" y="133985"/>
                </a:lnTo>
                <a:lnTo>
                  <a:pt x="150875" y="124841"/>
                </a:lnTo>
                <a:lnTo>
                  <a:pt x="160909" y="115062"/>
                </a:lnTo>
                <a:lnTo>
                  <a:pt x="169037" y="104521"/>
                </a:lnTo>
                <a:lnTo>
                  <a:pt x="175260" y="93345"/>
                </a:lnTo>
                <a:lnTo>
                  <a:pt x="179577" y="81534"/>
                </a:lnTo>
                <a:lnTo>
                  <a:pt x="182118" y="69088"/>
                </a:lnTo>
                <a:lnTo>
                  <a:pt x="182880" y="56896"/>
                </a:lnTo>
                <a:lnTo>
                  <a:pt x="181356" y="43307"/>
                </a:lnTo>
                <a:lnTo>
                  <a:pt x="176530" y="31496"/>
                </a:lnTo>
                <a:lnTo>
                  <a:pt x="168783" y="21209"/>
                </a:lnTo>
                <a:lnTo>
                  <a:pt x="160020" y="13843"/>
                </a:lnTo>
                <a:lnTo>
                  <a:pt x="149987" y="8763"/>
                </a:lnTo>
                <a:lnTo>
                  <a:pt x="138557" y="4826"/>
                </a:lnTo>
                <a:lnTo>
                  <a:pt x="125984" y="2159"/>
                </a:lnTo>
                <a:lnTo>
                  <a:pt x="112395" y="508"/>
                </a:lnTo>
                <a:lnTo>
                  <a:pt x="99060" y="0"/>
                </a:lnTo>
                <a:lnTo>
                  <a:pt x="92963" y="0"/>
                </a:lnTo>
                <a:lnTo>
                  <a:pt x="85344" y="0"/>
                </a:lnTo>
                <a:lnTo>
                  <a:pt x="76200" y="0"/>
                </a:lnTo>
                <a:lnTo>
                  <a:pt x="70993" y="11557"/>
                </a:lnTo>
                <a:lnTo>
                  <a:pt x="65659" y="23114"/>
                </a:lnTo>
                <a:lnTo>
                  <a:pt x="60325" y="34671"/>
                </a:lnTo>
                <a:lnTo>
                  <a:pt x="54863" y="46355"/>
                </a:lnTo>
                <a:lnTo>
                  <a:pt x="49530" y="57912"/>
                </a:lnTo>
                <a:lnTo>
                  <a:pt x="44069" y="69469"/>
                </a:lnTo>
                <a:lnTo>
                  <a:pt x="38608" y="81026"/>
                </a:lnTo>
                <a:lnTo>
                  <a:pt x="33020" y="92583"/>
                </a:lnTo>
                <a:lnTo>
                  <a:pt x="27559" y="104140"/>
                </a:lnTo>
                <a:lnTo>
                  <a:pt x="21971" y="115697"/>
                </a:lnTo>
                <a:lnTo>
                  <a:pt x="16383" y="127381"/>
                </a:lnTo>
                <a:lnTo>
                  <a:pt x="10922" y="138938"/>
                </a:lnTo>
                <a:lnTo>
                  <a:pt x="5334" y="150495"/>
                </a:lnTo>
                <a:lnTo>
                  <a:pt x="0" y="161544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" name="object 16"/>
          <p:cNvSpPr/>
          <p:nvPr/>
        </p:nvSpPr>
        <p:spPr>
          <a:xfrm>
            <a:off x="4742688" y="5074920"/>
            <a:ext cx="633984" cy="408431"/>
          </a:xfrm>
          <a:custGeom>
            <a:avLst/>
            <a:gdLst/>
            <a:ahLst/>
            <a:cxnLst/>
            <a:rect l="l" t="t" r="r" b="b"/>
            <a:pathLst>
              <a:path w="633984" h="408432">
                <a:moveTo>
                  <a:pt x="236727" y="385952"/>
                </a:moveTo>
                <a:lnTo>
                  <a:pt x="242950" y="408431"/>
                </a:lnTo>
                <a:lnTo>
                  <a:pt x="257048" y="407924"/>
                </a:lnTo>
                <a:lnTo>
                  <a:pt x="270890" y="407034"/>
                </a:lnTo>
                <a:lnTo>
                  <a:pt x="297434" y="404749"/>
                </a:lnTo>
                <a:lnTo>
                  <a:pt x="322834" y="401319"/>
                </a:lnTo>
                <a:lnTo>
                  <a:pt x="346837" y="396747"/>
                </a:lnTo>
                <a:lnTo>
                  <a:pt x="369697" y="391159"/>
                </a:lnTo>
                <a:lnTo>
                  <a:pt x="391033" y="384428"/>
                </a:lnTo>
                <a:lnTo>
                  <a:pt x="433832" y="367156"/>
                </a:lnTo>
                <a:lnTo>
                  <a:pt x="456438" y="355853"/>
                </a:lnTo>
                <a:lnTo>
                  <a:pt x="478409" y="343026"/>
                </a:lnTo>
                <a:lnTo>
                  <a:pt x="499617" y="328930"/>
                </a:lnTo>
                <a:lnTo>
                  <a:pt x="520191" y="313308"/>
                </a:lnTo>
                <a:lnTo>
                  <a:pt x="540003" y="296163"/>
                </a:lnTo>
                <a:lnTo>
                  <a:pt x="559181" y="277621"/>
                </a:lnTo>
                <a:lnTo>
                  <a:pt x="579120" y="256794"/>
                </a:lnTo>
                <a:lnTo>
                  <a:pt x="597408" y="233933"/>
                </a:lnTo>
                <a:lnTo>
                  <a:pt x="611886" y="211200"/>
                </a:lnTo>
                <a:lnTo>
                  <a:pt x="622808" y="188594"/>
                </a:lnTo>
                <a:lnTo>
                  <a:pt x="629920" y="166115"/>
                </a:lnTo>
                <a:lnTo>
                  <a:pt x="633476" y="143763"/>
                </a:lnTo>
                <a:lnTo>
                  <a:pt x="633984" y="132714"/>
                </a:lnTo>
                <a:lnTo>
                  <a:pt x="633729" y="125475"/>
                </a:lnTo>
                <a:lnTo>
                  <a:pt x="628014" y="101726"/>
                </a:lnTo>
                <a:lnTo>
                  <a:pt x="615441" y="78612"/>
                </a:lnTo>
                <a:lnTo>
                  <a:pt x="593851" y="54863"/>
                </a:lnTo>
                <a:lnTo>
                  <a:pt x="574421" y="40258"/>
                </a:lnTo>
                <a:lnTo>
                  <a:pt x="551814" y="27558"/>
                </a:lnTo>
                <a:lnTo>
                  <a:pt x="525526" y="16763"/>
                </a:lnTo>
                <a:lnTo>
                  <a:pt x="494029" y="8381"/>
                </a:lnTo>
                <a:lnTo>
                  <a:pt x="469011" y="3809"/>
                </a:lnTo>
                <a:lnTo>
                  <a:pt x="443357" y="1015"/>
                </a:lnTo>
                <a:lnTo>
                  <a:pt x="417067" y="0"/>
                </a:lnTo>
                <a:lnTo>
                  <a:pt x="407415" y="126"/>
                </a:lnTo>
                <a:lnTo>
                  <a:pt x="382397" y="1143"/>
                </a:lnTo>
                <a:lnTo>
                  <a:pt x="357504" y="3428"/>
                </a:lnTo>
                <a:lnTo>
                  <a:pt x="332486" y="6857"/>
                </a:lnTo>
                <a:lnTo>
                  <a:pt x="307466" y="11556"/>
                </a:lnTo>
                <a:lnTo>
                  <a:pt x="282448" y="17525"/>
                </a:lnTo>
                <a:lnTo>
                  <a:pt x="257428" y="24764"/>
                </a:lnTo>
                <a:lnTo>
                  <a:pt x="232537" y="33400"/>
                </a:lnTo>
                <a:lnTo>
                  <a:pt x="205739" y="44068"/>
                </a:lnTo>
                <a:lnTo>
                  <a:pt x="180594" y="55752"/>
                </a:lnTo>
                <a:lnTo>
                  <a:pt x="156717" y="68071"/>
                </a:lnTo>
                <a:lnTo>
                  <a:pt x="134365" y="81280"/>
                </a:lnTo>
                <a:lnTo>
                  <a:pt x="113537" y="95376"/>
                </a:lnTo>
                <a:lnTo>
                  <a:pt x="94107" y="110362"/>
                </a:lnTo>
                <a:lnTo>
                  <a:pt x="76073" y="126364"/>
                </a:lnTo>
                <a:lnTo>
                  <a:pt x="59562" y="143382"/>
                </a:lnTo>
                <a:lnTo>
                  <a:pt x="39115" y="167766"/>
                </a:lnTo>
                <a:lnTo>
                  <a:pt x="23622" y="190753"/>
                </a:lnTo>
                <a:lnTo>
                  <a:pt x="12064" y="213868"/>
                </a:lnTo>
                <a:lnTo>
                  <a:pt x="4317" y="236981"/>
                </a:lnTo>
                <a:lnTo>
                  <a:pt x="508" y="259969"/>
                </a:lnTo>
                <a:lnTo>
                  <a:pt x="0" y="271525"/>
                </a:lnTo>
                <a:lnTo>
                  <a:pt x="253" y="277368"/>
                </a:lnTo>
                <a:lnTo>
                  <a:pt x="5461" y="300863"/>
                </a:lnTo>
                <a:lnTo>
                  <a:pt x="16763" y="324738"/>
                </a:lnTo>
                <a:lnTo>
                  <a:pt x="31114" y="346075"/>
                </a:lnTo>
                <a:lnTo>
                  <a:pt x="48513" y="363093"/>
                </a:lnTo>
                <a:lnTo>
                  <a:pt x="69850" y="377825"/>
                </a:lnTo>
                <a:lnTo>
                  <a:pt x="94741" y="390525"/>
                </a:lnTo>
                <a:lnTo>
                  <a:pt x="123698" y="399541"/>
                </a:lnTo>
                <a:lnTo>
                  <a:pt x="147447" y="403987"/>
                </a:lnTo>
                <a:lnTo>
                  <a:pt x="159765" y="352932"/>
                </a:lnTo>
                <a:lnTo>
                  <a:pt x="154177" y="341883"/>
                </a:lnTo>
                <a:lnTo>
                  <a:pt x="150749" y="329056"/>
                </a:lnTo>
                <a:lnTo>
                  <a:pt x="149733" y="314197"/>
                </a:lnTo>
                <a:lnTo>
                  <a:pt x="149733" y="311657"/>
                </a:lnTo>
                <a:lnTo>
                  <a:pt x="151511" y="290830"/>
                </a:lnTo>
                <a:lnTo>
                  <a:pt x="153415" y="279400"/>
                </a:lnTo>
                <a:lnTo>
                  <a:pt x="156083" y="267207"/>
                </a:lnTo>
                <a:lnTo>
                  <a:pt x="159385" y="254253"/>
                </a:lnTo>
                <a:lnTo>
                  <a:pt x="163575" y="240791"/>
                </a:lnTo>
                <a:lnTo>
                  <a:pt x="168401" y="226694"/>
                </a:lnTo>
                <a:lnTo>
                  <a:pt x="174116" y="211962"/>
                </a:lnTo>
                <a:lnTo>
                  <a:pt x="178815" y="200913"/>
                </a:lnTo>
                <a:lnTo>
                  <a:pt x="184658" y="187706"/>
                </a:lnTo>
                <a:lnTo>
                  <a:pt x="190753" y="175387"/>
                </a:lnTo>
                <a:lnTo>
                  <a:pt x="196850" y="163575"/>
                </a:lnTo>
                <a:lnTo>
                  <a:pt x="203073" y="152526"/>
                </a:lnTo>
                <a:lnTo>
                  <a:pt x="209423" y="141986"/>
                </a:lnTo>
                <a:lnTo>
                  <a:pt x="215900" y="132206"/>
                </a:lnTo>
                <a:lnTo>
                  <a:pt x="229108" y="114426"/>
                </a:lnTo>
                <a:lnTo>
                  <a:pt x="239902" y="100964"/>
                </a:lnTo>
                <a:lnTo>
                  <a:pt x="249047" y="90805"/>
                </a:lnTo>
                <a:lnTo>
                  <a:pt x="258317" y="81533"/>
                </a:lnTo>
                <a:lnTo>
                  <a:pt x="267588" y="73151"/>
                </a:lnTo>
                <a:lnTo>
                  <a:pt x="276733" y="65912"/>
                </a:lnTo>
                <a:lnTo>
                  <a:pt x="294132" y="53466"/>
                </a:lnTo>
                <a:lnTo>
                  <a:pt x="305688" y="46227"/>
                </a:lnTo>
                <a:lnTo>
                  <a:pt x="317119" y="40258"/>
                </a:lnTo>
                <a:lnTo>
                  <a:pt x="328295" y="35559"/>
                </a:lnTo>
                <a:lnTo>
                  <a:pt x="361188" y="26162"/>
                </a:lnTo>
                <a:lnTo>
                  <a:pt x="373888" y="24383"/>
                </a:lnTo>
                <a:lnTo>
                  <a:pt x="387476" y="23240"/>
                </a:lnTo>
                <a:lnTo>
                  <a:pt x="401827" y="22859"/>
                </a:lnTo>
                <a:lnTo>
                  <a:pt x="414654" y="23494"/>
                </a:lnTo>
                <a:lnTo>
                  <a:pt x="427736" y="25653"/>
                </a:lnTo>
                <a:lnTo>
                  <a:pt x="439674" y="29337"/>
                </a:lnTo>
                <a:lnTo>
                  <a:pt x="450850" y="34416"/>
                </a:lnTo>
                <a:lnTo>
                  <a:pt x="461390" y="41147"/>
                </a:lnTo>
                <a:lnTo>
                  <a:pt x="475234" y="57531"/>
                </a:lnTo>
                <a:lnTo>
                  <a:pt x="480313" y="68961"/>
                </a:lnTo>
                <a:lnTo>
                  <a:pt x="483235" y="82422"/>
                </a:lnTo>
                <a:lnTo>
                  <a:pt x="484250" y="97662"/>
                </a:lnTo>
                <a:lnTo>
                  <a:pt x="483997" y="107568"/>
                </a:lnTo>
                <a:lnTo>
                  <a:pt x="481711" y="129920"/>
                </a:lnTo>
                <a:lnTo>
                  <a:pt x="479678" y="141350"/>
                </a:lnTo>
                <a:lnTo>
                  <a:pt x="477012" y="153034"/>
                </a:lnTo>
                <a:lnTo>
                  <a:pt x="473710" y="164972"/>
                </a:lnTo>
                <a:lnTo>
                  <a:pt x="469773" y="177164"/>
                </a:lnTo>
                <a:lnTo>
                  <a:pt x="465200" y="189737"/>
                </a:lnTo>
                <a:lnTo>
                  <a:pt x="459866" y="202437"/>
                </a:lnTo>
                <a:lnTo>
                  <a:pt x="453898" y="215519"/>
                </a:lnTo>
                <a:lnTo>
                  <a:pt x="447294" y="228853"/>
                </a:lnTo>
                <a:lnTo>
                  <a:pt x="439927" y="242569"/>
                </a:lnTo>
                <a:lnTo>
                  <a:pt x="431546" y="257175"/>
                </a:lnTo>
                <a:lnTo>
                  <a:pt x="424307" y="268605"/>
                </a:lnTo>
                <a:lnTo>
                  <a:pt x="416813" y="279526"/>
                </a:lnTo>
                <a:lnTo>
                  <a:pt x="408939" y="290068"/>
                </a:lnTo>
                <a:lnTo>
                  <a:pt x="400685" y="300100"/>
                </a:lnTo>
                <a:lnTo>
                  <a:pt x="392175" y="309752"/>
                </a:lnTo>
                <a:lnTo>
                  <a:pt x="383286" y="318896"/>
                </a:lnTo>
                <a:lnTo>
                  <a:pt x="374141" y="327659"/>
                </a:lnTo>
                <a:lnTo>
                  <a:pt x="364616" y="335914"/>
                </a:lnTo>
                <a:lnTo>
                  <a:pt x="354838" y="343788"/>
                </a:lnTo>
                <a:lnTo>
                  <a:pt x="344804" y="351155"/>
                </a:lnTo>
                <a:lnTo>
                  <a:pt x="334517" y="358139"/>
                </a:lnTo>
                <a:lnTo>
                  <a:pt x="323850" y="364489"/>
                </a:lnTo>
                <a:lnTo>
                  <a:pt x="323469" y="364870"/>
                </a:lnTo>
                <a:lnTo>
                  <a:pt x="313182" y="370713"/>
                </a:lnTo>
                <a:lnTo>
                  <a:pt x="302133" y="375538"/>
                </a:lnTo>
                <a:lnTo>
                  <a:pt x="290195" y="379475"/>
                </a:lnTo>
                <a:lnTo>
                  <a:pt x="277749" y="382396"/>
                </a:lnTo>
                <a:lnTo>
                  <a:pt x="264540" y="384301"/>
                </a:lnTo>
                <a:lnTo>
                  <a:pt x="250951" y="385571"/>
                </a:lnTo>
                <a:lnTo>
                  <a:pt x="236727" y="385952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" name="object 17"/>
          <p:cNvSpPr/>
          <p:nvPr/>
        </p:nvSpPr>
        <p:spPr>
          <a:xfrm>
            <a:off x="4904232" y="5428487"/>
            <a:ext cx="82295" cy="54863"/>
          </a:xfrm>
          <a:custGeom>
            <a:avLst/>
            <a:gdLst/>
            <a:ahLst/>
            <a:cxnLst/>
            <a:rect l="l" t="t" r="r" b="b"/>
            <a:pathLst>
              <a:path w="82295" h="54863">
                <a:moveTo>
                  <a:pt x="23748" y="20701"/>
                </a:moveTo>
                <a:lnTo>
                  <a:pt x="14223" y="14351"/>
                </a:lnTo>
                <a:lnTo>
                  <a:pt x="8000" y="9271"/>
                </a:lnTo>
                <a:lnTo>
                  <a:pt x="0" y="0"/>
                </a:lnTo>
                <a:lnTo>
                  <a:pt x="507" y="51943"/>
                </a:lnTo>
                <a:lnTo>
                  <a:pt x="13969" y="53213"/>
                </a:lnTo>
                <a:lnTo>
                  <a:pt x="27939" y="54102"/>
                </a:lnTo>
                <a:lnTo>
                  <a:pt x="42671" y="54737"/>
                </a:lnTo>
                <a:lnTo>
                  <a:pt x="68071" y="54864"/>
                </a:lnTo>
                <a:lnTo>
                  <a:pt x="82295" y="54483"/>
                </a:lnTo>
                <a:lnTo>
                  <a:pt x="76200" y="32385"/>
                </a:lnTo>
                <a:lnTo>
                  <a:pt x="74294" y="32385"/>
                </a:lnTo>
                <a:lnTo>
                  <a:pt x="59943" y="31496"/>
                </a:lnTo>
                <a:lnTo>
                  <a:pt x="46608" y="29337"/>
                </a:lnTo>
                <a:lnTo>
                  <a:pt x="34543" y="25654"/>
                </a:lnTo>
                <a:lnTo>
                  <a:pt x="23748" y="20701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" name="object 18"/>
          <p:cNvSpPr/>
          <p:nvPr/>
        </p:nvSpPr>
        <p:spPr>
          <a:xfrm>
            <a:off x="5349240" y="5084063"/>
            <a:ext cx="573024" cy="390144"/>
          </a:xfrm>
          <a:custGeom>
            <a:avLst/>
            <a:gdLst/>
            <a:ahLst/>
            <a:cxnLst/>
            <a:rect l="l" t="t" r="r" b="b"/>
            <a:pathLst>
              <a:path w="573024" h="390144">
                <a:moveTo>
                  <a:pt x="94996" y="345313"/>
                </a:moveTo>
                <a:lnTo>
                  <a:pt x="86995" y="355346"/>
                </a:lnTo>
                <a:lnTo>
                  <a:pt x="78739" y="363093"/>
                </a:lnTo>
                <a:lnTo>
                  <a:pt x="70231" y="368808"/>
                </a:lnTo>
                <a:lnTo>
                  <a:pt x="59309" y="373380"/>
                </a:lnTo>
                <a:lnTo>
                  <a:pt x="48387" y="376174"/>
                </a:lnTo>
                <a:lnTo>
                  <a:pt x="35687" y="378079"/>
                </a:lnTo>
                <a:lnTo>
                  <a:pt x="21082" y="379095"/>
                </a:lnTo>
                <a:lnTo>
                  <a:pt x="4572" y="379476"/>
                </a:lnTo>
                <a:lnTo>
                  <a:pt x="3048" y="384048"/>
                </a:lnTo>
                <a:lnTo>
                  <a:pt x="1524" y="387096"/>
                </a:lnTo>
                <a:lnTo>
                  <a:pt x="0" y="390144"/>
                </a:lnTo>
                <a:lnTo>
                  <a:pt x="504317" y="390144"/>
                </a:lnTo>
                <a:lnTo>
                  <a:pt x="505587" y="388112"/>
                </a:lnTo>
                <a:lnTo>
                  <a:pt x="512318" y="377317"/>
                </a:lnTo>
                <a:lnTo>
                  <a:pt x="519049" y="366522"/>
                </a:lnTo>
                <a:lnTo>
                  <a:pt x="525780" y="355854"/>
                </a:lnTo>
                <a:lnTo>
                  <a:pt x="532511" y="345059"/>
                </a:lnTo>
                <a:lnTo>
                  <a:pt x="539242" y="334264"/>
                </a:lnTo>
                <a:lnTo>
                  <a:pt x="545973" y="323469"/>
                </a:lnTo>
                <a:lnTo>
                  <a:pt x="552831" y="312674"/>
                </a:lnTo>
                <a:lnTo>
                  <a:pt x="559562" y="302006"/>
                </a:lnTo>
                <a:lnTo>
                  <a:pt x="566293" y="291211"/>
                </a:lnTo>
                <a:lnTo>
                  <a:pt x="573024" y="280416"/>
                </a:lnTo>
                <a:lnTo>
                  <a:pt x="553212" y="280416"/>
                </a:lnTo>
                <a:lnTo>
                  <a:pt x="545973" y="287020"/>
                </a:lnTo>
                <a:lnTo>
                  <a:pt x="536448" y="294894"/>
                </a:lnTo>
                <a:lnTo>
                  <a:pt x="526414" y="302260"/>
                </a:lnTo>
                <a:lnTo>
                  <a:pt x="516000" y="309245"/>
                </a:lnTo>
                <a:lnTo>
                  <a:pt x="505206" y="315722"/>
                </a:lnTo>
                <a:lnTo>
                  <a:pt x="494030" y="321818"/>
                </a:lnTo>
                <a:lnTo>
                  <a:pt x="482473" y="327533"/>
                </a:lnTo>
                <a:lnTo>
                  <a:pt x="470408" y="332740"/>
                </a:lnTo>
                <a:lnTo>
                  <a:pt x="458088" y="337566"/>
                </a:lnTo>
                <a:lnTo>
                  <a:pt x="445388" y="341884"/>
                </a:lnTo>
                <a:lnTo>
                  <a:pt x="432435" y="345948"/>
                </a:lnTo>
                <a:lnTo>
                  <a:pt x="421639" y="349250"/>
                </a:lnTo>
                <a:lnTo>
                  <a:pt x="409575" y="352679"/>
                </a:lnTo>
                <a:lnTo>
                  <a:pt x="397256" y="355727"/>
                </a:lnTo>
                <a:lnTo>
                  <a:pt x="384937" y="358521"/>
                </a:lnTo>
                <a:lnTo>
                  <a:pt x="372490" y="360934"/>
                </a:lnTo>
                <a:lnTo>
                  <a:pt x="359918" y="362966"/>
                </a:lnTo>
                <a:lnTo>
                  <a:pt x="347218" y="364744"/>
                </a:lnTo>
                <a:lnTo>
                  <a:pt x="334518" y="366268"/>
                </a:lnTo>
                <a:lnTo>
                  <a:pt x="321690" y="367411"/>
                </a:lnTo>
                <a:lnTo>
                  <a:pt x="308737" y="368173"/>
                </a:lnTo>
                <a:lnTo>
                  <a:pt x="295783" y="368681"/>
                </a:lnTo>
                <a:lnTo>
                  <a:pt x="282701" y="368808"/>
                </a:lnTo>
                <a:lnTo>
                  <a:pt x="271907" y="368427"/>
                </a:lnTo>
                <a:lnTo>
                  <a:pt x="258952" y="366649"/>
                </a:lnTo>
                <a:lnTo>
                  <a:pt x="249047" y="362712"/>
                </a:lnTo>
                <a:lnTo>
                  <a:pt x="242950" y="359664"/>
                </a:lnTo>
                <a:lnTo>
                  <a:pt x="238379" y="356616"/>
                </a:lnTo>
                <a:lnTo>
                  <a:pt x="238379" y="352044"/>
                </a:lnTo>
                <a:lnTo>
                  <a:pt x="240919" y="341757"/>
                </a:lnTo>
                <a:lnTo>
                  <a:pt x="245237" y="330708"/>
                </a:lnTo>
                <a:lnTo>
                  <a:pt x="251587" y="316357"/>
                </a:lnTo>
                <a:lnTo>
                  <a:pt x="259714" y="298704"/>
                </a:lnTo>
                <a:lnTo>
                  <a:pt x="264413" y="288798"/>
                </a:lnTo>
                <a:lnTo>
                  <a:pt x="269748" y="277241"/>
                </a:lnTo>
                <a:lnTo>
                  <a:pt x="275082" y="265811"/>
                </a:lnTo>
                <a:lnTo>
                  <a:pt x="280415" y="254254"/>
                </a:lnTo>
                <a:lnTo>
                  <a:pt x="285876" y="242697"/>
                </a:lnTo>
                <a:lnTo>
                  <a:pt x="291211" y="231267"/>
                </a:lnTo>
                <a:lnTo>
                  <a:pt x="296672" y="219710"/>
                </a:lnTo>
                <a:lnTo>
                  <a:pt x="302006" y="208153"/>
                </a:lnTo>
                <a:lnTo>
                  <a:pt x="307467" y="196723"/>
                </a:lnTo>
                <a:lnTo>
                  <a:pt x="312927" y="185166"/>
                </a:lnTo>
                <a:lnTo>
                  <a:pt x="318262" y="173736"/>
                </a:lnTo>
                <a:lnTo>
                  <a:pt x="323723" y="162179"/>
                </a:lnTo>
                <a:lnTo>
                  <a:pt x="329184" y="150622"/>
                </a:lnTo>
                <a:lnTo>
                  <a:pt x="334518" y="139192"/>
                </a:lnTo>
                <a:lnTo>
                  <a:pt x="339979" y="127635"/>
                </a:lnTo>
                <a:lnTo>
                  <a:pt x="345313" y="116078"/>
                </a:lnTo>
                <a:lnTo>
                  <a:pt x="350774" y="104648"/>
                </a:lnTo>
                <a:lnTo>
                  <a:pt x="356108" y="93091"/>
                </a:lnTo>
                <a:lnTo>
                  <a:pt x="361442" y="81661"/>
                </a:lnTo>
                <a:lnTo>
                  <a:pt x="366775" y="70104"/>
                </a:lnTo>
                <a:lnTo>
                  <a:pt x="372237" y="58928"/>
                </a:lnTo>
                <a:lnTo>
                  <a:pt x="379857" y="46609"/>
                </a:lnTo>
                <a:lnTo>
                  <a:pt x="387858" y="36576"/>
                </a:lnTo>
                <a:lnTo>
                  <a:pt x="396367" y="28702"/>
                </a:lnTo>
                <a:lnTo>
                  <a:pt x="404875" y="22860"/>
                </a:lnTo>
                <a:lnTo>
                  <a:pt x="416051" y="17907"/>
                </a:lnTo>
                <a:lnTo>
                  <a:pt x="426974" y="14859"/>
                </a:lnTo>
                <a:lnTo>
                  <a:pt x="439674" y="12573"/>
                </a:lnTo>
                <a:lnTo>
                  <a:pt x="454151" y="11176"/>
                </a:lnTo>
                <a:lnTo>
                  <a:pt x="470662" y="10668"/>
                </a:lnTo>
                <a:lnTo>
                  <a:pt x="472186" y="6096"/>
                </a:lnTo>
                <a:lnTo>
                  <a:pt x="473710" y="3048"/>
                </a:lnTo>
                <a:lnTo>
                  <a:pt x="475234" y="0"/>
                </a:lnTo>
                <a:lnTo>
                  <a:pt x="172720" y="0"/>
                </a:lnTo>
                <a:lnTo>
                  <a:pt x="171196" y="3048"/>
                </a:lnTo>
                <a:lnTo>
                  <a:pt x="168148" y="6096"/>
                </a:lnTo>
                <a:lnTo>
                  <a:pt x="166497" y="10668"/>
                </a:lnTo>
                <a:lnTo>
                  <a:pt x="173227" y="10668"/>
                </a:lnTo>
                <a:lnTo>
                  <a:pt x="189611" y="11557"/>
                </a:lnTo>
                <a:lnTo>
                  <a:pt x="203200" y="13081"/>
                </a:lnTo>
                <a:lnTo>
                  <a:pt x="213868" y="15367"/>
                </a:lnTo>
                <a:lnTo>
                  <a:pt x="221614" y="18288"/>
                </a:lnTo>
                <a:lnTo>
                  <a:pt x="230759" y="22860"/>
                </a:lnTo>
                <a:lnTo>
                  <a:pt x="235331" y="28956"/>
                </a:lnTo>
                <a:lnTo>
                  <a:pt x="235331" y="36576"/>
                </a:lnTo>
                <a:lnTo>
                  <a:pt x="234696" y="43434"/>
                </a:lnTo>
                <a:lnTo>
                  <a:pt x="231648" y="55118"/>
                </a:lnTo>
                <a:lnTo>
                  <a:pt x="226187" y="70104"/>
                </a:lnTo>
                <a:lnTo>
                  <a:pt x="220345" y="82677"/>
                </a:lnTo>
                <a:lnTo>
                  <a:pt x="214630" y="95250"/>
                </a:lnTo>
                <a:lnTo>
                  <a:pt x="208787" y="107696"/>
                </a:lnTo>
                <a:lnTo>
                  <a:pt x="202946" y="120269"/>
                </a:lnTo>
                <a:lnTo>
                  <a:pt x="196976" y="132715"/>
                </a:lnTo>
                <a:lnTo>
                  <a:pt x="191135" y="145161"/>
                </a:lnTo>
                <a:lnTo>
                  <a:pt x="185165" y="157734"/>
                </a:lnTo>
                <a:lnTo>
                  <a:pt x="179197" y="170180"/>
                </a:lnTo>
                <a:lnTo>
                  <a:pt x="173227" y="182626"/>
                </a:lnTo>
                <a:lnTo>
                  <a:pt x="167259" y="195072"/>
                </a:lnTo>
                <a:lnTo>
                  <a:pt x="161417" y="207518"/>
                </a:lnTo>
                <a:lnTo>
                  <a:pt x="155448" y="219964"/>
                </a:lnTo>
                <a:lnTo>
                  <a:pt x="149479" y="232410"/>
                </a:lnTo>
                <a:lnTo>
                  <a:pt x="143510" y="244983"/>
                </a:lnTo>
                <a:lnTo>
                  <a:pt x="137668" y="257429"/>
                </a:lnTo>
                <a:lnTo>
                  <a:pt x="131699" y="269875"/>
                </a:lnTo>
                <a:lnTo>
                  <a:pt x="125857" y="282448"/>
                </a:lnTo>
                <a:lnTo>
                  <a:pt x="120014" y="294894"/>
                </a:lnTo>
                <a:lnTo>
                  <a:pt x="114300" y="307467"/>
                </a:lnTo>
                <a:lnTo>
                  <a:pt x="108458" y="320040"/>
                </a:lnTo>
                <a:lnTo>
                  <a:pt x="102488" y="332994"/>
                </a:lnTo>
                <a:lnTo>
                  <a:pt x="94996" y="345313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" name="object 19"/>
          <p:cNvSpPr/>
          <p:nvPr/>
        </p:nvSpPr>
        <p:spPr>
          <a:xfrm>
            <a:off x="4706112" y="5050535"/>
            <a:ext cx="640079" cy="40843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" name="object 20"/>
          <p:cNvSpPr/>
          <p:nvPr/>
        </p:nvSpPr>
        <p:spPr>
          <a:xfrm>
            <a:off x="4706112" y="5050535"/>
            <a:ext cx="630936" cy="40843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" name="object 21"/>
          <p:cNvSpPr/>
          <p:nvPr/>
        </p:nvSpPr>
        <p:spPr>
          <a:xfrm>
            <a:off x="4706112" y="5050535"/>
            <a:ext cx="640079" cy="408431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" name="object 22"/>
          <p:cNvSpPr/>
          <p:nvPr/>
        </p:nvSpPr>
        <p:spPr>
          <a:xfrm>
            <a:off x="5309616" y="5056632"/>
            <a:ext cx="582167" cy="393192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3" name="object 23"/>
          <p:cNvSpPr/>
          <p:nvPr/>
        </p:nvSpPr>
        <p:spPr>
          <a:xfrm>
            <a:off x="5312664" y="5059680"/>
            <a:ext cx="569976" cy="390144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4" name="object 24"/>
          <p:cNvSpPr/>
          <p:nvPr/>
        </p:nvSpPr>
        <p:spPr>
          <a:xfrm>
            <a:off x="5309616" y="5056632"/>
            <a:ext cx="582167" cy="393192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5" name="object 25"/>
          <p:cNvSpPr/>
          <p:nvPr/>
        </p:nvSpPr>
        <p:spPr>
          <a:xfrm>
            <a:off x="4706112" y="5050535"/>
            <a:ext cx="630936" cy="408431"/>
          </a:xfrm>
          <a:custGeom>
            <a:avLst/>
            <a:gdLst/>
            <a:ahLst/>
            <a:cxnLst/>
            <a:rect l="l" t="t" r="r" b="b"/>
            <a:pathLst>
              <a:path w="630936" h="408431">
                <a:moveTo>
                  <a:pt x="217424" y="408431"/>
                </a:moveTo>
                <a:lnTo>
                  <a:pt x="201929" y="408305"/>
                </a:lnTo>
                <a:lnTo>
                  <a:pt x="187198" y="407670"/>
                </a:lnTo>
                <a:lnTo>
                  <a:pt x="173100" y="406654"/>
                </a:lnTo>
                <a:lnTo>
                  <a:pt x="159638" y="405384"/>
                </a:lnTo>
                <a:lnTo>
                  <a:pt x="146938" y="403479"/>
                </a:lnTo>
                <a:lnTo>
                  <a:pt x="134747" y="401320"/>
                </a:lnTo>
                <a:lnTo>
                  <a:pt x="112522" y="395605"/>
                </a:lnTo>
                <a:lnTo>
                  <a:pt x="94234" y="388747"/>
                </a:lnTo>
                <a:lnTo>
                  <a:pt x="81534" y="382524"/>
                </a:lnTo>
                <a:lnTo>
                  <a:pt x="69596" y="376047"/>
                </a:lnTo>
                <a:lnTo>
                  <a:pt x="58420" y="369062"/>
                </a:lnTo>
                <a:lnTo>
                  <a:pt x="48260" y="361442"/>
                </a:lnTo>
                <a:lnTo>
                  <a:pt x="30987" y="344424"/>
                </a:lnTo>
                <a:lnTo>
                  <a:pt x="16510" y="323596"/>
                </a:lnTo>
                <a:lnTo>
                  <a:pt x="10033" y="311531"/>
                </a:lnTo>
                <a:lnTo>
                  <a:pt x="5079" y="299466"/>
                </a:lnTo>
                <a:lnTo>
                  <a:pt x="0" y="271780"/>
                </a:lnTo>
                <a:lnTo>
                  <a:pt x="508" y="260477"/>
                </a:lnTo>
                <a:lnTo>
                  <a:pt x="4190" y="237617"/>
                </a:lnTo>
                <a:lnTo>
                  <a:pt x="11811" y="214884"/>
                </a:lnTo>
                <a:lnTo>
                  <a:pt x="16890" y="203327"/>
                </a:lnTo>
                <a:lnTo>
                  <a:pt x="23113" y="191897"/>
                </a:lnTo>
                <a:lnTo>
                  <a:pt x="30099" y="180340"/>
                </a:lnTo>
                <a:lnTo>
                  <a:pt x="38100" y="168656"/>
                </a:lnTo>
                <a:lnTo>
                  <a:pt x="47116" y="157099"/>
                </a:lnTo>
                <a:lnTo>
                  <a:pt x="57023" y="145287"/>
                </a:lnTo>
                <a:lnTo>
                  <a:pt x="67437" y="134112"/>
                </a:lnTo>
                <a:lnTo>
                  <a:pt x="84582" y="117602"/>
                </a:lnTo>
                <a:lnTo>
                  <a:pt x="103377" y="102108"/>
                </a:lnTo>
                <a:lnTo>
                  <a:pt x="123571" y="87756"/>
                </a:lnTo>
                <a:lnTo>
                  <a:pt x="134112" y="80899"/>
                </a:lnTo>
                <a:lnTo>
                  <a:pt x="145161" y="74295"/>
                </a:lnTo>
                <a:lnTo>
                  <a:pt x="156463" y="67945"/>
                </a:lnTo>
                <a:lnTo>
                  <a:pt x="168275" y="61849"/>
                </a:lnTo>
                <a:lnTo>
                  <a:pt x="180339" y="56006"/>
                </a:lnTo>
                <a:lnTo>
                  <a:pt x="192786" y="50292"/>
                </a:lnTo>
                <a:lnTo>
                  <a:pt x="205612" y="44831"/>
                </a:lnTo>
                <a:lnTo>
                  <a:pt x="218821" y="39497"/>
                </a:lnTo>
                <a:lnTo>
                  <a:pt x="231393" y="34417"/>
                </a:lnTo>
                <a:lnTo>
                  <a:pt x="256159" y="25527"/>
                </a:lnTo>
                <a:lnTo>
                  <a:pt x="281050" y="18034"/>
                </a:lnTo>
                <a:lnTo>
                  <a:pt x="305815" y="11811"/>
                </a:lnTo>
                <a:lnTo>
                  <a:pt x="330708" y="6985"/>
                </a:lnTo>
                <a:lnTo>
                  <a:pt x="355600" y="3429"/>
                </a:lnTo>
                <a:lnTo>
                  <a:pt x="380364" y="1143"/>
                </a:lnTo>
                <a:lnTo>
                  <a:pt x="405257" y="127"/>
                </a:lnTo>
                <a:lnTo>
                  <a:pt x="415036" y="0"/>
                </a:lnTo>
                <a:lnTo>
                  <a:pt x="428243" y="254"/>
                </a:lnTo>
                <a:lnTo>
                  <a:pt x="454025" y="2159"/>
                </a:lnTo>
                <a:lnTo>
                  <a:pt x="479171" y="6096"/>
                </a:lnTo>
                <a:lnTo>
                  <a:pt x="503682" y="11937"/>
                </a:lnTo>
                <a:lnTo>
                  <a:pt x="522986" y="18161"/>
                </a:lnTo>
                <a:lnTo>
                  <a:pt x="536575" y="23241"/>
                </a:lnTo>
                <a:lnTo>
                  <a:pt x="549148" y="28702"/>
                </a:lnTo>
                <a:lnTo>
                  <a:pt x="571626" y="41021"/>
                </a:lnTo>
                <a:lnTo>
                  <a:pt x="591058" y="55625"/>
                </a:lnTo>
                <a:lnTo>
                  <a:pt x="603630" y="68325"/>
                </a:lnTo>
                <a:lnTo>
                  <a:pt x="612648" y="80010"/>
                </a:lnTo>
                <a:lnTo>
                  <a:pt x="619887" y="91567"/>
                </a:lnTo>
                <a:lnTo>
                  <a:pt x="628903" y="114808"/>
                </a:lnTo>
                <a:lnTo>
                  <a:pt x="630936" y="132080"/>
                </a:lnTo>
                <a:lnTo>
                  <a:pt x="630554" y="143383"/>
                </a:lnTo>
                <a:lnTo>
                  <a:pt x="626999" y="165735"/>
                </a:lnTo>
                <a:lnTo>
                  <a:pt x="619887" y="188087"/>
                </a:lnTo>
                <a:lnTo>
                  <a:pt x="609346" y="210312"/>
                </a:lnTo>
                <a:lnTo>
                  <a:pt x="595122" y="232791"/>
                </a:lnTo>
                <a:lnTo>
                  <a:pt x="586613" y="244221"/>
                </a:lnTo>
                <a:lnTo>
                  <a:pt x="577214" y="255524"/>
                </a:lnTo>
                <a:lnTo>
                  <a:pt x="566927" y="267081"/>
                </a:lnTo>
                <a:lnTo>
                  <a:pt x="556387" y="277875"/>
                </a:lnTo>
                <a:lnTo>
                  <a:pt x="537463" y="295783"/>
                </a:lnTo>
                <a:lnTo>
                  <a:pt x="517651" y="312420"/>
                </a:lnTo>
                <a:lnTo>
                  <a:pt x="497204" y="327787"/>
                </a:lnTo>
                <a:lnTo>
                  <a:pt x="475996" y="341884"/>
                </a:lnTo>
                <a:lnTo>
                  <a:pt x="454278" y="354711"/>
                </a:lnTo>
                <a:lnTo>
                  <a:pt x="431800" y="366268"/>
                </a:lnTo>
                <a:lnTo>
                  <a:pt x="408686" y="376555"/>
                </a:lnTo>
                <a:lnTo>
                  <a:pt x="389254" y="384175"/>
                </a:lnTo>
                <a:lnTo>
                  <a:pt x="367918" y="390906"/>
                </a:lnTo>
                <a:lnTo>
                  <a:pt x="345186" y="396494"/>
                </a:lnTo>
                <a:lnTo>
                  <a:pt x="321310" y="400939"/>
                </a:lnTo>
                <a:lnTo>
                  <a:pt x="296037" y="404368"/>
                </a:lnTo>
                <a:lnTo>
                  <a:pt x="269493" y="406781"/>
                </a:lnTo>
                <a:lnTo>
                  <a:pt x="255777" y="407543"/>
                </a:lnTo>
                <a:lnTo>
                  <a:pt x="241808" y="408050"/>
                </a:lnTo>
                <a:lnTo>
                  <a:pt x="227584" y="408431"/>
                </a:lnTo>
                <a:lnTo>
                  <a:pt x="217424" y="408431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6" name="object 26"/>
          <p:cNvSpPr/>
          <p:nvPr/>
        </p:nvSpPr>
        <p:spPr>
          <a:xfrm>
            <a:off x="4855464" y="5074920"/>
            <a:ext cx="332232" cy="362712"/>
          </a:xfrm>
          <a:custGeom>
            <a:avLst/>
            <a:gdLst/>
            <a:ahLst/>
            <a:cxnLst/>
            <a:rect l="l" t="t" r="r" b="b"/>
            <a:pathLst>
              <a:path w="332232" h="362712">
                <a:moveTo>
                  <a:pt x="250316" y="0"/>
                </a:moveTo>
                <a:lnTo>
                  <a:pt x="235965" y="253"/>
                </a:lnTo>
                <a:lnTo>
                  <a:pt x="222503" y="888"/>
                </a:lnTo>
                <a:lnTo>
                  <a:pt x="209931" y="2412"/>
                </a:lnTo>
                <a:lnTo>
                  <a:pt x="188087" y="7619"/>
                </a:lnTo>
                <a:lnTo>
                  <a:pt x="166243" y="16509"/>
                </a:lnTo>
                <a:lnTo>
                  <a:pt x="154812" y="22225"/>
                </a:lnTo>
                <a:lnTo>
                  <a:pt x="143383" y="29209"/>
                </a:lnTo>
                <a:lnTo>
                  <a:pt x="126111" y="41909"/>
                </a:lnTo>
                <a:lnTo>
                  <a:pt x="107823" y="57657"/>
                </a:lnTo>
                <a:lnTo>
                  <a:pt x="98678" y="66675"/>
                </a:lnTo>
                <a:lnTo>
                  <a:pt x="89535" y="76581"/>
                </a:lnTo>
                <a:lnTo>
                  <a:pt x="80645" y="87630"/>
                </a:lnTo>
                <a:lnTo>
                  <a:pt x="72262" y="98551"/>
                </a:lnTo>
                <a:lnTo>
                  <a:pt x="59309" y="117475"/>
                </a:lnTo>
                <a:lnTo>
                  <a:pt x="52959" y="128015"/>
                </a:lnTo>
                <a:lnTo>
                  <a:pt x="46736" y="139064"/>
                </a:lnTo>
                <a:lnTo>
                  <a:pt x="40766" y="150749"/>
                </a:lnTo>
                <a:lnTo>
                  <a:pt x="34798" y="163194"/>
                </a:lnTo>
                <a:lnTo>
                  <a:pt x="28956" y="176275"/>
                </a:lnTo>
                <a:lnTo>
                  <a:pt x="24257" y="187451"/>
                </a:lnTo>
                <a:lnTo>
                  <a:pt x="18669" y="201930"/>
                </a:lnTo>
                <a:lnTo>
                  <a:pt x="13843" y="215900"/>
                </a:lnTo>
                <a:lnTo>
                  <a:pt x="9778" y="229234"/>
                </a:lnTo>
                <a:lnTo>
                  <a:pt x="6476" y="242062"/>
                </a:lnTo>
                <a:lnTo>
                  <a:pt x="3810" y="254253"/>
                </a:lnTo>
                <a:lnTo>
                  <a:pt x="635" y="276859"/>
                </a:lnTo>
                <a:lnTo>
                  <a:pt x="0" y="287274"/>
                </a:lnTo>
                <a:lnTo>
                  <a:pt x="0" y="291083"/>
                </a:lnTo>
                <a:lnTo>
                  <a:pt x="1143" y="305307"/>
                </a:lnTo>
                <a:lnTo>
                  <a:pt x="4445" y="318134"/>
                </a:lnTo>
                <a:lnTo>
                  <a:pt x="10033" y="329438"/>
                </a:lnTo>
                <a:lnTo>
                  <a:pt x="18034" y="339216"/>
                </a:lnTo>
                <a:lnTo>
                  <a:pt x="33782" y="350900"/>
                </a:lnTo>
                <a:lnTo>
                  <a:pt x="56896" y="359537"/>
                </a:lnTo>
                <a:lnTo>
                  <a:pt x="70103" y="361822"/>
                </a:lnTo>
                <a:lnTo>
                  <a:pt x="84582" y="362712"/>
                </a:lnTo>
                <a:lnTo>
                  <a:pt x="86487" y="362712"/>
                </a:lnTo>
                <a:lnTo>
                  <a:pt x="100457" y="362203"/>
                </a:lnTo>
                <a:lnTo>
                  <a:pt x="114046" y="360933"/>
                </a:lnTo>
                <a:lnTo>
                  <a:pt x="127126" y="358647"/>
                </a:lnTo>
                <a:lnTo>
                  <a:pt x="139573" y="355600"/>
                </a:lnTo>
                <a:lnTo>
                  <a:pt x="151384" y="351789"/>
                </a:lnTo>
                <a:lnTo>
                  <a:pt x="172465" y="341630"/>
                </a:lnTo>
                <a:lnTo>
                  <a:pt x="183387" y="334644"/>
                </a:lnTo>
                <a:lnTo>
                  <a:pt x="193548" y="327659"/>
                </a:lnTo>
                <a:lnTo>
                  <a:pt x="203453" y="320166"/>
                </a:lnTo>
                <a:lnTo>
                  <a:pt x="213106" y="312293"/>
                </a:lnTo>
                <a:lnTo>
                  <a:pt x="222503" y="304038"/>
                </a:lnTo>
                <a:lnTo>
                  <a:pt x="231521" y="295401"/>
                </a:lnTo>
                <a:lnTo>
                  <a:pt x="240284" y="286257"/>
                </a:lnTo>
                <a:lnTo>
                  <a:pt x="248793" y="276732"/>
                </a:lnTo>
                <a:lnTo>
                  <a:pt x="256921" y="266700"/>
                </a:lnTo>
                <a:lnTo>
                  <a:pt x="264668" y="256286"/>
                </a:lnTo>
                <a:lnTo>
                  <a:pt x="272161" y="245363"/>
                </a:lnTo>
                <a:lnTo>
                  <a:pt x="279273" y="233933"/>
                </a:lnTo>
                <a:lnTo>
                  <a:pt x="286131" y="221995"/>
                </a:lnTo>
                <a:lnTo>
                  <a:pt x="288289" y="217931"/>
                </a:lnTo>
                <a:lnTo>
                  <a:pt x="295528" y="204469"/>
                </a:lnTo>
                <a:lnTo>
                  <a:pt x="302260" y="191262"/>
                </a:lnTo>
                <a:lnTo>
                  <a:pt x="308228" y="178181"/>
                </a:lnTo>
                <a:lnTo>
                  <a:pt x="313436" y="165353"/>
                </a:lnTo>
                <a:lnTo>
                  <a:pt x="318008" y="152907"/>
                </a:lnTo>
                <a:lnTo>
                  <a:pt x="321945" y="140588"/>
                </a:lnTo>
                <a:lnTo>
                  <a:pt x="325247" y="128524"/>
                </a:lnTo>
                <a:lnTo>
                  <a:pt x="327913" y="116712"/>
                </a:lnTo>
                <a:lnTo>
                  <a:pt x="329819" y="105282"/>
                </a:lnTo>
                <a:lnTo>
                  <a:pt x="331215" y="94106"/>
                </a:lnTo>
                <a:lnTo>
                  <a:pt x="331977" y="83184"/>
                </a:lnTo>
                <a:lnTo>
                  <a:pt x="332232" y="74675"/>
                </a:lnTo>
                <a:lnTo>
                  <a:pt x="331343" y="59562"/>
                </a:lnTo>
                <a:lnTo>
                  <a:pt x="328422" y="46100"/>
                </a:lnTo>
                <a:lnTo>
                  <a:pt x="323723" y="34289"/>
                </a:lnTo>
                <a:lnTo>
                  <a:pt x="317119" y="24256"/>
                </a:lnTo>
                <a:lnTo>
                  <a:pt x="309499" y="16763"/>
                </a:lnTo>
                <a:lnTo>
                  <a:pt x="298958" y="10159"/>
                </a:lnTo>
                <a:lnTo>
                  <a:pt x="287782" y="5333"/>
                </a:lnTo>
                <a:lnTo>
                  <a:pt x="275844" y="2158"/>
                </a:lnTo>
                <a:lnTo>
                  <a:pt x="262636" y="507"/>
                </a:lnTo>
                <a:lnTo>
                  <a:pt x="250316" y="0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7" name="object 27"/>
          <p:cNvSpPr/>
          <p:nvPr/>
        </p:nvSpPr>
        <p:spPr>
          <a:xfrm>
            <a:off x="5312664" y="5059680"/>
            <a:ext cx="569976" cy="390144"/>
          </a:xfrm>
          <a:custGeom>
            <a:avLst/>
            <a:gdLst/>
            <a:ahLst/>
            <a:cxnLst/>
            <a:rect l="l" t="t" r="r" b="b"/>
            <a:pathLst>
              <a:path w="569976" h="390144">
                <a:moveTo>
                  <a:pt x="501523" y="390143"/>
                </a:moveTo>
                <a:lnTo>
                  <a:pt x="501523" y="390143"/>
                </a:lnTo>
                <a:lnTo>
                  <a:pt x="0" y="390143"/>
                </a:lnTo>
                <a:lnTo>
                  <a:pt x="1524" y="385571"/>
                </a:lnTo>
                <a:lnTo>
                  <a:pt x="3048" y="382523"/>
                </a:lnTo>
                <a:lnTo>
                  <a:pt x="4572" y="379475"/>
                </a:lnTo>
                <a:lnTo>
                  <a:pt x="20955" y="379094"/>
                </a:lnTo>
                <a:lnTo>
                  <a:pt x="35433" y="377570"/>
                </a:lnTo>
                <a:lnTo>
                  <a:pt x="48006" y="375284"/>
                </a:lnTo>
                <a:lnTo>
                  <a:pt x="58800" y="372236"/>
                </a:lnTo>
                <a:lnTo>
                  <a:pt x="67945" y="368426"/>
                </a:lnTo>
                <a:lnTo>
                  <a:pt x="78486" y="362203"/>
                </a:lnTo>
                <a:lnTo>
                  <a:pt x="86868" y="354329"/>
                </a:lnTo>
                <a:lnTo>
                  <a:pt x="94869" y="344169"/>
                </a:lnTo>
                <a:lnTo>
                  <a:pt x="102488" y="331596"/>
                </a:lnTo>
                <a:lnTo>
                  <a:pt x="107950" y="320293"/>
                </a:lnTo>
                <a:lnTo>
                  <a:pt x="113664" y="307847"/>
                </a:lnTo>
                <a:lnTo>
                  <a:pt x="119380" y="295274"/>
                </a:lnTo>
                <a:lnTo>
                  <a:pt x="125222" y="282701"/>
                </a:lnTo>
                <a:lnTo>
                  <a:pt x="131063" y="270255"/>
                </a:lnTo>
                <a:lnTo>
                  <a:pt x="136906" y="257682"/>
                </a:lnTo>
                <a:lnTo>
                  <a:pt x="142748" y="245109"/>
                </a:lnTo>
                <a:lnTo>
                  <a:pt x="148716" y="232663"/>
                </a:lnTo>
                <a:lnTo>
                  <a:pt x="154559" y="220090"/>
                </a:lnTo>
                <a:lnTo>
                  <a:pt x="160527" y="207644"/>
                </a:lnTo>
                <a:lnTo>
                  <a:pt x="166370" y="195071"/>
                </a:lnTo>
                <a:lnTo>
                  <a:pt x="172338" y="182498"/>
                </a:lnTo>
                <a:lnTo>
                  <a:pt x="178308" y="170052"/>
                </a:lnTo>
                <a:lnTo>
                  <a:pt x="184150" y="157479"/>
                </a:lnTo>
                <a:lnTo>
                  <a:pt x="190119" y="145033"/>
                </a:lnTo>
                <a:lnTo>
                  <a:pt x="195961" y="132460"/>
                </a:lnTo>
                <a:lnTo>
                  <a:pt x="201802" y="119887"/>
                </a:lnTo>
                <a:lnTo>
                  <a:pt x="207645" y="107441"/>
                </a:lnTo>
                <a:lnTo>
                  <a:pt x="213487" y="94868"/>
                </a:lnTo>
                <a:lnTo>
                  <a:pt x="219201" y="82295"/>
                </a:lnTo>
                <a:lnTo>
                  <a:pt x="224916" y="69849"/>
                </a:lnTo>
                <a:lnTo>
                  <a:pt x="230632" y="55498"/>
                </a:lnTo>
                <a:lnTo>
                  <a:pt x="233552" y="43814"/>
                </a:lnTo>
                <a:lnTo>
                  <a:pt x="234061" y="37972"/>
                </a:lnTo>
                <a:lnTo>
                  <a:pt x="234061" y="28828"/>
                </a:lnTo>
                <a:lnTo>
                  <a:pt x="229488" y="22732"/>
                </a:lnTo>
                <a:lnTo>
                  <a:pt x="220345" y="18160"/>
                </a:lnTo>
                <a:lnTo>
                  <a:pt x="212725" y="15493"/>
                </a:lnTo>
                <a:lnTo>
                  <a:pt x="202057" y="13588"/>
                </a:lnTo>
                <a:lnTo>
                  <a:pt x="188595" y="12191"/>
                </a:lnTo>
                <a:lnTo>
                  <a:pt x="172338" y="11048"/>
                </a:lnTo>
                <a:lnTo>
                  <a:pt x="165735" y="10667"/>
                </a:lnTo>
                <a:lnTo>
                  <a:pt x="167132" y="7619"/>
                </a:lnTo>
                <a:lnTo>
                  <a:pt x="170180" y="3047"/>
                </a:lnTo>
                <a:lnTo>
                  <a:pt x="171703" y="0"/>
                </a:lnTo>
                <a:lnTo>
                  <a:pt x="186816" y="0"/>
                </a:lnTo>
                <a:lnTo>
                  <a:pt x="472694" y="0"/>
                </a:lnTo>
                <a:lnTo>
                  <a:pt x="471170" y="3047"/>
                </a:lnTo>
                <a:lnTo>
                  <a:pt x="469646" y="7619"/>
                </a:lnTo>
                <a:lnTo>
                  <a:pt x="468122" y="10667"/>
                </a:lnTo>
                <a:lnTo>
                  <a:pt x="451738" y="11048"/>
                </a:lnTo>
                <a:lnTo>
                  <a:pt x="437261" y="12572"/>
                </a:lnTo>
                <a:lnTo>
                  <a:pt x="424688" y="14858"/>
                </a:lnTo>
                <a:lnTo>
                  <a:pt x="413893" y="17906"/>
                </a:lnTo>
                <a:lnTo>
                  <a:pt x="404749" y="21716"/>
                </a:lnTo>
                <a:lnTo>
                  <a:pt x="394208" y="28574"/>
                </a:lnTo>
                <a:lnTo>
                  <a:pt x="385825" y="36448"/>
                </a:lnTo>
                <a:lnTo>
                  <a:pt x="377825" y="46354"/>
                </a:lnTo>
                <a:lnTo>
                  <a:pt x="370205" y="58673"/>
                </a:lnTo>
                <a:lnTo>
                  <a:pt x="364744" y="69849"/>
                </a:lnTo>
                <a:lnTo>
                  <a:pt x="359537" y="81279"/>
                </a:lnTo>
                <a:lnTo>
                  <a:pt x="354202" y="92582"/>
                </a:lnTo>
                <a:lnTo>
                  <a:pt x="348996" y="104012"/>
                </a:lnTo>
                <a:lnTo>
                  <a:pt x="343662" y="115442"/>
                </a:lnTo>
                <a:lnTo>
                  <a:pt x="338327" y="126872"/>
                </a:lnTo>
                <a:lnTo>
                  <a:pt x="332994" y="138302"/>
                </a:lnTo>
                <a:lnTo>
                  <a:pt x="327660" y="149732"/>
                </a:lnTo>
                <a:lnTo>
                  <a:pt x="322199" y="161162"/>
                </a:lnTo>
                <a:lnTo>
                  <a:pt x="316864" y="172592"/>
                </a:lnTo>
                <a:lnTo>
                  <a:pt x="311531" y="184022"/>
                </a:lnTo>
                <a:lnTo>
                  <a:pt x="306197" y="195452"/>
                </a:lnTo>
                <a:lnTo>
                  <a:pt x="300736" y="207009"/>
                </a:lnTo>
                <a:lnTo>
                  <a:pt x="295401" y="218439"/>
                </a:lnTo>
                <a:lnTo>
                  <a:pt x="290068" y="229996"/>
                </a:lnTo>
                <a:lnTo>
                  <a:pt x="284734" y="241553"/>
                </a:lnTo>
                <a:lnTo>
                  <a:pt x="279400" y="252983"/>
                </a:lnTo>
                <a:lnTo>
                  <a:pt x="274065" y="264540"/>
                </a:lnTo>
                <a:lnTo>
                  <a:pt x="268732" y="276224"/>
                </a:lnTo>
                <a:lnTo>
                  <a:pt x="263525" y="287781"/>
                </a:lnTo>
                <a:lnTo>
                  <a:pt x="258445" y="299084"/>
                </a:lnTo>
                <a:lnTo>
                  <a:pt x="250189" y="316483"/>
                </a:lnTo>
                <a:lnTo>
                  <a:pt x="243966" y="330453"/>
                </a:lnTo>
                <a:lnTo>
                  <a:pt x="239649" y="341248"/>
                </a:lnTo>
                <a:lnTo>
                  <a:pt x="237362" y="349249"/>
                </a:lnTo>
                <a:lnTo>
                  <a:pt x="237109" y="352170"/>
                </a:lnTo>
                <a:lnTo>
                  <a:pt x="237109" y="355218"/>
                </a:lnTo>
                <a:lnTo>
                  <a:pt x="247776" y="362838"/>
                </a:lnTo>
                <a:lnTo>
                  <a:pt x="270637" y="367029"/>
                </a:lnTo>
                <a:lnTo>
                  <a:pt x="281177" y="367410"/>
                </a:lnTo>
                <a:lnTo>
                  <a:pt x="294259" y="367283"/>
                </a:lnTo>
                <a:lnTo>
                  <a:pt x="307213" y="366902"/>
                </a:lnTo>
                <a:lnTo>
                  <a:pt x="320039" y="366140"/>
                </a:lnTo>
                <a:lnTo>
                  <a:pt x="332866" y="365251"/>
                </a:lnTo>
                <a:lnTo>
                  <a:pt x="345566" y="363981"/>
                </a:lnTo>
                <a:lnTo>
                  <a:pt x="358139" y="362330"/>
                </a:lnTo>
                <a:lnTo>
                  <a:pt x="370586" y="360425"/>
                </a:lnTo>
                <a:lnTo>
                  <a:pt x="383032" y="358139"/>
                </a:lnTo>
                <a:lnTo>
                  <a:pt x="395350" y="355599"/>
                </a:lnTo>
                <a:lnTo>
                  <a:pt x="407543" y="352678"/>
                </a:lnTo>
                <a:lnTo>
                  <a:pt x="419608" y="349376"/>
                </a:lnTo>
                <a:lnTo>
                  <a:pt x="430149" y="346074"/>
                </a:lnTo>
                <a:lnTo>
                  <a:pt x="443102" y="341756"/>
                </a:lnTo>
                <a:lnTo>
                  <a:pt x="455675" y="337057"/>
                </a:lnTo>
                <a:lnTo>
                  <a:pt x="467995" y="331977"/>
                </a:lnTo>
                <a:lnTo>
                  <a:pt x="479806" y="326643"/>
                </a:lnTo>
                <a:lnTo>
                  <a:pt x="491363" y="320928"/>
                </a:lnTo>
                <a:lnTo>
                  <a:pt x="502538" y="314959"/>
                </a:lnTo>
                <a:lnTo>
                  <a:pt x="513334" y="308482"/>
                </a:lnTo>
                <a:lnTo>
                  <a:pt x="523621" y="301751"/>
                </a:lnTo>
                <a:lnTo>
                  <a:pt x="533526" y="294639"/>
                </a:lnTo>
                <a:lnTo>
                  <a:pt x="543051" y="287019"/>
                </a:lnTo>
                <a:lnTo>
                  <a:pt x="550163" y="280796"/>
                </a:lnTo>
                <a:lnTo>
                  <a:pt x="557784" y="280796"/>
                </a:lnTo>
                <a:lnTo>
                  <a:pt x="563880" y="280796"/>
                </a:lnTo>
                <a:lnTo>
                  <a:pt x="569976" y="280796"/>
                </a:lnTo>
                <a:lnTo>
                  <a:pt x="563245" y="291591"/>
                </a:lnTo>
                <a:lnTo>
                  <a:pt x="556513" y="302259"/>
                </a:lnTo>
                <a:lnTo>
                  <a:pt x="549783" y="313054"/>
                </a:lnTo>
                <a:lnTo>
                  <a:pt x="543178" y="323722"/>
                </a:lnTo>
                <a:lnTo>
                  <a:pt x="536448" y="334517"/>
                </a:lnTo>
                <a:lnTo>
                  <a:pt x="529716" y="345185"/>
                </a:lnTo>
                <a:lnTo>
                  <a:pt x="522986" y="355980"/>
                </a:lnTo>
                <a:lnTo>
                  <a:pt x="516255" y="366648"/>
                </a:lnTo>
                <a:lnTo>
                  <a:pt x="509524" y="377443"/>
                </a:lnTo>
                <a:lnTo>
                  <a:pt x="502793" y="388111"/>
                </a:lnTo>
                <a:lnTo>
                  <a:pt x="501523" y="390143"/>
                </a:lnTo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6010656" y="5074920"/>
            <a:ext cx="633984" cy="408431"/>
          </a:xfrm>
          <a:custGeom>
            <a:avLst/>
            <a:gdLst/>
            <a:ahLst/>
            <a:cxnLst/>
            <a:rect l="l" t="t" r="r" b="b"/>
            <a:pathLst>
              <a:path w="633984" h="408432">
                <a:moveTo>
                  <a:pt x="243459" y="408431"/>
                </a:moveTo>
                <a:lnTo>
                  <a:pt x="271399" y="407034"/>
                </a:lnTo>
                <a:lnTo>
                  <a:pt x="298069" y="404621"/>
                </a:lnTo>
                <a:lnTo>
                  <a:pt x="323342" y="401193"/>
                </a:lnTo>
                <a:lnTo>
                  <a:pt x="347218" y="396747"/>
                </a:lnTo>
                <a:lnTo>
                  <a:pt x="369824" y="391159"/>
                </a:lnTo>
                <a:lnTo>
                  <a:pt x="391033" y="384428"/>
                </a:lnTo>
                <a:lnTo>
                  <a:pt x="433197" y="367283"/>
                </a:lnTo>
                <a:lnTo>
                  <a:pt x="455803" y="355853"/>
                </a:lnTo>
                <a:lnTo>
                  <a:pt x="477774" y="343153"/>
                </a:lnTo>
                <a:lnTo>
                  <a:pt x="499237" y="328930"/>
                </a:lnTo>
                <a:lnTo>
                  <a:pt x="519938" y="313308"/>
                </a:lnTo>
                <a:lnTo>
                  <a:pt x="540003" y="296163"/>
                </a:lnTo>
                <a:lnTo>
                  <a:pt x="559180" y="277621"/>
                </a:lnTo>
                <a:lnTo>
                  <a:pt x="578612" y="256794"/>
                </a:lnTo>
                <a:lnTo>
                  <a:pt x="596646" y="233933"/>
                </a:lnTo>
                <a:lnTo>
                  <a:pt x="611251" y="211200"/>
                </a:lnTo>
                <a:lnTo>
                  <a:pt x="622300" y="188594"/>
                </a:lnTo>
                <a:lnTo>
                  <a:pt x="629793" y="166115"/>
                </a:lnTo>
                <a:lnTo>
                  <a:pt x="633476" y="143763"/>
                </a:lnTo>
                <a:lnTo>
                  <a:pt x="633984" y="132714"/>
                </a:lnTo>
                <a:lnTo>
                  <a:pt x="633602" y="124968"/>
                </a:lnTo>
                <a:lnTo>
                  <a:pt x="627761" y="101472"/>
                </a:lnTo>
                <a:lnTo>
                  <a:pt x="614552" y="78486"/>
                </a:lnTo>
                <a:lnTo>
                  <a:pt x="584453" y="47878"/>
                </a:lnTo>
                <a:lnTo>
                  <a:pt x="563245" y="33908"/>
                </a:lnTo>
                <a:lnTo>
                  <a:pt x="538861" y="21970"/>
                </a:lnTo>
                <a:lnTo>
                  <a:pt x="518160" y="14605"/>
                </a:lnTo>
                <a:lnTo>
                  <a:pt x="494029" y="8381"/>
                </a:lnTo>
                <a:lnTo>
                  <a:pt x="469011" y="3809"/>
                </a:lnTo>
                <a:lnTo>
                  <a:pt x="443357" y="1015"/>
                </a:lnTo>
                <a:lnTo>
                  <a:pt x="417068" y="0"/>
                </a:lnTo>
                <a:lnTo>
                  <a:pt x="406019" y="126"/>
                </a:lnTo>
                <a:lnTo>
                  <a:pt x="381254" y="1269"/>
                </a:lnTo>
                <a:lnTo>
                  <a:pt x="356362" y="3556"/>
                </a:lnTo>
                <a:lnTo>
                  <a:pt x="331470" y="6984"/>
                </a:lnTo>
                <a:lnTo>
                  <a:pt x="306578" y="11683"/>
                </a:lnTo>
                <a:lnTo>
                  <a:pt x="281559" y="17652"/>
                </a:lnTo>
                <a:lnTo>
                  <a:pt x="256413" y="24891"/>
                </a:lnTo>
                <a:lnTo>
                  <a:pt x="231140" y="33400"/>
                </a:lnTo>
                <a:lnTo>
                  <a:pt x="205486" y="43561"/>
                </a:lnTo>
                <a:lnTo>
                  <a:pt x="179959" y="55244"/>
                </a:lnTo>
                <a:lnTo>
                  <a:pt x="156083" y="67690"/>
                </a:lnTo>
                <a:lnTo>
                  <a:pt x="133604" y="80899"/>
                </a:lnTo>
                <a:lnTo>
                  <a:pt x="112776" y="95122"/>
                </a:lnTo>
                <a:lnTo>
                  <a:pt x="93472" y="110108"/>
                </a:lnTo>
                <a:lnTo>
                  <a:pt x="75692" y="126237"/>
                </a:lnTo>
                <a:lnTo>
                  <a:pt x="59563" y="143382"/>
                </a:lnTo>
                <a:lnTo>
                  <a:pt x="39116" y="167766"/>
                </a:lnTo>
                <a:lnTo>
                  <a:pt x="23622" y="190881"/>
                </a:lnTo>
                <a:lnTo>
                  <a:pt x="12065" y="213868"/>
                </a:lnTo>
                <a:lnTo>
                  <a:pt x="4318" y="236981"/>
                </a:lnTo>
                <a:lnTo>
                  <a:pt x="508" y="259969"/>
                </a:lnTo>
                <a:lnTo>
                  <a:pt x="0" y="271525"/>
                </a:lnTo>
                <a:lnTo>
                  <a:pt x="254" y="277368"/>
                </a:lnTo>
                <a:lnTo>
                  <a:pt x="4826" y="300863"/>
                </a:lnTo>
                <a:lnTo>
                  <a:pt x="16129" y="324865"/>
                </a:lnTo>
                <a:lnTo>
                  <a:pt x="30988" y="346075"/>
                </a:lnTo>
                <a:lnTo>
                  <a:pt x="48006" y="363093"/>
                </a:lnTo>
                <a:lnTo>
                  <a:pt x="69215" y="377825"/>
                </a:lnTo>
                <a:lnTo>
                  <a:pt x="94742" y="390525"/>
                </a:lnTo>
                <a:lnTo>
                  <a:pt x="122682" y="399288"/>
                </a:lnTo>
                <a:lnTo>
                  <a:pt x="146558" y="403987"/>
                </a:lnTo>
                <a:lnTo>
                  <a:pt x="159004" y="353059"/>
                </a:lnTo>
                <a:lnTo>
                  <a:pt x="153035" y="341883"/>
                </a:lnTo>
                <a:lnTo>
                  <a:pt x="149479" y="329056"/>
                </a:lnTo>
                <a:lnTo>
                  <a:pt x="148209" y="314197"/>
                </a:lnTo>
                <a:lnTo>
                  <a:pt x="148209" y="311403"/>
                </a:lnTo>
                <a:lnTo>
                  <a:pt x="148844" y="301497"/>
                </a:lnTo>
                <a:lnTo>
                  <a:pt x="150241" y="290702"/>
                </a:lnTo>
                <a:lnTo>
                  <a:pt x="152400" y="279145"/>
                </a:lnTo>
                <a:lnTo>
                  <a:pt x="155321" y="267081"/>
                </a:lnTo>
                <a:lnTo>
                  <a:pt x="159004" y="254253"/>
                </a:lnTo>
                <a:lnTo>
                  <a:pt x="163322" y="240791"/>
                </a:lnTo>
                <a:lnTo>
                  <a:pt x="168402" y="226694"/>
                </a:lnTo>
                <a:lnTo>
                  <a:pt x="174117" y="212089"/>
                </a:lnTo>
                <a:lnTo>
                  <a:pt x="178562" y="201549"/>
                </a:lnTo>
                <a:lnTo>
                  <a:pt x="184404" y="188340"/>
                </a:lnTo>
                <a:lnTo>
                  <a:pt x="190373" y="175894"/>
                </a:lnTo>
                <a:lnTo>
                  <a:pt x="196469" y="163956"/>
                </a:lnTo>
                <a:lnTo>
                  <a:pt x="202692" y="152781"/>
                </a:lnTo>
                <a:lnTo>
                  <a:pt x="208788" y="142239"/>
                </a:lnTo>
                <a:lnTo>
                  <a:pt x="215138" y="132333"/>
                </a:lnTo>
                <a:lnTo>
                  <a:pt x="221361" y="123062"/>
                </a:lnTo>
                <a:lnTo>
                  <a:pt x="227584" y="114426"/>
                </a:lnTo>
                <a:lnTo>
                  <a:pt x="239649" y="100202"/>
                </a:lnTo>
                <a:lnTo>
                  <a:pt x="248793" y="90169"/>
                </a:lnTo>
                <a:lnTo>
                  <a:pt x="257937" y="81152"/>
                </a:lnTo>
                <a:lnTo>
                  <a:pt x="267081" y="73025"/>
                </a:lnTo>
                <a:lnTo>
                  <a:pt x="276352" y="65786"/>
                </a:lnTo>
                <a:lnTo>
                  <a:pt x="285623" y="59436"/>
                </a:lnTo>
                <a:lnTo>
                  <a:pt x="294132" y="53466"/>
                </a:lnTo>
                <a:lnTo>
                  <a:pt x="305689" y="46355"/>
                </a:lnTo>
                <a:lnTo>
                  <a:pt x="317119" y="40258"/>
                </a:lnTo>
                <a:lnTo>
                  <a:pt x="328295" y="35559"/>
                </a:lnTo>
                <a:lnTo>
                  <a:pt x="361188" y="26162"/>
                </a:lnTo>
                <a:lnTo>
                  <a:pt x="373888" y="24383"/>
                </a:lnTo>
                <a:lnTo>
                  <a:pt x="387477" y="23240"/>
                </a:lnTo>
                <a:lnTo>
                  <a:pt x="401828" y="22859"/>
                </a:lnTo>
                <a:lnTo>
                  <a:pt x="414020" y="23494"/>
                </a:lnTo>
                <a:lnTo>
                  <a:pt x="426974" y="25653"/>
                </a:lnTo>
                <a:lnTo>
                  <a:pt x="439293" y="29337"/>
                </a:lnTo>
                <a:lnTo>
                  <a:pt x="450723" y="34416"/>
                </a:lnTo>
                <a:lnTo>
                  <a:pt x="461391" y="41147"/>
                </a:lnTo>
                <a:lnTo>
                  <a:pt x="475234" y="57531"/>
                </a:lnTo>
                <a:lnTo>
                  <a:pt x="480314" y="69087"/>
                </a:lnTo>
                <a:lnTo>
                  <a:pt x="483235" y="82422"/>
                </a:lnTo>
                <a:lnTo>
                  <a:pt x="484251" y="97662"/>
                </a:lnTo>
                <a:lnTo>
                  <a:pt x="483997" y="107568"/>
                </a:lnTo>
                <a:lnTo>
                  <a:pt x="481584" y="129920"/>
                </a:lnTo>
                <a:lnTo>
                  <a:pt x="479425" y="141350"/>
                </a:lnTo>
                <a:lnTo>
                  <a:pt x="476631" y="153034"/>
                </a:lnTo>
                <a:lnTo>
                  <a:pt x="473202" y="164972"/>
                </a:lnTo>
                <a:lnTo>
                  <a:pt x="469138" y="177291"/>
                </a:lnTo>
                <a:lnTo>
                  <a:pt x="464439" y="189737"/>
                </a:lnTo>
                <a:lnTo>
                  <a:pt x="459232" y="202437"/>
                </a:lnTo>
                <a:lnTo>
                  <a:pt x="453390" y="215519"/>
                </a:lnTo>
                <a:lnTo>
                  <a:pt x="447040" y="228853"/>
                </a:lnTo>
                <a:lnTo>
                  <a:pt x="439928" y="242569"/>
                </a:lnTo>
                <a:lnTo>
                  <a:pt x="431165" y="257301"/>
                </a:lnTo>
                <a:lnTo>
                  <a:pt x="423799" y="268605"/>
                </a:lnTo>
                <a:lnTo>
                  <a:pt x="416179" y="279526"/>
                </a:lnTo>
                <a:lnTo>
                  <a:pt x="408178" y="290068"/>
                </a:lnTo>
                <a:lnTo>
                  <a:pt x="400050" y="300100"/>
                </a:lnTo>
                <a:lnTo>
                  <a:pt x="391541" y="309752"/>
                </a:lnTo>
                <a:lnTo>
                  <a:pt x="382778" y="318896"/>
                </a:lnTo>
                <a:lnTo>
                  <a:pt x="373634" y="327659"/>
                </a:lnTo>
                <a:lnTo>
                  <a:pt x="364363" y="336041"/>
                </a:lnTo>
                <a:lnTo>
                  <a:pt x="354711" y="343788"/>
                </a:lnTo>
                <a:lnTo>
                  <a:pt x="344678" y="351155"/>
                </a:lnTo>
                <a:lnTo>
                  <a:pt x="334391" y="358139"/>
                </a:lnTo>
                <a:lnTo>
                  <a:pt x="323850" y="364616"/>
                </a:lnTo>
                <a:lnTo>
                  <a:pt x="323469" y="364870"/>
                </a:lnTo>
                <a:lnTo>
                  <a:pt x="312674" y="370839"/>
                </a:lnTo>
                <a:lnTo>
                  <a:pt x="301498" y="375665"/>
                </a:lnTo>
                <a:lnTo>
                  <a:pt x="289560" y="379475"/>
                </a:lnTo>
                <a:lnTo>
                  <a:pt x="277241" y="382396"/>
                </a:lnTo>
                <a:lnTo>
                  <a:pt x="264287" y="384428"/>
                </a:lnTo>
                <a:lnTo>
                  <a:pt x="250825" y="385571"/>
                </a:lnTo>
                <a:lnTo>
                  <a:pt x="236728" y="385952"/>
                </a:lnTo>
                <a:lnTo>
                  <a:pt x="243459" y="408431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6172200" y="5428487"/>
            <a:ext cx="82296" cy="54863"/>
          </a:xfrm>
          <a:custGeom>
            <a:avLst/>
            <a:gdLst/>
            <a:ahLst/>
            <a:cxnLst/>
            <a:rect l="l" t="t" r="r" b="b"/>
            <a:pathLst>
              <a:path w="82296" h="54863">
                <a:moveTo>
                  <a:pt x="13335" y="14351"/>
                </a:moveTo>
                <a:lnTo>
                  <a:pt x="7620" y="9271"/>
                </a:lnTo>
                <a:lnTo>
                  <a:pt x="0" y="0"/>
                </a:lnTo>
                <a:lnTo>
                  <a:pt x="380" y="51816"/>
                </a:lnTo>
                <a:lnTo>
                  <a:pt x="13588" y="53086"/>
                </a:lnTo>
                <a:lnTo>
                  <a:pt x="27304" y="54102"/>
                </a:lnTo>
                <a:lnTo>
                  <a:pt x="41528" y="54610"/>
                </a:lnTo>
                <a:lnTo>
                  <a:pt x="56514" y="54864"/>
                </a:lnTo>
                <a:lnTo>
                  <a:pt x="68199" y="54737"/>
                </a:lnTo>
                <a:lnTo>
                  <a:pt x="82296" y="54483"/>
                </a:lnTo>
                <a:lnTo>
                  <a:pt x="75819" y="32385"/>
                </a:lnTo>
                <a:lnTo>
                  <a:pt x="72389" y="32385"/>
                </a:lnTo>
                <a:lnTo>
                  <a:pt x="58547" y="31369"/>
                </a:lnTo>
                <a:lnTo>
                  <a:pt x="45847" y="29083"/>
                </a:lnTo>
                <a:lnTo>
                  <a:pt x="34036" y="25527"/>
                </a:lnTo>
                <a:lnTo>
                  <a:pt x="23113" y="20574"/>
                </a:lnTo>
                <a:lnTo>
                  <a:pt x="13335" y="14351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5971032" y="5050535"/>
            <a:ext cx="643128" cy="408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5974080" y="5050535"/>
            <a:ext cx="630935" cy="40843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/>
          <p:nvPr/>
        </p:nvSpPr>
        <p:spPr>
          <a:xfrm>
            <a:off x="5971032" y="5050535"/>
            <a:ext cx="643128" cy="40843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" name="object 9"/>
          <p:cNvSpPr/>
          <p:nvPr/>
        </p:nvSpPr>
        <p:spPr>
          <a:xfrm>
            <a:off x="6714744" y="5074920"/>
            <a:ext cx="643127" cy="408431"/>
          </a:xfrm>
          <a:custGeom>
            <a:avLst/>
            <a:gdLst/>
            <a:ahLst/>
            <a:cxnLst/>
            <a:rect l="l" t="t" r="r" b="b"/>
            <a:pathLst>
              <a:path w="643127" h="408432">
                <a:moveTo>
                  <a:pt x="614299" y="207263"/>
                </a:moveTo>
                <a:lnTo>
                  <a:pt x="343661" y="207263"/>
                </a:lnTo>
                <a:lnTo>
                  <a:pt x="342137" y="210312"/>
                </a:lnTo>
                <a:lnTo>
                  <a:pt x="340613" y="213359"/>
                </a:lnTo>
                <a:lnTo>
                  <a:pt x="339089" y="217931"/>
                </a:lnTo>
                <a:lnTo>
                  <a:pt x="355726" y="218186"/>
                </a:lnTo>
                <a:lnTo>
                  <a:pt x="369824" y="219201"/>
                </a:lnTo>
                <a:lnTo>
                  <a:pt x="380873" y="221106"/>
                </a:lnTo>
                <a:lnTo>
                  <a:pt x="389254" y="224027"/>
                </a:lnTo>
                <a:lnTo>
                  <a:pt x="399923" y="230124"/>
                </a:lnTo>
                <a:lnTo>
                  <a:pt x="404367" y="236219"/>
                </a:lnTo>
                <a:lnTo>
                  <a:pt x="404367" y="242315"/>
                </a:lnTo>
                <a:lnTo>
                  <a:pt x="403098" y="249555"/>
                </a:lnTo>
                <a:lnTo>
                  <a:pt x="398906" y="261112"/>
                </a:lnTo>
                <a:lnTo>
                  <a:pt x="392302" y="277368"/>
                </a:lnTo>
                <a:lnTo>
                  <a:pt x="387096" y="287655"/>
                </a:lnTo>
                <a:lnTo>
                  <a:pt x="381507" y="299084"/>
                </a:lnTo>
                <a:lnTo>
                  <a:pt x="375920" y="310641"/>
                </a:lnTo>
                <a:lnTo>
                  <a:pt x="370331" y="322071"/>
                </a:lnTo>
                <a:lnTo>
                  <a:pt x="364871" y="333628"/>
                </a:lnTo>
                <a:lnTo>
                  <a:pt x="359409" y="345186"/>
                </a:lnTo>
                <a:lnTo>
                  <a:pt x="354075" y="356743"/>
                </a:lnTo>
                <a:lnTo>
                  <a:pt x="348741" y="368172"/>
                </a:lnTo>
                <a:lnTo>
                  <a:pt x="334772" y="381762"/>
                </a:lnTo>
                <a:lnTo>
                  <a:pt x="308736" y="386841"/>
                </a:lnTo>
                <a:lnTo>
                  <a:pt x="285876" y="388619"/>
                </a:lnTo>
                <a:lnTo>
                  <a:pt x="285241" y="388619"/>
                </a:lnTo>
                <a:lnTo>
                  <a:pt x="258572" y="386588"/>
                </a:lnTo>
                <a:lnTo>
                  <a:pt x="233425" y="380745"/>
                </a:lnTo>
                <a:lnTo>
                  <a:pt x="210057" y="371220"/>
                </a:lnTo>
                <a:lnTo>
                  <a:pt x="188467" y="358139"/>
                </a:lnTo>
                <a:lnTo>
                  <a:pt x="172592" y="343026"/>
                </a:lnTo>
                <a:lnTo>
                  <a:pt x="158623" y="322071"/>
                </a:lnTo>
                <a:lnTo>
                  <a:pt x="150240" y="297688"/>
                </a:lnTo>
                <a:lnTo>
                  <a:pt x="147447" y="269747"/>
                </a:lnTo>
                <a:lnTo>
                  <a:pt x="147700" y="260603"/>
                </a:lnTo>
                <a:lnTo>
                  <a:pt x="150495" y="236219"/>
                </a:lnTo>
                <a:lnTo>
                  <a:pt x="156463" y="212089"/>
                </a:lnTo>
                <a:lnTo>
                  <a:pt x="165861" y="188340"/>
                </a:lnTo>
                <a:lnTo>
                  <a:pt x="178561" y="164845"/>
                </a:lnTo>
                <a:lnTo>
                  <a:pt x="194563" y="141731"/>
                </a:lnTo>
                <a:lnTo>
                  <a:pt x="205866" y="127507"/>
                </a:lnTo>
                <a:lnTo>
                  <a:pt x="223520" y="108331"/>
                </a:lnTo>
                <a:lnTo>
                  <a:pt x="242570" y="91312"/>
                </a:lnTo>
                <a:lnTo>
                  <a:pt x="262889" y="76326"/>
                </a:lnTo>
                <a:lnTo>
                  <a:pt x="284352" y="63118"/>
                </a:lnTo>
                <a:lnTo>
                  <a:pt x="307085" y="51815"/>
                </a:lnTo>
                <a:lnTo>
                  <a:pt x="329310" y="42799"/>
                </a:lnTo>
                <a:lnTo>
                  <a:pt x="354075" y="34797"/>
                </a:lnTo>
                <a:lnTo>
                  <a:pt x="378967" y="28828"/>
                </a:lnTo>
                <a:lnTo>
                  <a:pt x="403859" y="25018"/>
                </a:lnTo>
                <a:lnTo>
                  <a:pt x="428625" y="23113"/>
                </a:lnTo>
                <a:lnTo>
                  <a:pt x="440944" y="22859"/>
                </a:lnTo>
                <a:lnTo>
                  <a:pt x="444626" y="22859"/>
                </a:lnTo>
                <a:lnTo>
                  <a:pt x="459612" y="23368"/>
                </a:lnTo>
                <a:lnTo>
                  <a:pt x="487425" y="26415"/>
                </a:lnTo>
                <a:lnTo>
                  <a:pt x="512063" y="32131"/>
                </a:lnTo>
                <a:lnTo>
                  <a:pt x="533400" y="40512"/>
                </a:lnTo>
                <a:lnTo>
                  <a:pt x="551433" y="52958"/>
                </a:lnTo>
                <a:lnTo>
                  <a:pt x="566547" y="72008"/>
                </a:lnTo>
                <a:lnTo>
                  <a:pt x="576452" y="95884"/>
                </a:lnTo>
                <a:lnTo>
                  <a:pt x="580771" y="124968"/>
                </a:lnTo>
                <a:lnTo>
                  <a:pt x="599058" y="124968"/>
                </a:lnTo>
                <a:lnTo>
                  <a:pt x="600709" y="119761"/>
                </a:lnTo>
                <a:lnTo>
                  <a:pt x="604774" y="107950"/>
                </a:lnTo>
                <a:lnTo>
                  <a:pt x="608837" y="95884"/>
                </a:lnTo>
                <a:lnTo>
                  <a:pt x="613028" y="83946"/>
                </a:lnTo>
                <a:lnTo>
                  <a:pt x="617220" y="71881"/>
                </a:lnTo>
                <a:lnTo>
                  <a:pt x="621410" y="59816"/>
                </a:lnTo>
                <a:lnTo>
                  <a:pt x="625728" y="47751"/>
                </a:lnTo>
                <a:lnTo>
                  <a:pt x="630047" y="35813"/>
                </a:lnTo>
                <a:lnTo>
                  <a:pt x="634364" y="23749"/>
                </a:lnTo>
                <a:lnTo>
                  <a:pt x="638809" y="11811"/>
                </a:lnTo>
                <a:lnTo>
                  <a:pt x="643127" y="0"/>
                </a:lnTo>
                <a:lnTo>
                  <a:pt x="624839" y="0"/>
                </a:lnTo>
                <a:lnTo>
                  <a:pt x="622680" y="1524"/>
                </a:lnTo>
                <a:lnTo>
                  <a:pt x="611251" y="8381"/>
                </a:lnTo>
                <a:lnTo>
                  <a:pt x="599312" y="12318"/>
                </a:lnTo>
                <a:lnTo>
                  <a:pt x="586866" y="13715"/>
                </a:lnTo>
                <a:lnTo>
                  <a:pt x="578230" y="13207"/>
                </a:lnTo>
                <a:lnTo>
                  <a:pt x="565403" y="11683"/>
                </a:lnTo>
                <a:lnTo>
                  <a:pt x="548894" y="9143"/>
                </a:lnTo>
                <a:lnTo>
                  <a:pt x="534670" y="6984"/>
                </a:lnTo>
                <a:lnTo>
                  <a:pt x="519810" y="5080"/>
                </a:lnTo>
                <a:lnTo>
                  <a:pt x="507110" y="3682"/>
                </a:lnTo>
                <a:lnTo>
                  <a:pt x="496570" y="2539"/>
                </a:lnTo>
                <a:lnTo>
                  <a:pt x="488060" y="1524"/>
                </a:lnTo>
                <a:lnTo>
                  <a:pt x="476757" y="634"/>
                </a:lnTo>
                <a:lnTo>
                  <a:pt x="464311" y="253"/>
                </a:lnTo>
                <a:lnTo>
                  <a:pt x="451357" y="0"/>
                </a:lnTo>
                <a:lnTo>
                  <a:pt x="422275" y="126"/>
                </a:lnTo>
                <a:lnTo>
                  <a:pt x="391540" y="1269"/>
                </a:lnTo>
                <a:lnTo>
                  <a:pt x="361441" y="3428"/>
                </a:lnTo>
                <a:lnTo>
                  <a:pt x="332104" y="6731"/>
                </a:lnTo>
                <a:lnTo>
                  <a:pt x="303529" y="11049"/>
                </a:lnTo>
                <a:lnTo>
                  <a:pt x="275589" y="16637"/>
                </a:lnTo>
                <a:lnTo>
                  <a:pt x="248284" y="23240"/>
                </a:lnTo>
                <a:lnTo>
                  <a:pt x="221741" y="30861"/>
                </a:lnTo>
                <a:lnTo>
                  <a:pt x="195833" y="39624"/>
                </a:lnTo>
                <a:lnTo>
                  <a:pt x="170560" y="49530"/>
                </a:lnTo>
                <a:lnTo>
                  <a:pt x="141224" y="63118"/>
                </a:lnTo>
                <a:lnTo>
                  <a:pt x="125983" y="71119"/>
                </a:lnTo>
                <a:lnTo>
                  <a:pt x="111632" y="79247"/>
                </a:lnTo>
                <a:lnTo>
                  <a:pt x="85598" y="96265"/>
                </a:lnTo>
                <a:lnTo>
                  <a:pt x="62991" y="114045"/>
                </a:lnTo>
                <a:lnTo>
                  <a:pt x="43687" y="132587"/>
                </a:lnTo>
                <a:lnTo>
                  <a:pt x="28066" y="152019"/>
                </a:lnTo>
                <a:lnTo>
                  <a:pt x="15748" y="172212"/>
                </a:lnTo>
                <a:lnTo>
                  <a:pt x="6984" y="193294"/>
                </a:lnTo>
                <a:lnTo>
                  <a:pt x="1777" y="215137"/>
                </a:lnTo>
                <a:lnTo>
                  <a:pt x="0" y="237744"/>
                </a:lnTo>
                <a:lnTo>
                  <a:pt x="507" y="249681"/>
                </a:lnTo>
                <a:lnTo>
                  <a:pt x="4952" y="274700"/>
                </a:lnTo>
                <a:lnTo>
                  <a:pt x="14477" y="298069"/>
                </a:lnTo>
                <a:lnTo>
                  <a:pt x="28828" y="320166"/>
                </a:lnTo>
                <a:lnTo>
                  <a:pt x="45974" y="338708"/>
                </a:lnTo>
                <a:lnTo>
                  <a:pt x="65150" y="355091"/>
                </a:lnTo>
                <a:lnTo>
                  <a:pt x="86232" y="369062"/>
                </a:lnTo>
                <a:lnTo>
                  <a:pt x="109092" y="380745"/>
                </a:lnTo>
                <a:lnTo>
                  <a:pt x="133857" y="390144"/>
                </a:lnTo>
                <a:lnTo>
                  <a:pt x="158496" y="396747"/>
                </a:lnTo>
                <a:lnTo>
                  <a:pt x="181863" y="401319"/>
                </a:lnTo>
                <a:lnTo>
                  <a:pt x="206755" y="404875"/>
                </a:lnTo>
                <a:lnTo>
                  <a:pt x="233045" y="407162"/>
                </a:lnTo>
                <a:lnTo>
                  <a:pt x="260730" y="408305"/>
                </a:lnTo>
                <a:lnTo>
                  <a:pt x="279146" y="408431"/>
                </a:lnTo>
                <a:lnTo>
                  <a:pt x="305307" y="407924"/>
                </a:lnTo>
                <a:lnTo>
                  <a:pt x="331088" y="406781"/>
                </a:lnTo>
                <a:lnTo>
                  <a:pt x="356742" y="405002"/>
                </a:lnTo>
                <a:lnTo>
                  <a:pt x="382015" y="402463"/>
                </a:lnTo>
                <a:lnTo>
                  <a:pt x="407034" y="399288"/>
                </a:lnTo>
                <a:lnTo>
                  <a:pt x="431800" y="395477"/>
                </a:lnTo>
                <a:lnTo>
                  <a:pt x="456183" y="390778"/>
                </a:lnTo>
                <a:lnTo>
                  <a:pt x="480440" y="385571"/>
                </a:lnTo>
                <a:lnTo>
                  <a:pt x="482853" y="380238"/>
                </a:lnTo>
                <a:lnTo>
                  <a:pt x="488187" y="368807"/>
                </a:lnTo>
                <a:lnTo>
                  <a:pt x="493522" y="357377"/>
                </a:lnTo>
                <a:lnTo>
                  <a:pt x="498982" y="345820"/>
                </a:lnTo>
                <a:lnTo>
                  <a:pt x="504444" y="334263"/>
                </a:lnTo>
                <a:lnTo>
                  <a:pt x="509904" y="322706"/>
                </a:lnTo>
                <a:lnTo>
                  <a:pt x="515238" y="311150"/>
                </a:lnTo>
                <a:lnTo>
                  <a:pt x="520700" y="299593"/>
                </a:lnTo>
                <a:lnTo>
                  <a:pt x="526160" y="288036"/>
                </a:lnTo>
                <a:lnTo>
                  <a:pt x="531495" y="276606"/>
                </a:lnTo>
                <a:lnTo>
                  <a:pt x="536701" y="265175"/>
                </a:lnTo>
                <a:lnTo>
                  <a:pt x="540003" y="257175"/>
                </a:lnTo>
                <a:lnTo>
                  <a:pt x="546226" y="244475"/>
                </a:lnTo>
                <a:lnTo>
                  <a:pt x="551941" y="237744"/>
                </a:lnTo>
                <a:lnTo>
                  <a:pt x="552323" y="237236"/>
                </a:lnTo>
                <a:lnTo>
                  <a:pt x="561212" y="228726"/>
                </a:lnTo>
                <a:lnTo>
                  <a:pt x="573151" y="222503"/>
                </a:lnTo>
                <a:lnTo>
                  <a:pt x="583564" y="219963"/>
                </a:lnTo>
                <a:lnTo>
                  <a:pt x="596010" y="218439"/>
                </a:lnTo>
                <a:lnTo>
                  <a:pt x="611251" y="217931"/>
                </a:lnTo>
                <a:lnTo>
                  <a:pt x="611251" y="213359"/>
                </a:lnTo>
                <a:lnTo>
                  <a:pt x="612775" y="210312"/>
                </a:lnTo>
                <a:lnTo>
                  <a:pt x="614299" y="207263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6675120" y="5050535"/>
            <a:ext cx="652272" cy="40843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6675120" y="5050535"/>
            <a:ext cx="646176" cy="40843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6675120" y="5050535"/>
            <a:ext cx="652272" cy="40843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5974080" y="5050535"/>
            <a:ext cx="630936" cy="408431"/>
          </a:xfrm>
          <a:custGeom>
            <a:avLst/>
            <a:gdLst/>
            <a:ahLst/>
            <a:cxnLst/>
            <a:rect l="l" t="t" r="r" b="b"/>
            <a:pathLst>
              <a:path w="630936" h="408431">
                <a:moveTo>
                  <a:pt x="215900" y="408431"/>
                </a:moveTo>
                <a:lnTo>
                  <a:pt x="186055" y="407670"/>
                </a:lnTo>
                <a:lnTo>
                  <a:pt x="158750" y="405256"/>
                </a:lnTo>
                <a:lnTo>
                  <a:pt x="133858" y="401193"/>
                </a:lnTo>
                <a:lnTo>
                  <a:pt x="111506" y="395224"/>
                </a:lnTo>
                <a:lnTo>
                  <a:pt x="81025" y="382524"/>
                </a:lnTo>
                <a:lnTo>
                  <a:pt x="57785" y="369062"/>
                </a:lnTo>
                <a:lnTo>
                  <a:pt x="38862" y="353314"/>
                </a:lnTo>
                <a:lnTo>
                  <a:pt x="24384" y="335534"/>
                </a:lnTo>
                <a:lnTo>
                  <a:pt x="9398" y="311531"/>
                </a:lnTo>
                <a:lnTo>
                  <a:pt x="1524" y="287655"/>
                </a:lnTo>
                <a:lnTo>
                  <a:pt x="0" y="271780"/>
                </a:lnTo>
                <a:lnTo>
                  <a:pt x="508" y="260477"/>
                </a:lnTo>
                <a:lnTo>
                  <a:pt x="4191" y="237617"/>
                </a:lnTo>
                <a:lnTo>
                  <a:pt x="11811" y="214884"/>
                </a:lnTo>
                <a:lnTo>
                  <a:pt x="23114" y="191897"/>
                </a:lnTo>
                <a:lnTo>
                  <a:pt x="38100" y="168656"/>
                </a:lnTo>
                <a:lnTo>
                  <a:pt x="57023" y="145287"/>
                </a:lnTo>
                <a:lnTo>
                  <a:pt x="75437" y="125603"/>
                </a:lnTo>
                <a:lnTo>
                  <a:pt x="93091" y="109474"/>
                </a:lnTo>
                <a:lnTo>
                  <a:pt x="112522" y="94487"/>
                </a:lnTo>
                <a:lnTo>
                  <a:pt x="133350" y="80518"/>
                </a:lnTo>
                <a:lnTo>
                  <a:pt x="155829" y="67564"/>
                </a:lnTo>
                <a:lnTo>
                  <a:pt x="179832" y="55499"/>
                </a:lnTo>
                <a:lnTo>
                  <a:pt x="205359" y="44323"/>
                </a:lnTo>
                <a:lnTo>
                  <a:pt x="229997" y="34543"/>
                </a:lnTo>
                <a:lnTo>
                  <a:pt x="255143" y="25654"/>
                </a:lnTo>
                <a:lnTo>
                  <a:pt x="280035" y="18161"/>
                </a:lnTo>
                <a:lnTo>
                  <a:pt x="304927" y="11937"/>
                </a:lnTo>
                <a:lnTo>
                  <a:pt x="329692" y="7112"/>
                </a:lnTo>
                <a:lnTo>
                  <a:pt x="354457" y="3556"/>
                </a:lnTo>
                <a:lnTo>
                  <a:pt x="379222" y="1270"/>
                </a:lnTo>
                <a:lnTo>
                  <a:pt x="403860" y="127"/>
                </a:lnTo>
                <a:lnTo>
                  <a:pt x="415036" y="0"/>
                </a:lnTo>
                <a:lnTo>
                  <a:pt x="428244" y="254"/>
                </a:lnTo>
                <a:lnTo>
                  <a:pt x="454025" y="2159"/>
                </a:lnTo>
                <a:lnTo>
                  <a:pt x="479171" y="6096"/>
                </a:lnTo>
                <a:lnTo>
                  <a:pt x="503682" y="11937"/>
                </a:lnTo>
                <a:lnTo>
                  <a:pt x="548767" y="28829"/>
                </a:lnTo>
                <a:lnTo>
                  <a:pt x="571500" y="41275"/>
                </a:lnTo>
                <a:lnTo>
                  <a:pt x="590803" y="56261"/>
                </a:lnTo>
                <a:lnTo>
                  <a:pt x="611759" y="79883"/>
                </a:lnTo>
                <a:lnTo>
                  <a:pt x="628776" y="114427"/>
                </a:lnTo>
                <a:lnTo>
                  <a:pt x="630936" y="132080"/>
                </a:lnTo>
                <a:lnTo>
                  <a:pt x="630427" y="143383"/>
                </a:lnTo>
                <a:lnTo>
                  <a:pt x="626745" y="165735"/>
                </a:lnTo>
                <a:lnTo>
                  <a:pt x="619505" y="188087"/>
                </a:lnTo>
                <a:lnTo>
                  <a:pt x="608711" y="210312"/>
                </a:lnTo>
                <a:lnTo>
                  <a:pt x="594360" y="232791"/>
                </a:lnTo>
                <a:lnTo>
                  <a:pt x="576706" y="255524"/>
                </a:lnTo>
                <a:lnTo>
                  <a:pt x="556387" y="277875"/>
                </a:lnTo>
                <a:lnTo>
                  <a:pt x="537337" y="295783"/>
                </a:lnTo>
                <a:lnTo>
                  <a:pt x="517398" y="312420"/>
                </a:lnTo>
                <a:lnTo>
                  <a:pt x="496824" y="327787"/>
                </a:lnTo>
                <a:lnTo>
                  <a:pt x="475488" y="341884"/>
                </a:lnTo>
                <a:lnTo>
                  <a:pt x="453517" y="354711"/>
                </a:lnTo>
                <a:lnTo>
                  <a:pt x="431165" y="366268"/>
                </a:lnTo>
                <a:lnTo>
                  <a:pt x="408305" y="376555"/>
                </a:lnTo>
                <a:lnTo>
                  <a:pt x="368046" y="390779"/>
                </a:lnTo>
                <a:lnTo>
                  <a:pt x="345567" y="396367"/>
                </a:lnTo>
                <a:lnTo>
                  <a:pt x="321818" y="400812"/>
                </a:lnTo>
                <a:lnTo>
                  <a:pt x="296672" y="404241"/>
                </a:lnTo>
                <a:lnTo>
                  <a:pt x="270129" y="406654"/>
                </a:lnTo>
                <a:lnTo>
                  <a:pt x="242316" y="408050"/>
                </a:lnTo>
                <a:lnTo>
                  <a:pt x="215900" y="408431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" name="object 14"/>
          <p:cNvSpPr/>
          <p:nvPr/>
        </p:nvSpPr>
        <p:spPr>
          <a:xfrm>
            <a:off x="6120384" y="5074920"/>
            <a:ext cx="335279" cy="362712"/>
          </a:xfrm>
          <a:custGeom>
            <a:avLst/>
            <a:gdLst/>
            <a:ahLst/>
            <a:cxnLst/>
            <a:rect l="l" t="t" r="r" b="b"/>
            <a:pathLst>
              <a:path w="335279" h="362712">
                <a:moveTo>
                  <a:pt x="252983" y="0"/>
                </a:moveTo>
                <a:lnTo>
                  <a:pt x="238632" y="253"/>
                </a:lnTo>
                <a:lnTo>
                  <a:pt x="225043" y="888"/>
                </a:lnTo>
                <a:lnTo>
                  <a:pt x="212343" y="2412"/>
                </a:lnTo>
                <a:lnTo>
                  <a:pt x="190500" y="7619"/>
                </a:lnTo>
                <a:lnTo>
                  <a:pt x="168528" y="16509"/>
                </a:lnTo>
                <a:lnTo>
                  <a:pt x="157099" y="22225"/>
                </a:lnTo>
                <a:lnTo>
                  <a:pt x="145541" y="29209"/>
                </a:lnTo>
                <a:lnTo>
                  <a:pt x="127762" y="41909"/>
                </a:lnTo>
                <a:lnTo>
                  <a:pt x="109474" y="57276"/>
                </a:lnTo>
                <a:lnTo>
                  <a:pt x="100329" y="66166"/>
                </a:lnTo>
                <a:lnTo>
                  <a:pt x="91186" y="75945"/>
                </a:lnTo>
                <a:lnTo>
                  <a:pt x="81914" y="86740"/>
                </a:lnTo>
                <a:lnTo>
                  <a:pt x="73025" y="98551"/>
                </a:lnTo>
                <a:lnTo>
                  <a:pt x="60451" y="117728"/>
                </a:lnTo>
                <a:lnTo>
                  <a:pt x="54355" y="128269"/>
                </a:lnTo>
                <a:lnTo>
                  <a:pt x="48132" y="139445"/>
                </a:lnTo>
                <a:lnTo>
                  <a:pt x="42163" y="151256"/>
                </a:lnTo>
                <a:lnTo>
                  <a:pt x="36194" y="163830"/>
                </a:lnTo>
                <a:lnTo>
                  <a:pt x="30225" y="177037"/>
                </a:lnTo>
                <a:lnTo>
                  <a:pt x="20192" y="201930"/>
                </a:lnTo>
                <a:lnTo>
                  <a:pt x="15239" y="215772"/>
                </a:lnTo>
                <a:lnTo>
                  <a:pt x="10921" y="229107"/>
                </a:lnTo>
                <a:lnTo>
                  <a:pt x="7365" y="241807"/>
                </a:lnTo>
                <a:lnTo>
                  <a:pt x="4444" y="254000"/>
                </a:lnTo>
                <a:lnTo>
                  <a:pt x="762" y="276606"/>
                </a:lnTo>
                <a:lnTo>
                  <a:pt x="0" y="291083"/>
                </a:lnTo>
                <a:lnTo>
                  <a:pt x="1269" y="305307"/>
                </a:lnTo>
                <a:lnTo>
                  <a:pt x="4952" y="318134"/>
                </a:lnTo>
                <a:lnTo>
                  <a:pt x="10794" y="329438"/>
                </a:lnTo>
                <a:lnTo>
                  <a:pt x="18541" y="339216"/>
                </a:lnTo>
                <a:lnTo>
                  <a:pt x="34416" y="350774"/>
                </a:lnTo>
                <a:lnTo>
                  <a:pt x="45592" y="355726"/>
                </a:lnTo>
                <a:lnTo>
                  <a:pt x="57657" y="359409"/>
                </a:lnTo>
                <a:lnTo>
                  <a:pt x="70738" y="361695"/>
                </a:lnTo>
                <a:lnTo>
                  <a:pt x="84836" y="362712"/>
                </a:lnTo>
                <a:lnTo>
                  <a:pt x="88391" y="362712"/>
                </a:lnTo>
                <a:lnTo>
                  <a:pt x="102362" y="362203"/>
                </a:lnTo>
                <a:lnTo>
                  <a:pt x="115824" y="360933"/>
                </a:lnTo>
                <a:lnTo>
                  <a:pt x="128777" y="358647"/>
                </a:lnTo>
                <a:lnTo>
                  <a:pt x="141096" y="355600"/>
                </a:lnTo>
                <a:lnTo>
                  <a:pt x="152907" y="351789"/>
                </a:lnTo>
                <a:lnTo>
                  <a:pt x="164083" y="347090"/>
                </a:lnTo>
                <a:lnTo>
                  <a:pt x="175260" y="341375"/>
                </a:lnTo>
                <a:lnTo>
                  <a:pt x="185800" y="334644"/>
                </a:lnTo>
                <a:lnTo>
                  <a:pt x="195961" y="327659"/>
                </a:lnTo>
                <a:lnTo>
                  <a:pt x="205739" y="320166"/>
                </a:lnTo>
                <a:lnTo>
                  <a:pt x="215391" y="312293"/>
                </a:lnTo>
                <a:lnTo>
                  <a:pt x="224662" y="304038"/>
                </a:lnTo>
                <a:lnTo>
                  <a:pt x="233679" y="295401"/>
                </a:lnTo>
                <a:lnTo>
                  <a:pt x="242315" y="286257"/>
                </a:lnTo>
                <a:lnTo>
                  <a:pt x="250825" y="276732"/>
                </a:lnTo>
                <a:lnTo>
                  <a:pt x="258952" y="266700"/>
                </a:lnTo>
                <a:lnTo>
                  <a:pt x="266826" y="256286"/>
                </a:lnTo>
                <a:lnTo>
                  <a:pt x="274446" y="245363"/>
                </a:lnTo>
                <a:lnTo>
                  <a:pt x="281686" y="233933"/>
                </a:lnTo>
                <a:lnTo>
                  <a:pt x="288798" y="221995"/>
                </a:lnTo>
                <a:lnTo>
                  <a:pt x="298195" y="204469"/>
                </a:lnTo>
                <a:lnTo>
                  <a:pt x="304673" y="191262"/>
                </a:lnTo>
                <a:lnTo>
                  <a:pt x="310514" y="178181"/>
                </a:lnTo>
                <a:lnTo>
                  <a:pt x="315721" y="165353"/>
                </a:lnTo>
                <a:lnTo>
                  <a:pt x="320420" y="152907"/>
                </a:lnTo>
                <a:lnTo>
                  <a:pt x="324357" y="140588"/>
                </a:lnTo>
                <a:lnTo>
                  <a:pt x="327787" y="128524"/>
                </a:lnTo>
                <a:lnTo>
                  <a:pt x="332739" y="105282"/>
                </a:lnTo>
                <a:lnTo>
                  <a:pt x="335025" y="83184"/>
                </a:lnTo>
                <a:lnTo>
                  <a:pt x="335279" y="74675"/>
                </a:lnTo>
                <a:lnTo>
                  <a:pt x="334390" y="59562"/>
                </a:lnTo>
                <a:lnTo>
                  <a:pt x="331469" y="46100"/>
                </a:lnTo>
                <a:lnTo>
                  <a:pt x="326770" y="34289"/>
                </a:lnTo>
                <a:lnTo>
                  <a:pt x="312419" y="16763"/>
                </a:lnTo>
                <a:lnTo>
                  <a:pt x="301751" y="10159"/>
                </a:lnTo>
                <a:lnTo>
                  <a:pt x="290194" y="5333"/>
                </a:lnTo>
                <a:lnTo>
                  <a:pt x="277875" y="2158"/>
                </a:lnTo>
                <a:lnTo>
                  <a:pt x="264921" y="507"/>
                </a:lnTo>
                <a:lnTo>
                  <a:pt x="252983" y="0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6675120" y="5050535"/>
            <a:ext cx="646176" cy="408431"/>
          </a:xfrm>
          <a:custGeom>
            <a:avLst/>
            <a:gdLst/>
            <a:ahLst/>
            <a:cxnLst/>
            <a:rect l="l" t="t" r="r" b="b"/>
            <a:pathLst>
              <a:path w="646176" h="408431">
                <a:moveTo>
                  <a:pt x="646176" y="0"/>
                </a:moveTo>
                <a:lnTo>
                  <a:pt x="641857" y="12065"/>
                </a:lnTo>
                <a:lnTo>
                  <a:pt x="637539" y="24003"/>
                </a:lnTo>
                <a:lnTo>
                  <a:pt x="633222" y="35941"/>
                </a:lnTo>
                <a:lnTo>
                  <a:pt x="628903" y="47879"/>
                </a:lnTo>
                <a:lnTo>
                  <a:pt x="624585" y="59690"/>
                </a:lnTo>
                <a:lnTo>
                  <a:pt x="620395" y="71628"/>
                </a:lnTo>
                <a:lnTo>
                  <a:pt x="616203" y="83439"/>
                </a:lnTo>
                <a:lnTo>
                  <a:pt x="612139" y="95377"/>
                </a:lnTo>
                <a:lnTo>
                  <a:pt x="608076" y="107315"/>
                </a:lnTo>
                <a:lnTo>
                  <a:pt x="604011" y="119380"/>
                </a:lnTo>
                <a:lnTo>
                  <a:pt x="601852" y="125984"/>
                </a:lnTo>
                <a:lnTo>
                  <a:pt x="595756" y="125984"/>
                </a:lnTo>
                <a:lnTo>
                  <a:pt x="589660" y="125984"/>
                </a:lnTo>
                <a:lnTo>
                  <a:pt x="583564" y="125984"/>
                </a:lnTo>
                <a:lnTo>
                  <a:pt x="582168" y="110362"/>
                </a:lnTo>
                <a:lnTo>
                  <a:pt x="579247" y="96139"/>
                </a:lnTo>
                <a:lnTo>
                  <a:pt x="569213" y="72136"/>
                </a:lnTo>
                <a:lnTo>
                  <a:pt x="553974" y="53721"/>
                </a:lnTo>
                <a:lnTo>
                  <a:pt x="536066" y="41402"/>
                </a:lnTo>
                <a:lnTo>
                  <a:pt x="514603" y="32385"/>
                </a:lnTo>
                <a:lnTo>
                  <a:pt x="489965" y="26416"/>
                </a:lnTo>
                <a:lnTo>
                  <a:pt x="462152" y="23368"/>
                </a:lnTo>
                <a:lnTo>
                  <a:pt x="447166" y="22860"/>
                </a:lnTo>
                <a:lnTo>
                  <a:pt x="442975" y="22733"/>
                </a:lnTo>
                <a:lnTo>
                  <a:pt x="430656" y="22987"/>
                </a:lnTo>
                <a:lnTo>
                  <a:pt x="405764" y="24892"/>
                </a:lnTo>
                <a:lnTo>
                  <a:pt x="380873" y="28829"/>
                </a:lnTo>
                <a:lnTo>
                  <a:pt x="355853" y="34671"/>
                </a:lnTo>
                <a:lnTo>
                  <a:pt x="330834" y="42672"/>
                </a:lnTo>
                <a:lnTo>
                  <a:pt x="308609" y="51562"/>
                </a:lnTo>
                <a:lnTo>
                  <a:pt x="285750" y="62865"/>
                </a:lnTo>
                <a:lnTo>
                  <a:pt x="264159" y="75946"/>
                </a:lnTo>
                <a:lnTo>
                  <a:pt x="243712" y="90931"/>
                </a:lnTo>
                <a:lnTo>
                  <a:pt x="224535" y="107950"/>
                </a:lnTo>
                <a:lnTo>
                  <a:pt x="206755" y="127000"/>
                </a:lnTo>
                <a:lnTo>
                  <a:pt x="195579" y="141224"/>
                </a:lnTo>
                <a:lnTo>
                  <a:pt x="179450" y="164084"/>
                </a:lnTo>
                <a:lnTo>
                  <a:pt x="166877" y="187198"/>
                </a:lnTo>
                <a:lnTo>
                  <a:pt x="157479" y="210820"/>
                </a:lnTo>
                <a:lnTo>
                  <a:pt x="151383" y="234950"/>
                </a:lnTo>
                <a:lnTo>
                  <a:pt x="148462" y="259587"/>
                </a:lnTo>
                <a:lnTo>
                  <a:pt x="148208" y="270256"/>
                </a:lnTo>
                <a:lnTo>
                  <a:pt x="148844" y="284861"/>
                </a:lnTo>
                <a:lnTo>
                  <a:pt x="154685" y="311150"/>
                </a:lnTo>
                <a:lnTo>
                  <a:pt x="166115" y="333502"/>
                </a:lnTo>
                <a:lnTo>
                  <a:pt x="183514" y="352171"/>
                </a:lnTo>
                <a:lnTo>
                  <a:pt x="199898" y="364236"/>
                </a:lnTo>
                <a:lnTo>
                  <a:pt x="222630" y="375666"/>
                </a:lnTo>
                <a:lnTo>
                  <a:pt x="247014" y="383031"/>
                </a:lnTo>
                <a:lnTo>
                  <a:pt x="273050" y="386715"/>
                </a:lnTo>
                <a:lnTo>
                  <a:pt x="287147" y="387223"/>
                </a:lnTo>
                <a:lnTo>
                  <a:pt x="298450" y="386715"/>
                </a:lnTo>
                <a:lnTo>
                  <a:pt x="322833" y="383667"/>
                </a:lnTo>
                <a:lnTo>
                  <a:pt x="345185" y="379603"/>
                </a:lnTo>
                <a:lnTo>
                  <a:pt x="350393" y="368046"/>
                </a:lnTo>
                <a:lnTo>
                  <a:pt x="355600" y="356489"/>
                </a:lnTo>
                <a:lnTo>
                  <a:pt x="360933" y="345186"/>
                </a:lnTo>
                <a:lnTo>
                  <a:pt x="366395" y="333756"/>
                </a:lnTo>
                <a:lnTo>
                  <a:pt x="371855" y="322325"/>
                </a:lnTo>
                <a:lnTo>
                  <a:pt x="377316" y="311023"/>
                </a:lnTo>
                <a:lnTo>
                  <a:pt x="382904" y="299593"/>
                </a:lnTo>
                <a:lnTo>
                  <a:pt x="388493" y="288163"/>
                </a:lnTo>
                <a:lnTo>
                  <a:pt x="394080" y="276606"/>
                </a:lnTo>
                <a:lnTo>
                  <a:pt x="401065" y="260350"/>
                </a:lnTo>
                <a:lnTo>
                  <a:pt x="405256" y="248666"/>
                </a:lnTo>
                <a:lnTo>
                  <a:pt x="406400" y="242950"/>
                </a:lnTo>
                <a:lnTo>
                  <a:pt x="406400" y="235331"/>
                </a:lnTo>
                <a:lnTo>
                  <a:pt x="401700" y="229235"/>
                </a:lnTo>
                <a:lnTo>
                  <a:pt x="391032" y="224662"/>
                </a:lnTo>
                <a:lnTo>
                  <a:pt x="382777" y="221615"/>
                </a:lnTo>
                <a:lnTo>
                  <a:pt x="371601" y="219202"/>
                </a:lnTo>
                <a:lnTo>
                  <a:pt x="357631" y="217678"/>
                </a:lnTo>
                <a:lnTo>
                  <a:pt x="340613" y="217170"/>
                </a:lnTo>
                <a:lnTo>
                  <a:pt x="342137" y="214122"/>
                </a:lnTo>
                <a:lnTo>
                  <a:pt x="343661" y="209550"/>
                </a:lnTo>
                <a:lnTo>
                  <a:pt x="345185" y="206502"/>
                </a:lnTo>
                <a:lnTo>
                  <a:pt x="359028" y="206502"/>
                </a:lnTo>
                <a:lnTo>
                  <a:pt x="372745" y="206502"/>
                </a:lnTo>
                <a:lnTo>
                  <a:pt x="617093" y="206502"/>
                </a:lnTo>
                <a:lnTo>
                  <a:pt x="615569" y="209550"/>
                </a:lnTo>
                <a:lnTo>
                  <a:pt x="614045" y="214122"/>
                </a:lnTo>
                <a:lnTo>
                  <a:pt x="614045" y="217170"/>
                </a:lnTo>
                <a:lnTo>
                  <a:pt x="598931" y="218059"/>
                </a:lnTo>
                <a:lnTo>
                  <a:pt x="586485" y="220218"/>
                </a:lnTo>
                <a:lnTo>
                  <a:pt x="576199" y="223139"/>
                </a:lnTo>
                <a:lnTo>
                  <a:pt x="566801" y="226187"/>
                </a:lnTo>
                <a:lnTo>
                  <a:pt x="559053" y="230759"/>
                </a:lnTo>
                <a:lnTo>
                  <a:pt x="554481" y="236855"/>
                </a:lnTo>
                <a:lnTo>
                  <a:pt x="548894" y="243586"/>
                </a:lnTo>
                <a:lnTo>
                  <a:pt x="542544" y="256159"/>
                </a:lnTo>
                <a:lnTo>
                  <a:pt x="539241" y="264160"/>
                </a:lnTo>
                <a:lnTo>
                  <a:pt x="533907" y="275844"/>
                </a:lnTo>
                <a:lnTo>
                  <a:pt x="528574" y="287528"/>
                </a:lnTo>
                <a:lnTo>
                  <a:pt x="523239" y="299085"/>
                </a:lnTo>
                <a:lnTo>
                  <a:pt x="517778" y="310642"/>
                </a:lnTo>
                <a:lnTo>
                  <a:pt x="512318" y="322072"/>
                </a:lnTo>
                <a:lnTo>
                  <a:pt x="506729" y="333502"/>
                </a:lnTo>
                <a:lnTo>
                  <a:pt x="501396" y="344805"/>
                </a:lnTo>
                <a:lnTo>
                  <a:pt x="495934" y="356235"/>
                </a:lnTo>
                <a:lnTo>
                  <a:pt x="490474" y="367538"/>
                </a:lnTo>
                <a:lnTo>
                  <a:pt x="485139" y="378841"/>
                </a:lnTo>
                <a:lnTo>
                  <a:pt x="470661" y="387096"/>
                </a:lnTo>
                <a:lnTo>
                  <a:pt x="446150" y="392430"/>
                </a:lnTo>
                <a:lnTo>
                  <a:pt x="421512" y="397002"/>
                </a:lnTo>
                <a:lnTo>
                  <a:pt x="396494" y="400685"/>
                </a:lnTo>
                <a:lnTo>
                  <a:pt x="371221" y="403733"/>
                </a:lnTo>
                <a:lnTo>
                  <a:pt x="345694" y="406019"/>
                </a:lnTo>
                <a:lnTo>
                  <a:pt x="319912" y="407543"/>
                </a:lnTo>
                <a:lnTo>
                  <a:pt x="293750" y="408305"/>
                </a:lnTo>
                <a:lnTo>
                  <a:pt x="276478" y="408431"/>
                </a:lnTo>
                <a:lnTo>
                  <a:pt x="262000" y="408305"/>
                </a:lnTo>
                <a:lnTo>
                  <a:pt x="234187" y="406908"/>
                </a:lnTo>
                <a:lnTo>
                  <a:pt x="207772" y="404241"/>
                </a:lnTo>
                <a:lnTo>
                  <a:pt x="182879" y="400431"/>
                </a:lnTo>
                <a:lnTo>
                  <a:pt x="159384" y="395478"/>
                </a:lnTo>
                <a:lnTo>
                  <a:pt x="137286" y="389509"/>
                </a:lnTo>
                <a:lnTo>
                  <a:pt x="121793" y="384302"/>
                </a:lnTo>
                <a:lnTo>
                  <a:pt x="97916" y="373761"/>
                </a:lnTo>
                <a:lnTo>
                  <a:pt x="75819" y="361061"/>
                </a:lnTo>
                <a:lnTo>
                  <a:pt x="55625" y="345948"/>
                </a:lnTo>
                <a:lnTo>
                  <a:pt x="38226" y="329438"/>
                </a:lnTo>
                <a:lnTo>
                  <a:pt x="20954" y="307848"/>
                </a:lnTo>
                <a:lnTo>
                  <a:pt x="8889" y="284988"/>
                </a:lnTo>
                <a:lnTo>
                  <a:pt x="2031" y="260985"/>
                </a:lnTo>
                <a:lnTo>
                  <a:pt x="0" y="238379"/>
                </a:lnTo>
                <a:lnTo>
                  <a:pt x="380" y="226822"/>
                </a:lnTo>
                <a:lnTo>
                  <a:pt x="3936" y="204343"/>
                </a:lnTo>
                <a:lnTo>
                  <a:pt x="11049" y="182880"/>
                </a:lnTo>
                <a:lnTo>
                  <a:pt x="21589" y="162306"/>
                </a:lnTo>
                <a:lnTo>
                  <a:pt x="35559" y="142621"/>
                </a:lnTo>
                <a:lnTo>
                  <a:pt x="53212" y="123825"/>
                </a:lnTo>
                <a:lnTo>
                  <a:pt x="74168" y="105918"/>
                </a:lnTo>
                <a:lnTo>
                  <a:pt x="98678" y="88646"/>
                </a:lnTo>
                <a:lnTo>
                  <a:pt x="126619" y="72262"/>
                </a:lnTo>
                <a:lnTo>
                  <a:pt x="141858" y="64389"/>
                </a:lnTo>
                <a:lnTo>
                  <a:pt x="157987" y="56642"/>
                </a:lnTo>
                <a:lnTo>
                  <a:pt x="183896" y="45339"/>
                </a:lnTo>
                <a:lnTo>
                  <a:pt x="209676" y="35814"/>
                </a:lnTo>
                <a:lnTo>
                  <a:pt x="236093" y="27305"/>
                </a:lnTo>
                <a:lnTo>
                  <a:pt x="263144" y="20066"/>
                </a:lnTo>
                <a:lnTo>
                  <a:pt x="290829" y="13843"/>
                </a:lnTo>
                <a:lnTo>
                  <a:pt x="319277" y="8890"/>
                </a:lnTo>
                <a:lnTo>
                  <a:pt x="348360" y="4953"/>
                </a:lnTo>
                <a:lnTo>
                  <a:pt x="378205" y="2159"/>
                </a:lnTo>
                <a:lnTo>
                  <a:pt x="408685" y="508"/>
                </a:lnTo>
                <a:lnTo>
                  <a:pt x="439927" y="0"/>
                </a:lnTo>
                <a:lnTo>
                  <a:pt x="453516" y="254"/>
                </a:lnTo>
                <a:lnTo>
                  <a:pt x="466598" y="762"/>
                </a:lnTo>
                <a:lnTo>
                  <a:pt x="478916" y="1270"/>
                </a:lnTo>
                <a:lnTo>
                  <a:pt x="490347" y="1524"/>
                </a:lnTo>
                <a:lnTo>
                  <a:pt x="498855" y="2667"/>
                </a:lnTo>
                <a:lnTo>
                  <a:pt x="509524" y="4191"/>
                </a:lnTo>
                <a:lnTo>
                  <a:pt x="522097" y="6096"/>
                </a:lnTo>
                <a:lnTo>
                  <a:pt x="536955" y="8381"/>
                </a:lnTo>
                <a:lnTo>
                  <a:pt x="551433" y="10668"/>
                </a:lnTo>
                <a:lnTo>
                  <a:pt x="568071" y="13081"/>
                </a:lnTo>
                <a:lnTo>
                  <a:pt x="580898" y="14605"/>
                </a:lnTo>
                <a:lnTo>
                  <a:pt x="589533" y="15240"/>
                </a:lnTo>
                <a:lnTo>
                  <a:pt x="601979" y="13843"/>
                </a:lnTo>
                <a:lnTo>
                  <a:pt x="613790" y="9525"/>
                </a:lnTo>
                <a:lnTo>
                  <a:pt x="625221" y="2159"/>
                </a:lnTo>
                <a:lnTo>
                  <a:pt x="627887" y="0"/>
                </a:lnTo>
                <a:lnTo>
                  <a:pt x="633983" y="0"/>
                </a:lnTo>
                <a:lnTo>
                  <a:pt x="640079" y="0"/>
                </a:lnTo>
                <a:lnTo>
                  <a:pt x="646176" y="0"/>
                </a:lnTo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188210" y="910855"/>
            <a:ext cx="6353857" cy="5558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65911" marR="998569" algn="ctr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 b="1">
                <a:latin typeface="Times New Roman"/>
                <a:cs typeface="Times New Roman"/>
              </a:rPr>
              <a:t>C</a:t>
            </a:r>
            <a:r>
              <a:rPr dirty="0" smtClean="0" sz="2000" spc="-9" b="1">
                <a:latin typeface="Times New Roman"/>
                <a:cs typeface="Times New Roman"/>
              </a:rPr>
              <a:t>E</a:t>
            </a:r>
            <a:r>
              <a:rPr dirty="0" smtClean="0" sz="2000" spc="0" b="1">
                <a:latin typeface="Times New Roman"/>
                <a:cs typeface="Times New Roman"/>
              </a:rPr>
              <a:t>N</a:t>
            </a:r>
            <a:r>
              <a:rPr dirty="0" smtClean="0" sz="2000" spc="-34" b="1">
                <a:latin typeface="Times New Roman"/>
                <a:cs typeface="Times New Roman"/>
              </a:rPr>
              <a:t>T</a:t>
            </a:r>
            <a:r>
              <a:rPr dirty="0" smtClean="0" sz="2000" spc="4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</a:t>
            </a:r>
            <a:r>
              <a:rPr dirty="0" smtClean="0" sz="2000" spc="6" b="1"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latin typeface="Times New Roman"/>
                <a:cs typeface="Times New Roman"/>
              </a:rPr>
              <a:t>UN</a:t>
            </a:r>
            <a:r>
              <a:rPr dirty="0" smtClean="0" sz="2000" spc="-4" b="1">
                <a:latin typeface="Times New Roman"/>
                <a:cs typeface="Times New Roman"/>
              </a:rPr>
              <a:t>I</a:t>
            </a:r>
            <a:r>
              <a:rPr dirty="0" smtClean="0" sz="2000" spc="4" b="1">
                <a:latin typeface="Times New Roman"/>
                <a:cs typeface="Times New Roman"/>
              </a:rPr>
              <a:t>V</a:t>
            </a:r>
            <a:r>
              <a:rPr dirty="0" smtClean="0" sz="2000" spc="-9" b="1">
                <a:latin typeface="Times New Roman"/>
                <a:cs typeface="Times New Roman"/>
              </a:rPr>
              <a:t>E</a:t>
            </a:r>
            <a:r>
              <a:rPr dirty="0" smtClean="0" sz="2000" spc="0" b="1">
                <a:latin typeface="Times New Roman"/>
                <a:cs typeface="Times New Roman"/>
              </a:rPr>
              <a:t>R</a:t>
            </a:r>
            <a:r>
              <a:rPr dirty="0" smtClean="0" sz="2000" spc="-4" b="1">
                <a:latin typeface="Times New Roman"/>
                <a:cs typeface="Times New Roman"/>
              </a:rPr>
              <a:t>SI</a:t>
            </a:r>
            <a:r>
              <a:rPr dirty="0" smtClean="0" sz="2000" spc="-154" b="1">
                <a:latin typeface="Times New Roman"/>
                <a:cs typeface="Times New Roman"/>
              </a:rPr>
              <a:t>T</a:t>
            </a:r>
            <a:r>
              <a:rPr dirty="0" smtClean="0" sz="2000" spc="0" b="1">
                <a:latin typeface="Times New Roman"/>
                <a:cs typeface="Times New Roman"/>
              </a:rPr>
              <a:t>A</a:t>
            </a:r>
            <a:r>
              <a:rPr dirty="0" smtClean="0" sz="2000" spc="-4" b="1">
                <a:latin typeface="Times New Roman"/>
                <a:cs typeface="Times New Roman"/>
              </a:rPr>
              <a:t>I</a:t>
            </a:r>
            <a:r>
              <a:rPr dirty="0" smtClean="0" sz="2000" spc="4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</a:t>
            </a:r>
            <a:r>
              <a:rPr dirty="0" smtClean="0" sz="2000" spc="-46" b="1"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latin typeface="Times New Roman"/>
                <a:cs typeface="Times New Roman"/>
              </a:rPr>
              <a:t>DE</a:t>
            </a:r>
            <a:r>
              <a:rPr dirty="0" smtClean="0" sz="2000" spc="-27" b="1">
                <a:latin typeface="Times New Roman"/>
                <a:cs typeface="Times New Roman"/>
              </a:rPr>
              <a:t> </a:t>
            </a:r>
            <a:r>
              <a:rPr dirty="0" smtClean="0" sz="2000" spc="39" b="1">
                <a:latin typeface="Times New Roman"/>
                <a:cs typeface="Times New Roman"/>
              </a:rPr>
              <a:t>M</a:t>
            </a:r>
            <a:r>
              <a:rPr dirty="0" smtClean="0" sz="2000" spc="-4" b="1">
                <a:latin typeface="Times New Roman"/>
                <a:cs typeface="Times New Roman"/>
              </a:rPr>
              <a:t>I</a:t>
            </a:r>
            <a:r>
              <a:rPr dirty="0" smtClean="0" sz="2000" spc="-9" b="1">
                <a:latin typeface="Times New Roman"/>
                <a:cs typeface="Times New Roman"/>
              </a:rPr>
              <a:t>L</a:t>
            </a:r>
            <a:r>
              <a:rPr dirty="0" smtClean="0" sz="2000" spc="0" b="1">
                <a:latin typeface="Times New Roman"/>
                <a:cs typeface="Times New Roman"/>
              </a:rPr>
              <a:t>A</a:t>
            </a:r>
            <a:endParaRPr sz="2000">
              <a:latin typeface="Times New Roman"/>
              <a:cs typeface="Times New Roman"/>
            </a:endParaRPr>
          </a:p>
          <a:p>
            <a:pPr algn="ctr">
              <a:lnSpc>
                <a:spcPts val="2185"/>
              </a:lnSpc>
              <a:spcBef>
                <a:spcPts val="2"/>
              </a:spcBef>
            </a:pPr>
            <a:r>
              <a:rPr dirty="0" smtClean="0" sz="2000" spc="-9" b="1">
                <a:latin typeface="Times New Roman"/>
                <a:cs typeface="Times New Roman"/>
              </a:rPr>
              <a:t>I</a:t>
            </a:r>
            <a:r>
              <a:rPr dirty="0" smtClean="0" sz="2000" spc="0" b="1">
                <a:latin typeface="Times New Roman"/>
                <a:cs typeface="Times New Roman"/>
              </a:rPr>
              <a:t>N</a:t>
            </a:r>
            <a:r>
              <a:rPr dirty="0" smtClean="0" sz="2000" spc="-4" b="1">
                <a:latin typeface="Times New Roman"/>
                <a:cs typeface="Times New Roman"/>
              </a:rPr>
              <a:t>S</a:t>
            </a:r>
            <a:r>
              <a:rPr dirty="0" smtClean="0" sz="2000" spc="-9" b="1">
                <a:latin typeface="Times New Roman"/>
                <a:cs typeface="Times New Roman"/>
              </a:rPr>
              <a:t>T</a:t>
            </a:r>
            <a:r>
              <a:rPr dirty="0" smtClean="0" sz="2000" spc="-9" b="1">
                <a:latin typeface="Times New Roman"/>
                <a:cs typeface="Times New Roman"/>
              </a:rPr>
              <a:t>I</a:t>
            </a:r>
            <a:r>
              <a:rPr dirty="0" smtClean="0" sz="2000" spc="-4" b="1">
                <a:latin typeface="Times New Roman"/>
                <a:cs typeface="Times New Roman"/>
              </a:rPr>
              <a:t>T</a:t>
            </a:r>
            <a:r>
              <a:rPr dirty="0" smtClean="0" sz="2000" spc="0" b="1">
                <a:latin typeface="Times New Roman"/>
                <a:cs typeface="Times New Roman"/>
              </a:rPr>
              <a:t>UT</a:t>
            </a:r>
            <a:r>
              <a:rPr dirty="0" smtClean="0" sz="2000" spc="-55" b="1"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latin typeface="Times New Roman"/>
                <a:cs typeface="Times New Roman"/>
              </a:rPr>
              <a:t>D</a:t>
            </a:r>
            <a:r>
              <a:rPr dirty="0" smtClean="0" sz="2000" spc="-9" b="1">
                <a:latin typeface="Times New Roman"/>
                <a:cs typeface="Times New Roman"/>
              </a:rPr>
              <a:t>E</a:t>
            </a:r>
            <a:r>
              <a:rPr dirty="0" smtClean="0" sz="2000" spc="0" b="1">
                <a:latin typeface="Times New Roman"/>
                <a:cs typeface="Times New Roman"/>
              </a:rPr>
              <a:t>S</a:t>
            </a:r>
            <a:r>
              <a:rPr dirty="0" smtClean="0" sz="2000" spc="-13" b="1"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latin typeface="Times New Roman"/>
                <a:cs typeface="Times New Roman"/>
              </a:rPr>
              <a:t>SC</a:t>
            </a:r>
            <a:r>
              <a:rPr dirty="0" smtClean="0" sz="2000" spc="-9" b="1">
                <a:latin typeface="Times New Roman"/>
                <a:cs typeface="Times New Roman"/>
              </a:rPr>
              <a:t>IE</a:t>
            </a:r>
            <a:r>
              <a:rPr dirty="0" smtClean="0" sz="2000" spc="0" b="1">
                <a:latin typeface="Times New Roman"/>
                <a:cs typeface="Times New Roman"/>
              </a:rPr>
              <a:t>N</a:t>
            </a:r>
            <a:r>
              <a:rPr dirty="0" smtClean="0" sz="2000" spc="4" b="1">
                <a:latin typeface="Times New Roman"/>
                <a:cs typeface="Times New Roman"/>
              </a:rPr>
              <a:t>C</a:t>
            </a:r>
            <a:r>
              <a:rPr dirty="0" smtClean="0" sz="2000" spc="-9" b="1">
                <a:latin typeface="Times New Roman"/>
                <a:cs typeface="Times New Roman"/>
              </a:rPr>
              <a:t>E</a:t>
            </a:r>
            <a:r>
              <a:rPr dirty="0" smtClean="0" sz="2000" spc="0" b="1">
                <a:latin typeface="Times New Roman"/>
                <a:cs typeface="Times New Roman"/>
              </a:rPr>
              <a:t>S</a:t>
            </a:r>
            <a:r>
              <a:rPr dirty="0" smtClean="0" sz="2000" spc="-29" b="1">
                <a:latin typeface="Times New Roman"/>
                <a:cs typeface="Times New Roman"/>
              </a:rPr>
              <a:t> </a:t>
            </a:r>
            <a:r>
              <a:rPr dirty="0" smtClean="0" sz="2000" spc="-9" b="1">
                <a:latin typeface="Times New Roman"/>
                <a:cs typeface="Times New Roman"/>
              </a:rPr>
              <a:t>E</a:t>
            </a:r>
            <a:r>
              <a:rPr dirty="0" smtClean="0" sz="2000" spc="0" b="1">
                <a:latin typeface="Times New Roman"/>
                <a:cs typeface="Times New Roman"/>
              </a:rPr>
              <a:t>T</a:t>
            </a:r>
            <a:r>
              <a:rPr dirty="0" smtClean="0" sz="2000" spc="-31" b="1"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latin typeface="Times New Roman"/>
                <a:cs typeface="Times New Roman"/>
              </a:rPr>
              <a:t>DE</a:t>
            </a:r>
            <a:r>
              <a:rPr dirty="0" smtClean="0" sz="2000" spc="-7" b="1">
                <a:latin typeface="Times New Roman"/>
                <a:cs typeface="Times New Roman"/>
              </a:rPr>
              <a:t> </a:t>
            </a:r>
            <a:r>
              <a:rPr dirty="0" smtClean="0" sz="2000" spc="-9" b="1">
                <a:latin typeface="Times New Roman"/>
                <a:cs typeface="Times New Roman"/>
              </a:rPr>
              <a:t>L</a:t>
            </a:r>
            <a:r>
              <a:rPr dirty="0" smtClean="0" sz="2000" spc="0" b="1">
                <a:latin typeface="Times New Roman"/>
                <a:cs typeface="Times New Roman"/>
              </a:rPr>
              <a:t>A</a:t>
            </a:r>
            <a:r>
              <a:rPr dirty="0" smtClean="0" sz="2000" spc="-142" b="1">
                <a:latin typeface="Times New Roman"/>
                <a:cs typeface="Times New Roman"/>
              </a:rPr>
              <a:t> </a:t>
            </a:r>
            <a:r>
              <a:rPr dirty="0" smtClean="0" sz="2000" spc="-9" b="1">
                <a:latin typeface="Times New Roman"/>
                <a:cs typeface="Times New Roman"/>
              </a:rPr>
              <a:t>TE</a:t>
            </a:r>
            <a:r>
              <a:rPr dirty="0" smtClean="0" sz="2000" spc="0" b="1">
                <a:latin typeface="Times New Roman"/>
                <a:cs typeface="Times New Roman"/>
              </a:rPr>
              <a:t>C</a:t>
            </a:r>
            <a:r>
              <a:rPr dirty="0" smtClean="0" sz="2000" spc="9" b="1">
                <a:latin typeface="Times New Roman"/>
                <a:cs typeface="Times New Roman"/>
              </a:rPr>
              <a:t>H</a:t>
            </a:r>
            <a:r>
              <a:rPr dirty="0" smtClean="0" sz="2000" spc="0" b="1">
                <a:latin typeface="Times New Roman"/>
                <a:cs typeface="Times New Roman"/>
              </a:rPr>
              <a:t>N</a:t>
            </a:r>
            <a:r>
              <a:rPr dirty="0" smtClean="0" sz="2000" spc="9" b="1">
                <a:latin typeface="Times New Roman"/>
                <a:cs typeface="Times New Roman"/>
              </a:rPr>
              <a:t>O</a:t>
            </a:r>
            <a:r>
              <a:rPr dirty="0" smtClean="0" sz="2000" spc="-9" b="1">
                <a:latin typeface="Times New Roman"/>
                <a:cs typeface="Times New Roman"/>
              </a:rPr>
              <a:t>L</a:t>
            </a:r>
            <a:r>
              <a:rPr dirty="0" smtClean="0" sz="2000" spc="9" b="1">
                <a:latin typeface="Times New Roman"/>
                <a:cs typeface="Times New Roman"/>
              </a:rPr>
              <a:t>O</a:t>
            </a:r>
            <a:r>
              <a:rPr dirty="0" smtClean="0" sz="2000" spc="-14" b="1">
                <a:latin typeface="Times New Roman"/>
                <a:cs typeface="Times New Roman"/>
              </a:rPr>
              <a:t>G</a:t>
            </a:r>
            <a:r>
              <a:rPr dirty="0" smtClean="0" sz="2000" spc="-9" b="1">
                <a:latin typeface="Times New Roman"/>
                <a:cs typeface="Times New Roman"/>
              </a:rPr>
              <a:t>I</a:t>
            </a:r>
            <a:r>
              <a:rPr dirty="0" smtClean="0" sz="2000" spc="0" b="1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87679" y="2417045"/>
            <a:ext cx="4613237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dirty="0" smtClean="0" sz="2000" spc="34" b="1">
                <a:latin typeface="Times New Roman"/>
                <a:cs typeface="Times New Roman"/>
              </a:rPr>
              <a:t>M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9" b="1">
                <a:latin typeface="Times New Roman"/>
                <a:cs typeface="Times New Roman"/>
              </a:rPr>
              <a:t>t</a:t>
            </a:r>
            <a:r>
              <a:rPr dirty="0" smtClean="0" sz="2000" spc="0" b="1">
                <a:latin typeface="Times New Roman"/>
                <a:cs typeface="Times New Roman"/>
              </a:rPr>
              <a:t>iè</a:t>
            </a:r>
            <a:r>
              <a:rPr dirty="0" smtClean="0" sz="2000" spc="-44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</a:t>
            </a:r>
            <a:r>
              <a:rPr dirty="0" smtClean="0" sz="2400" spc="0" b="1">
                <a:latin typeface="Times New Roman"/>
                <a:cs typeface="Times New Roman"/>
              </a:rPr>
              <a:t>:</a:t>
            </a:r>
            <a:r>
              <a:rPr dirty="0" smtClean="0" sz="2400" spc="-97" b="1">
                <a:latin typeface="Times New Roman"/>
                <a:cs typeface="Times New Roman"/>
              </a:rPr>
              <a:t> 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2400" spc="-25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dirty="0" smtClean="0" sz="2400" spc="-59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r>
              <a:rPr dirty="0" smtClean="0" sz="2400" spc="-9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2400" spc="-34" b="1">
                <a:solidFill>
                  <a:srgbClr val="0000FF"/>
                </a:solidFill>
                <a:latin typeface="Times New Roman"/>
                <a:cs typeface="Times New Roman"/>
              </a:rPr>
              <a:t>mm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2400" spc="-9" b="1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on</a:t>
            </a:r>
            <a:r>
              <a:rPr dirty="0" smtClean="0" sz="2400" spc="-14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2400" spc="9" b="1">
                <a:solidFill>
                  <a:srgbClr val="0000FF"/>
                </a:solidFill>
                <a:latin typeface="Times New Roman"/>
                <a:cs typeface="Times New Roman"/>
              </a:rPr>
              <a:t>que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887679" y="927462"/>
            <a:ext cx="8827784" cy="17848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3811">
              <a:lnSpc>
                <a:spcPts val="2550"/>
              </a:lnSpc>
              <a:spcBef>
                <a:spcPts val="127"/>
              </a:spcBef>
            </a:pP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dirty="0" smtClean="0" sz="2400" spc="-4" b="1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3</a:t>
            </a:r>
            <a:r>
              <a:rPr dirty="0" smtClean="0" sz="2400" spc="-25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Les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400" spc="-9" b="1">
                <a:solidFill>
                  <a:srgbClr val="0000FF"/>
                </a:solidFill>
                <a:latin typeface="Times New Roman"/>
                <a:cs typeface="Times New Roman"/>
              </a:rPr>
              <a:t>c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au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2400" spc="-9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088"/>
              </a:spcBef>
            </a:pPr>
            <a:r>
              <a:rPr dirty="0" smtClean="0" sz="2000" spc="0">
                <a:latin typeface="Times New Roman"/>
                <a:cs typeface="Times New Roman"/>
              </a:rPr>
              <a:t>U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3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9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-22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64">
                <a:latin typeface="Times New Roman"/>
                <a:cs typeface="Times New Roman"/>
              </a:rPr>
              <a:t>f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14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iti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4">
                <a:latin typeface="Times New Roman"/>
                <a:cs typeface="Times New Roman"/>
              </a:rPr>
              <a:t>n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lle</a:t>
            </a:r>
            <a:r>
              <a:rPr dirty="0" smtClean="0" sz="2000" spc="-99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(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-11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it)</a:t>
            </a:r>
            <a:r>
              <a:rPr dirty="0" smtClean="0" sz="2000" spc="-18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u</a:t>
            </a:r>
            <a:r>
              <a:rPr dirty="0" smtClean="0" sz="2000" spc="-4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14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iti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lle</a:t>
            </a:r>
            <a:r>
              <a:rPr dirty="0" smtClean="0" sz="2000" spc="-104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(</a:t>
            </a:r>
            <a:r>
              <a:rPr dirty="0" smtClean="0" sz="2000" spc="-9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è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0">
                <a:latin typeface="Times New Roman"/>
                <a:cs typeface="Times New Roman"/>
              </a:rPr>
              <a:t>le</a:t>
            </a:r>
            <a:r>
              <a:rPr dirty="0" smtClean="0" sz="2000" spc="9">
                <a:latin typeface="Times New Roman"/>
                <a:cs typeface="Times New Roman"/>
              </a:rPr>
              <a:t>)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12700" marR="43811">
              <a:lnSpc>
                <a:spcPct val="95825"/>
              </a:lnSpc>
              <a:spcBef>
                <a:spcPts val="1399"/>
              </a:spcBef>
            </a:pPr>
            <a:r>
              <a:rPr dirty="0" smtClean="0" sz="2000" spc="-4" b="1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3</a:t>
            </a:r>
            <a:r>
              <a:rPr dirty="0" smtClean="0" sz="2000" spc="4" b="1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1</a:t>
            </a:r>
            <a:r>
              <a:rPr dirty="0" smtClean="0" sz="2000" spc="-32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-9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es</a:t>
            </a:r>
            <a:r>
              <a:rPr dirty="0" smtClean="0" sz="2000" spc="-4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f</a:t>
            </a:r>
            <a:r>
              <a:rPr dirty="0" smtClean="0" sz="2000" spc="14" b="1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2000" spc="-61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241300" marR="43811">
              <a:lnSpc>
                <a:spcPct val="92488"/>
              </a:lnSpc>
              <a:spcBef>
                <a:spcPts val="1573"/>
              </a:spcBef>
            </a:pPr>
            <a:r>
              <a:rPr dirty="0" smtClean="0" sz="2400" spc="0">
                <a:latin typeface="Wingdings"/>
                <a:cs typeface="Wingdings"/>
              </a:rPr>
              <a:t></a:t>
            </a:r>
            <a:endParaRPr sz="2400">
              <a:latin typeface="Wingdings"/>
              <a:cs typeface="Wingding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787144" y="2412630"/>
            <a:ext cx="2402474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>
                <a:latin typeface="Times New Roman"/>
                <a:cs typeface="Times New Roman"/>
              </a:rPr>
              <a:t>Un</a:t>
            </a:r>
            <a:r>
              <a:rPr dirty="0" smtClean="0" sz="2000" spc="-9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it</a:t>
            </a:r>
            <a:r>
              <a:rPr dirty="0" smtClean="0" sz="2000" spc="-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-2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33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la</a:t>
            </a:r>
            <a:r>
              <a:rPr dirty="0" smtClean="0" sz="2000" spc="-4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e: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589145" y="2412630"/>
            <a:ext cx="309473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 b="1">
                <a:latin typeface="Times New Roman"/>
                <a:cs typeface="Times New Roman"/>
              </a:rPr>
              <a:t>A.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87679" y="2883800"/>
            <a:ext cx="8874473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5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27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44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5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(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63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pr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ca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)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r>
              <a:rPr dirty="0" smtClean="0" sz="2000" spc="-66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35">
                <a:latin typeface="Times New Roman"/>
                <a:cs typeface="Times New Roman"/>
              </a:rPr>
              <a:t> 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gn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0">
                <a:latin typeface="Times New Roman"/>
                <a:cs typeface="Times New Roman"/>
              </a:rPr>
              <a:t>ie</a:t>
            </a:r>
            <a:r>
              <a:rPr dirty="0" smtClean="0" sz="2000" spc="4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la</a:t>
            </a:r>
            <a:r>
              <a:rPr dirty="0" smtClean="0" sz="2000" spc="6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-41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ie</a:t>
            </a:r>
            <a:r>
              <a:rPr dirty="0" smtClean="0" sz="2000" spc="24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r</a:t>
            </a:r>
            <a:r>
              <a:rPr dirty="0" smtClean="0" sz="2000" spc="-85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5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22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e.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87679" y="3174884"/>
            <a:ext cx="2152011" cy="5710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1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ar</a:t>
            </a:r>
            <a:r>
              <a:rPr dirty="0" smtClean="0" sz="2000" spc="283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x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r>
              <a:rPr dirty="0" smtClean="0" sz="2000" spc="297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le</a:t>
            </a:r>
            <a:r>
              <a:rPr dirty="0" smtClean="0" sz="2000" spc="305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it</a:t>
            </a:r>
            <a:endParaRPr sz="2000">
              <a:latin typeface="Times New Roman"/>
              <a:cs typeface="Times New Roman"/>
            </a:endParaRPr>
          </a:p>
          <a:p>
            <a:pPr marL="12700" marR="37947">
              <a:lnSpc>
                <a:spcPct val="95825"/>
              </a:lnSpc>
            </a:pP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14">
                <a:latin typeface="Times New Roman"/>
                <a:cs typeface="Times New Roman"/>
              </a:rPr>
              <a:t>h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ed</a:t>
            </a:r>
            <a:r>
              <a:rPr dirty="0" smtClean="0" sz="2000" spc="1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"</a:t>
            </a:r>
            <a:r>
              <a:rPr dirty="0" smtClean="0" sz="2000" spc="-8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-22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0">
                <a:latin typeface="Times New Roman"/>
                <a:cs typeface="Times New Roman"/>
              </a:rPr>
              <a:t>e.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95015" y="3174884"/>
            <a:ext cx="1827177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 b="1">
                <a:latin typeface="Times New Roman"/>
                <a:cs typeface="Times New Roman"/>
              </a:rPr>
              <a:t>pe</a:t>
            </a:r>
            <a:r>
              <a:rPr dirty="0" smtClean="0" sz="2000" spc="-44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</a:t>
            </a:r>
            <a:r>
              <a:rPr dirty="0" smtClean="0" sz="2000" spc="9" b="1">
                <a:latin typeface="Times New Roman"/>
                <a:cs typeface="Times New Roman"/>
              </a:rPr>
              <a:t>(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0" b="1">
                <a:latin typeface="Times New Roman"/>
                <a:cs typeface="Times New Roman"/>
              </a:rPr>
              <a:t>li</a:t>
            </a:r>
            <a:r>
              <a:rPr dirty="0" smtClean="0" sz="2000" spc="4" b="1">
                <a:latin typeface="Times New Roman"/>
                <a:cs typeface="Times New Roman"/>
              </a:rPr>
              <a:t>,</a:t>
            </a:r>
            <a:r>
              <a:rPr dirty="0" smtClean="0" sz="2000" spc="14" b="1">
                <a:latin typeface="Times New Roman"/>
                <a:cs typeface="Times New Roman"/>
              </a:rPr>
              <a:t>a</a:t>
            </a:r>
            <a:r>
              <a:rPr dirty="0" smtClean="0" sz="2000" spc="0" b="1">
                <a:latin typeface="Times New Roman"/>
                <a:cs typeface="Times New Roman"/>
              </a:rPr>
              <a:t>h</a:t>
            </a:r>
            <a:r>
              <a:rPr dirty="0" smtClean="0" sz="2000" spc="-54" b="1">
                <a:latin typeface="Times New Roman"/>
                <a:cs typeface="Times New Roman"/>
              </a:rPr>
              <a:t>m</a:t>
            </a:r>
            <a:r>
              <a:rPr dirty="0" smtClean="0" sz="2000" spc="0" b="1">
                <a:latin typeface="Times New Roman"/>
                <a:cs typeface="Times New Roman"/>
              </a:rPr>
              <a:t>ed</a:t>
            </a:r>
            <a:r>
              <a:rPr dirty="0" smtClean="0" sz="2000" spc="4" b="1">
                <a:latin typeface="Times New Roman"/>
                <a:cs typeface="Times New Roman"/>
              </a:rPr>
              <a:t>)</a:t>
            </a:r>
            <a:r>
              <a:rPr dirty="0" smtClean="0" sz="2000" spc="0" b="1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87518" y="3174884"/>
            <a:ext cx="4538503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8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9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la</a:t>
            </a:r>
            <a:r>
              <a:rPr dirty="0" smtClean="0" sz="2000" spc="30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244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``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li</a:t>
            </a:r>
            <a:r>
              <a:rPr dirty="0" smtClean="0" sz="2000" spc="30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292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le</a:t>
            </a:r>
            <a:r>
              <a:rPr dirty="0" smtClean="0" sz="2000" spc="280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è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8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16279" y="4414537"/>
            <a:ext cx="31313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dirty="0" smtClean="0" sz="2400" spc="0">
                <a:latin typeface="Wingdings"/>
                <a:cs typeface="Wingdings"/>
              </a:rPr>
              <a:t></a:t>
            </a:r>
            <a:endParaRPr sz="2400">
              <a:latin typeface="Wingdings"/>
              <a:cs typeface="Wingding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87144" y="4445011"/>
            <a:ext cx="7801810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>
                <a:latin typeface="Times New Roman"/>
                <a:cs typeface="Times New Roman"/>
              </a:rPr>
              <a:t>U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le</a:t>
            </a:r>
            <a:r>
              <a:rPr dirty="0" smtClean="0" sz="2000" spc="-79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-36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19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it</a:t>
            </a:r>
            <a:r>
              <a:rPr dirty="0" smtClean="0" sz="2000" spc="-26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2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69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un</a:t>
            </a:r>
            <a:r>
              <a:rPr dirty="0" smtClean="0" sz="2000" spc="-25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ll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t.</a:t>
            </a:r>
            <a:r>
              <a:rPr dirty="0" smtClean="0" sz="2000" spc="-7">
                <a:latin typeface="Times New Roman"/>
                <a:cs typeface="Times New Roman"/>
              </a:rPr>
              <a:t> </a:t>
            </a:r>
            <a:r>
              <a:rPr dirty="0" smtClean="0" sz="2000" spc="25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r</a:t>
            </a:r>
            <a:r>
              <a:rPr dirty="0" smtClean="0" sz="2000" spc="-61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x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le,</a:t>
            </a:r>
            <a:r>
              <a:rPr dirty="0" smtClean="0" sz="2000" spc="-12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le</a:t>
            </a:r>
            <a:r>
              <a:rPr dirty="0" smtClean="0" sz="2000" spc="-29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02383" y="4914158"/>
            <a:ext cx="1251559" cy="5716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7947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 b="1">
                <a:latin typeface="Times New Roman"/>
                <a:cs typeface="Times New Roman"/>
              </a:rPr>
              <a:t>e</a:t>
            </a:r>
            <a:r>
              <a:rPr dirty="0" smtClean="0" sz="2000" spc="9" b="1">
                <a:latin typeface="Times New Roman"/>
                <a:cs typeface="Times New Roman"/>
              </a:rPr>
              <a:t>ga</a:t>
            </a:r>
            <a:r>
              <a:rPr dirty="0" smtClean="0" sz="2000" spc="-25" b="1">
                <a:latin typeface="Times New Roman"/>
                <a:cs typeface="Times New Roman"/>
              </a:rPr>
              <a:t>l</a:t>
            </a:r>
            <a:r>
              <a:rPr dirty="0" smtClean="0" sz="2000" spc="9" b="1">
                <a:latin typeface="Times New Roman"/>
                <a:cs typeface="Times New Roman"/>
              </a:rPr>
              <a:t>(</a:t>
            </a:r>
            <a:r>
              <a:rPr dirty="0" smtClean="0" sz="2000" spc="25" b="1">
                <a:latin typeface="Times New Roman"/>
                <a:cs typeface="Times New Roman"/>
              </a:rPr>
              <a:t>X</a:t>
            </a:r>
            <a:r>
              <a:rPr dirty="0" smtClean="0" sz="2000" spc="-19" b="1">
                <a:latin typeface="Times New Roman"/>
                <a:cs typeface="Times New Roman"/>
              </a:rPr>
              <a:t>,</a:t>
            </a:r>
            <a:r>
              <a:rPr dirty="0" smtClean="0" sz="2000" spc="25" b="1">
                <a:latin typeface="Times New Roman"/>
                <a:cs typeface="Times New Roman"/>
              </a:rPr>
              <a:t>X</a:t>
            </a:r>
            <a:r>
              <a:rPr dirty="0" smtClean="0" sz="2000" spc="9" b="1">
                <a:latin typeface="Times New Roman"/>
                <a:cs typeface="Times New Roman"/>
              </a:rPr>
              <a:t>).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r</a:t>
            </a:r>
            <a:r>
              <a:rPr dirty="0" smtClean="0" sz="2000" spc="-34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8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x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487039" y="4914158"/>
            <a:ext cx="6337639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4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96">
                <a:latin typeface="Times New Roman"/>
                <a:cs typeface="Times New Roman"/>
              </a:rPr>
              <a:t> </a:t>
            </a:r>
            <a:r>
              <a:rPr dirty="0" smtClean="0" sz="2000" spc="-25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11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ati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9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`</a:t>
            </a:r>
            <a:r>
              <a:rPr dirty="0" smtClean="0" sz="2000" spc="-14">
                <a:latin typeface="Times New Roman"/>
                <a:cs typeface="Times New Roman"/>
              </a:rPr>
              <a:t>`</a:t>
            </a:r>
            <a:r>
              <a:rPr dirty="0" smtClean="0" sz="2000" spc="0">
                <a:latin typeface="Times New Roman"/>
                <a:cs typeface="Times New Roman"/>
              </a:rPr>
              <a:t>X</a:t>
            </a:r>
            <a:r>
              <a:rPr dirty="0" smtClean="0" sz="2000" spc="97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92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é</a:t>
            </a:r>
            <a:r>
              <a:rPr dirty="0" smtClean="0" sz="2000" spc="-14">
                <a:latin typeface="Times New Roman"/>
                <a:cs typeface="Times New Roman"/>
              </a:rPr>
              <a:t>g</a:t>
            </a:r>
            <a:r>
              <a:rPr dirty="0" smtClean="0" sz="2000" spc="0">
                <a:latin typeface="Times New Roman"/>
                <a:cs typeface="Times New Roman"/>
              </a:rPr>
              <a:t>al</a:t>
            </a:r>
            <a:r>
              <a:rPr dirty="0" smtClean="0" sz="2000" spc="6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à</a:t>
            </a:r>
            <a:r>
              <a:rPr dirty="0" smtClean="0" sz="2000" spc="9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X</a:t>
            </a:r>
            <a:r>
              <a:rPr dirty="0" smtClean="0" sz="2000" spc="110">
                <a:latin typeface="Times New Roman"/>
                <a:cs typeface="Times New Roman"/>
              </a:rPr>
              <a:t> 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0">
                <a:latin typeface="Times New Roman"/>
                <a:cs typeface="Times New Roman"/>
              </a:rPr>
              <a:t>'</a:t>
            </a:r>
            <a:r>
              <a:rPr dirty="0" smtClean="0" sz="2000" spc="117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67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v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6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po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r</a:t>
            </a:r>
            <a:r>
              <a:rPr dirty="0" smtClean="0" sz="2000" spc="73">
                <a:latin typeface="Times New Roman"/>
                <a:cs typeface="Times New Roman"/>
              </a:rPr>
              <a:t> </a:t>
            </a:r>
            <a:r>
              <a:rPr dirty="0" smtClean="0" sz="2000" spc="-25">
                <a:latin typeface="Times New Roman"/>
                <a:cs typeface="Times New Roman"/>
              </a:rPr>
              <a:t>t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 txBox="1"/>
          <p:nvPr/>
        </p:nvSpPr>
        <p:spPr>
          <a:xfrm>
            <a:off x="887679" y="910855"/>
            <a:ext cx="1851908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-4" b="1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3</a:t>
            </a:r>
            <a:r>
              <a:rPr dirty="0" smtClean="0" sz="2000" spc="4" b="1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r>
              <a:rPr dirty="0" smtClean="0" sz="2000" spc="-32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les</a:t>
            </a:r>
            <a:r>
              <a:rPr dirty="0" smtClean="0" sz="2000" spc="-22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4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2000" spc="4" b="1">
                <a:solidFill>
                  <a:srgbClr val="0000FF"/>
                </a:solidFill>
                <a:latin typeface="Times New Roman"/>
                <a:cs typeface="Times New Roman"/>
              </a:rPr>
              <a:t>è</a:t>
            </a:r>
            <a:r>
              <a:rPr dirty="0" smtClean="0" sz="2000" spc="14" b="1">
                <a:solidFill>
                  <a:srgbClr val="0000FF"/>
                </a:solidFill>
                <a:latin typeface="Times New Roman"/>
                <a:cs typeface="Times New Roman"/>
              </a:rPr>
              <a:t>g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les</a:t>
            </a:r>
            <a:r>
              <a:rPr dirty="0" smtClean="0" sz="2000" spc="-74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87679" y="1383555"/>
            <a:ext cx="819198" cy="7931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05740" marR="300327" algn="ctr">
              <a:lnSpc>
                <a:spcPts val="2550"/>
              </a:lnSpc>
              <a:spcBef>
                <a:spcPts val="127"/>
              </a:spcBef>
            </a:pPr>
            <a:r>
              <a:rPr dirty="0" smtClean="0" sz="2400" spc="0">
                <a:latin typeface="Wingdings"/>
                <a:cs typeface="Wingdings"/>
              </a:rPr>
              <a:t></a:t>
            </a:r>
            <a:endParaRPr sz="2400">
              <a:latin typeface="Wingdings"/>
              <a:cs typeface="Wingdings"/>
            </a:endParaRPr>
          </a:p>
          <a:p>
            <a:pPr algn="ctr">
              <a:lnSpc>
                <a:spcPts val="2109"/>
              </a:lnSpc>
              <a:spcBef>
                <a:spcPts val="1107"/>
              </a:spcBef>
            </a:pPr>
            <a:r>
              <a:rPr dirty="0" smtClean="0" sz="2000" spc="0" b="1">
                <a:latin typeface="Times New Roman"/>
                <a:cs typeface="Times New Roman"/>
              </a:rPr>
              <a:t>A</a:t>
            </a:r>
            <a:r>
              <a:rPr dirty="0" smtClean="0" baseline="-11149" sz="1950" spc="0" b="1">
                <a:latin typeface="Times New Roman"/>
                <a:cs typeface="Times New Roman"/>
              </a:rPr>
              <a:t>0</a:t>
            </a:r>
            <a:r>
              <a:rPr dirty="0" smtClean="0" sz="2000" spc="0" b="1">
                <a:latin typeface="Times New Roman"/>
                <a:cs typeface="Times New Roman"/>
              </a:rPr>
              <a:t>,</a:t>
            </a:r>
            <a:r>
              <a:rPr dirty="0" smtClean="0" sz="2000" spc="-85" b="1"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latin typeface="Times New Roman"/>
                <a:cs typeface="Times New Roman"/>
              </a:rPr>
              <a:t>A</a:t>
            </a:r>
            <a:r>
              <a:rPr dirty="0" smtClean="0" baseline="-11149" sz="1950" spc="0" b="1">
                <a:latin typeface="Times New Roman"/>
                <a:cs typeface="Times New Roman"/>
              </a:rPr>
              <a:t>1</a:t>
            </a:r>
            <a:r>
              <a:rPr dirty="0" smtClean="0" baseline="-11149" sz="1950" spc="133" b="1"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latin typeface="Times New Roman"/>
                <a:cs typeface="Times New Roman"/>
              </a:rPr>
              <a:t>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787144" y="1414156"/>
            <a:ext cx="2698384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>
                <a:latin typeface="Times New Roman"/>
                <a:cs typeface="Times New Roman"/>
              </a:rPr>
              <a:t>U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">
                <a:latin typeface="Times New Roman"/>
                <a:cs typeface="Times New Roman"/>
              </a:rPr>
              <a:t> </a:t>
            </a:r>
            <a:r>
              <a:rPr dirty="0" smtClean="0" sz="2000" spc="-4" i="1">
                <a:latin typeface="Times New Roman"/>
                <a:cs typeface="Times New Roman"/>
              </a:rPr>
              <a:t>r</a:t>
            </a:r>
            <a:r>
              <a:rPr dirty="0" smtClean="0" sz="2000" spc="4" i="1">
                <a:latin typeface="Times New Roman"/>
                <a:cs typeface="Times New Roman"/>
              </a:rPr>
              <a:t>è</a:t>
            </a:r>
            <a:r>
              <a:rPr dirty="0" smtClean="0" sz="2000" spc="9" i="1">
                <a:latin typeface="Times New Roman"/>
                <a:cs typeface="Times New Roman"/>
              </a:rPr>
              <a:t>g</a:t>
            </a:r>
            <a:r>
              <a:rPr dirty="0" smtClean="0" sz="2000" spc="0" i="1">
                <a:latin typeface="Times New Roman"/>
                <a:cs typeface="Times New Roman"/>
              </a:rPr>
              <a:t>le</a:t>
            </a:r>
            <a:r>
              <a:rPr dirty="0" smtClean="0" sz="2000" spc="-31" i="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-2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8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la</a:t>
            </a:r>
            <a:r>
              <a:rPr dirty="0" smtClean="0" sz="2000" spc="-29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e: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630293" y="1414156"/>
            <a:ext cx="1759636" cy="2915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35"/>
              </a:lnSpc>
              <a:spcBef>
                <a:spcPts val="111"/>
              </a:spcBef>
            </a:pPr>
            <a:r>
              <a:rPr dirty="0" smtClean="0" baseline="2898" sz="3000" spc="0" b="1">
                <a:latin typeface="Times New Roman"/>
                <a:cs typeface="Times New Roman"/>
              </a:rPr>
              <a:t>A</a:t>
            </a:r>
            <a:r>
              <a:rPr dirty="0" smtClean="0" baseline="-6689" sz="1950" spc="0" b="1">
                <a:latin typeface="Times New Roman"/>
                <a:cs typeface="Times New Roman"/>
              </a:rPr>
              <a:t>0</a:t>
            </a:r>
            <a:r>
              <a:rPr dirty="0" smtClean="0" baseline="-6689" sz="1950" spc="108" b="1">
                <a:latin typeface="Times New Roman"/>
                <a:cs typeface="Times New Roman"/>
              </a:rPr>
              <a:t> </a:t>
            </a:r>
            <a:r>
              <a:rPr dirty="0" smtClean="0" baseline="2898" sz="3000" spc="9" b="1">
                <a:latin typeface="Times New Roman"/>
                <a:cs typeface="Times New Roman"/>
              </a:rPr>
              <a:t>:</a:t>
            </a:r>
            <a:r>
              <a:rPr dirty="0" smtClean="0" baseline="2898" sz="3000" spc="0" b="1">
                <a:latin typeface="Times New Roman"/>
                <a:cs typeface="Times New Roman"/>
              </a:rPr>
              <a:t>-</a:t>
            </a:r>
            <a:r>
              <a:rPr dirty="0" smtClean="0" baseline="2898" sz="3000" spc="-118" b="1">
                <a:latin typeface="Times New Roman"/>
                <a:cs typeface="Times New Roman"/>
              </a:rPr>
              <a:t> </a:t>
            </a:r>
            <a:r>
              <a:rPr dirty="0" smtClean="0" baseline="2898" sz="3000" spc="4" b="1">
                <a:latin typeface="Times New Roman"/>
                <a:cs typeface="Times New Roman"/>
              </a:rPr>
              <a:t>A</a:t>
            </a:r>
            <a:r>
              <a:rPr dirty="0" smtClean="0" baseline="-6689" sz="1950" spc="0" b="1">
                <a:latin typeface="Times New Roman"/>
                <a:cs typeface="Times New Roman"/>
              </a:rPr>
              <a:t>1</a:t>
            </a:r>
            <a:r>
              <a:rPr dirty="0" smtClean="0" baseline="-6689" sz="1950" spc="108" b="1">
                <a:latin typeface="Times New Roman"/>
                <a:cs typeface="Times New Roman"/>
              </a:rPr>
              <a:t> </a:t>
            </a:r>
            <a:r>
              <a:rPr dirty="0" smtClean="0" baseline="2898" sz="3000" spc="0" b="1">
                <a:latin typeface="Times New Roman"/>
                <a:cs typeface="Times New Roman"/>
              </a:rPr>
              <a:t>,</a:t>
            </a:r>
            <a:r>
              <a:rPr dirty="0" smtClean="0" baseline="2898" sz="3000" spc="-19" b="1">
                <a:latin typeface="Times New Roman"/>
                <a:cs typeface="Times New Roman"/>
              </a:rPr>
              <a:t> </a:t>
            </a:r>
            <a:r>
              <a:rPr dirty="0" smtClean="0" baseline="2898" sz="3000" spc="4" b="1">
                <a:latin typeface="Times New Roman"/>
                <a:cs typeface="Times New Roman"/>
              </a:rPr>
              <a:t>.</a:t>
            </a:r>
            <a:r>
              <a:rPr dirty="0" smtClean="0" baseline="2898" sz="3000" spc="4" b="1">
                <a:latin typeface="Times New Roman"/>
                <a:cs typeface="Times New Roman"/>
              </a:rPr>
              <a:t>.</a:t>
            </a:r>
            <a:r>
              <a:rPr dirty="0" smtClean="0" baseline="2898" sz="3000" spc="0" b="1">
                <a:latin typeface="Times New Roman"/>
                <a:cs typeface="Times New Roman"/>
              </a:rPr>
              <a:t>.</a:t>
            </a:r>
            <a:r>
              <a:rPr dirty="0" smtClean="0" baseline="2898" sz="3000" spc="-9" b="1">
                <a:latin typeface="Times New Roman"/>
                <a:cs typeface="Times New Roman"/>
              </a:rPr>
              <a:t> </a:t>
            </a:r>
            <a:r>
              <a:rPr dirty="0" smtClean="0" baseline="2898" sz="3000" spc="0" b="1">
                <a:latin typeface="Times New Roman"/>
                <a:cs typeface="Times New Roman"/>
              </a:rPr>
              <a:t>,</a:t>
            </a:r>
            <a:r>
              <a:rPr dirty="0" smtClean="0" baseline="2898" sz="3000" spc="-104" b="1">
                <a:latin typeface="Times New Roman"/>
                <a:cs typeface="Times New Roman"/>
              </a:rPr>
              <a:t> </a:t>
            </a:r>
            <a:r>
              <a:rPr dirty="0" smtClean="0" baseline="2898" sz="3000" spc="0" b="1">
                <a:latin typeface="Times New Roman"/>
                <a:cs typeface="Times New Roman"/>
              </a:rPr>
              <a:t>A</a:t>
            </a:r>
            <a:r>
              <a:rPr dirty="0" smtClean="0" baseline="-6689" sz="1950" spc="-25" b="1">
                <a:latin typeface="Times New Roman"/>
                <a:cs typeface="Times New Roman"/>
              </a:rPr>
              <a:t>n</a:t>
            </a:r>
            <a:r>
              <a:rPr dirty="0" smtClean="0" baseline="2898" sz="3000" spc="0" b="1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726183" y="1884827"/>
            <a:ext cx="8013608" cy="2919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35"/>
              </a:lnSpc>
              <a:spcBef>
                <a:spcPts val="111"/>
              </a:spcBef>
            </a:pPr>
            <a:r>
              <a:rPr dirty="0" smtClean="0" baseline="2898" sz="3000" spc="4" b="1">
                <a:latin typeface="Times New Roman"/>
                <a:cs typeface="Times New Roman"/>
              </a:rPr>
              <a:t>..</a:t>
            </a:r>
            <a:r>
              <a:rPr dirty="0" smtClean="0" baseline="2898" sz="3000" spc="0" b="1">
                <a:latin typeface="Times New Roman"/>
                <a:cs typeface="Times New Roman"/>
              </a:rPr>
              <a:t>.</a:t>
            </a:r>
            <a:r>
              <a:rPr dirty="0" smtClean="0" baseline="2898" sz="3000" spc="19" b="1">
                <a:latin typeface="Times New Roman"/>
                <a:cs typeface="Times New Roman"/>
              </a:rPr>
              <a:t> </a:t>
            </a:r>
            <a:r>
              <a:rPr dirty="0" smtClean="0" baseline="2898" sz="3000" spc="0" b="1">
                <a:latin typeface="Times New Roman"/>
                <a:cs typeface="Times New Roman"/>
              </a:rPr>
              <a:t>,</a:t>
            </a:r>
            <a:r>
              <a:rPr dirty="0" smtClean="0" baseline="2898" sz="3000" spc="-89" b="1">
                <a:latin typeface="Times New Roman"/>
                <a:cs typeface="Times New Roman"/>
              </a:rPr>
              <a:t> </a:t>
            </a:r>
            <a:r>
              <a:rPr dirty="0" smtClean="0" baseline="2898" sz="3000" spc="0" b="1">
                <a:latin typeface="Times New Roman"/>
                <a:cs typeface="Times New Roman"/>
              </a:rPr>
              <a:t>A</a:t>
            </a:r>
            <a:r>
              <a:rPr dirty="0" smtClean="0" baseline="-6689" sz="1950" spc="0" b="1">
                <a:latin typeface="Times New Roman"/>
                <a:cs typeface="Times New Roman"/>
              </a:rPr>
              <a:t>n</a:t>
            </a:r>
            <a:r>
              <a:rPr dirty="0" smtClean="0" baseline="-6689" sz="1950" spc="153" b="1">
                <a:latin typeface="Times New Roman"/>
                <a:cs typeface="Times New Roman"/>
              </a:rPr>
              <a:t> </a:t>
            </a:r>
            <a:r>
              <a:rPr dirty="0" smtClean="0" baseline="2898" sz="3000" spc="-9">
                <a:latin typeface="Times New Roman"/>
                <a:cs typeface="Times New Roman"/>
              </a:rPr>
              <a:t>s</a:t>
            </a:r>
            <a:r>
              <a:rPr dirty="0" smtClean="0" baseline="2898" sz="3000" spc="9">
                <a:latin typeface="Times New Roman"/>
                <a:cs typeface="Times New Roman"/>
              </a:rPr>
              <a:t>o</a:t>
            </a:r>
            <a:r>
              <a:rPr dirty="0" smtClean="0" baseline="2898" sz="3000" spc="-14">
                <a:latin typeface="Times New Roman"/>
                <a:cs typeface="Times New Roman"/>
              </a:rPr>
              <a:t>n</a:t>
            </a:r>
            <a:r>
              <a:rPr dirty="0" smtClean="0" baseline="2898" sz="3000" spc="0">
                <a:latin typeface="Times New Roman"/>
                <a:cs typeface="Times New Roman"/>
              </a:rPr>
              <a:t>t</a:t>
            </a:r>
            <a:r>
              <a:rPr dirty="0" smtClean="0" baseline="2898" sz="3000" spc="-2">
                <a:latin typeface="Times New Roman"/>
                <a:cs typeface="Times New Roman"/>
              </a:rPr>
              <a:t> </a:t>
            </a:r>
            <a:r>
              <a:rPr dirty="0" smtClean="0" baseline="2898" sz="3000" spc="9">
                <a:latin typeface="Times New Roman"/>
                <a:cs typeface="Times New Roman"/>
              </a:rPr>
              <a:t>d</a:t>
            </a:r>
            <a:r>
              <a:rPr dirty="0" smtClean="0" baseline="2898" sz="3000" spc="0">
                <a:latin typeface="Times New Roman"/>
                <a:cs typeface="Times New Roman"/>
              </a:rPr>
              <a:t>es</a:t>
            </a:r>
            <a:r>
              <a:rPr dirty="0" smtClean="0" baseline="2898" sz="3000" spc="-1">
                <a:latin typeface="Times New Roman"/>
                <a:cs typeface="Times New Roman"/>
              </a:rPr>
              <a:t> </a:t>
            </a:r>
            <a:r>
              <a:rPr dirty="0" smtClean="0" baseline="2898" sz="3000" spc="0">
                <a:latin typeface="Times New Roman"/>
                <a:cs typeface="Times New Roman"/>
              </a:rPr>
              <a:t>a</a:t>
            </a:r>
            <a:r>
              <a:rPr dirty="0" smtClean="0" baseline="2898" sz="3000" spc="0">
                <a:latin typeface="Times New Roman"/>
                <a:cs typeface="Times New Roman"/>
              </a:rPr>
              <a:t>t</a:t>
            </a:r>
            <a:r>
              <a:rPr dirty="0" smtClean="0" baseline="2898" sz="3000" spc="9">
                <a:latin typeface="Times New Roman"/>
                <a:cs typeface="Times New Roman"/>
              </a:rPr>
              <a:t>o</a:t>
            </a:r>
            <a:r>
              <a:rPr dirty="0" smtClean="0" baseline="2898" sz="3000" spc="-64">
                <a:latin typeface="Times New Roman"/>
                <a:cs typeface="Times New Roman"/>
              </a:rPr>
              <a:t>m</a:t>
            </a:r>
            <a:r>
              <a:rPr dirty="0" smtClean="0" baseline="2898" sz="3000" spc="0">
                <a:latin typeface="Times New Roman"/>
                <a:cs typeface="Times New Roman"/>
              </a:rPr>
              <a:t>es</a:t>
            </a:r>
            <a:r>
              <a:rPr dirty="0" smtClean="0" baseline="2898" sz="3000" spc="18">
                <a:latin typeface="Times New Roman"/>
                <a:cs typeface="Times New Roman"/>
              </a:rPr>
              <a:t> </a:t>
            </a:r>
            <a:r>
              <a:rPr dirty="0" smtClean="0" baseline="2898" sz="3000" spc="0">
                <a:latin typeface="Times New Roman"/>
                <a:cs typeface="Times New Roman"/>
              </a:rPr>
              <a:t>l</a:t>
            </a:r>
            <a:r>
              <a:rPr dirty="0" smtClean="0" baseline="2898" sz="3000" spc="14">
                <a:latin typeface="Times New Roman"/>
                <a:cs typeface="Times New Roman"/>
              </a:rPr>
              <a:t>o</a:t>
            </a:r>
            <a:r>
              <a:rPr dirty="0" smtClean="0" baseline="2898" sz="3000" spc="-14">
                <a:latin typeface="Times New Roman"/>
                <a:cs typeface="Times New Roman"/>
              </a:rPr>
              <a:t>g</a:t>
            </a:r>
            <a:r>
              <a:rPr dirty="0" smtClean="0" baseline="2898" sz="3000" spc="0">
                <a:latin typeface="Times New Roman"/>
                <a:cs typeface="Times New Roman"/>
              </a:rPr>
              <a:t>i</a:t>
            </a:r>
            <a:r>
              <a:rPr dirty="0" smtClean="0" baseline="2898" sz="3000" spc="9">
                <a:latin typeface="Times New Roman"/>
                <a:cs typeface="Times New Roman"/>
              </a:rPr>
              <a:t>q</a:t>
            </a:r>
            <a:r>
              <a:rPr dirty="0" smtClean="0" baseline="2898" sz="3000" spc="-14">
                <a:latin typeface="Times New Roman"/>
                <a:cs typeface="Times New Roman"/>
              </a:rPr>
              <a:t>u</a:t>
            </a:r>
            <a:r>
              <a:rPr dirty="0" smtClean="0" baseline="2898" sz="3000" spc="0">
                <a:latin typeface="Times New Roman"/>
                <a:cs typeface="Times New Roman"/>
              </a:rPr>
              <a:t>es</a:t>
            </a:r>
            <a:r>
              <a:rPr dirty="0" smtClean="0" baseline="2898" sz="3000" spc="-11">
                <a:latin typeface="Times New Roman"/>
                <a:cs typeface="Times New Roman"/>
              </a:rPr>
              <a:t> </a:t>
            </a:r>
            <a:r>
              <a:rPr dirty="0" smtClean="0" baseline="2898" sz="3000" spc="9">
                <a:latin typeface="Times New Roman"/>
                <a:cs typeface="Times New Roman"/>
              </a:rPr>
              <a:t>(</a:t>
            </a:r>
            <a:r>
              <a:rPr dirty="0" smtClean="0" baseline="2898" sz="3000" spc="9">
                <a:latin typeface="Times New Roman"/>
                <a:cs typeface="Times New Roman"/>
              </a:rPr>
              <a:t>d</a:t>
            </a:r>
            <a:r>
              <a:rPr dirty="0" smtClean="0" baseline="2898" sz="3000" spc="4">
                <a:latin typeface="Times New Roman"/>
                <a:cs typeface="Times New Roman"/>
              </a:rPr>
              <a:t>e</a:t>
            </a:r>
            <a:r>
              <a:rPr dirty="0" smtClean="0" baseline="2898" sz="3000" spc="0">
                <a:latin typeface="Times New Roman"/>
                <a:cs typeface="Times New Roman"/>
              </a:rPr>
              <a:t>s</a:t>
            </a:r>
            <a:r>
              <a:rPr dirty="0" smtClean="0" baseline="2898" sz="3000" spc="-33">
                <a:latin typeface="Times New Roman"/>
                <a:cs typeface="Times New Roman"/>
              </a:rPr>
              <a:t> </a:t>
            </a:r>
            <a:r>
              <a:rPr dirty="0" smtClean="0" baseline="2898" sz="3000" spc="9">
                <a:latin typeface="Times New Roman"/>
                <a:cs typeface="Times New Roman"/>
              </a:rPr>
              <a:t>pr</a:t>
            </a:r>
            <a:r>
              <a:rPr dirty="0" smtClean="0" baseline="2898" sz="3000" spc="0">
                <a:latin typeface="Times New Roman"/>
                <a:cs typeface="Times New Roman"/>
              </a:rPr>
              <a:t>é</a:t>
            </a:r>
            <a:r>
              <a:rPr dirty="0" smtClean="0" baseline="2898" sz="3000" spc="9">
                <a:latin typeface="Times New Roman"/>
                <a:cs typeface="Times New Roman"/>
              </a:rPr>
              <a:t>d</a:t>
            </a:r>
            <a:r>
              <a:rPr dirty="0" smtClean="0" baseline="2898" sz="3000" spc="0">
                <a:latin typeface="Times New Roman"/>
                <a:cs typeface="Times New Roman"/>
              </a:rPr>
              <a:t>i</a:t>
            </a:r>
            <a:r>
              <a:rPr dirty="0" smtClean="0" baseline="2898" sz="3000" spc="0">
                <a:latin typeface="Times New Roman"/>
                <a:cs typeface="Times New Roman"/>
              </a:rPr>
              <a:t>ca</a:t>
            </a:r>
            <a:r>
              <a:rPr dirty="0" smtClean="0" baseline="2898" sz="3000" spc="0">
                <a:latin typeface="Times New Roman"/>
                <a:cs typeface="Times New Roman"/>
              </a:rPr>
              <a:t>t</a:t>
            </a:r>
            <a:r>
              <a:rPr dirty="0" smtClean="0" baseline="2898" sz="3000" spc="-9">
                <a:latin typeface="Times New Roman"/>
                <a:cs typeface="Times New Roman"/>
              </a:rPr>
              <a:t>s</a:t>
            </a:r>
            <a:r>
              <a:rPr dirty="0" smtClean="0" baseline="2898" sz="3000" spc="9">
                <a:latin typeface="Times New Roman"/>
                <a:cs typeface="Times New Roman"/>
              </a:rPr>
              <a:t>)</a:t>
            </a:r>
            <a:r>
              <a:rPr dirty="0" smtClean="0" baseline="2898" sz="3000" spc="0">
                <a:latin typeface="Times New Roman"/>
                <a:cs typeface="Times New Roman"/>
              </a:rPr>
              <a:t>.</a:t>
            </a:r>
            <a:r>
              <a:rPr dirty="0" smtClean="0" baseline="2898" sz="3000" spc="-62">
                <a:latin typeface="Times New Roman"/>
                <a:cs typeface="Times New Roman"/>
              </a:rPr>
              <a:t> </a:t>
            </a:r>
            <a:r>
              <a:rPr dirty="0" smtClean="0" baseline="2898" sz="3000" spc="0">
                <a:latin typeface="Times New Roman"/>
                <a:cs typeface="Times New Roman"/>
              </a:rPr>
              <a:t>U</a:t>
            </a:r>
            <a:r>
              <a:rPr dirty="0" smtClean="0" baseline="2898" sz="3000" spc="-14">
                <a:latin typeface="Times New Roman"/>
                <a:cs typeface="Times New Roman"/>
              </a:rPr>
              <a:t>n</a:t>
            </a:r>
            <a:r>
              <a:rPr dirty="0" smtClean="0" baseline="2898" sz="3000" spc="0">
                <a:latin typeface="Times New Roman"/>
                <a:cs typeface="Times New Roman"/>
              </a:rPr>
              <a:t>e</a:t>
            </a:r>
            <a:r>
              <a:rPr dirty="0" smtClean="0" baseline="2898" sz="3000" spc="46">
                <a:latin typeface="Times New Roman"/>
                <a:cs typeface="Times New Roman"/>
              </a:rPr>
              <a:t> </a:t>
            </a:r>
            <a:r>
              <a:rPr dirty="0" smtClean="0" baseline="2898" sz="3000" spc="0">
                <a:latin typeface="Times New Roman"/>
                <a:cs typeface="Times New Roman"/>
              </a:rPr>
              <a:t>t</a:t>
            </a:r>
            <a:r>
              <a:rPr dirty="0" smtClean="0" baseline="2898" sz="3000" spc="4">
                <a:latin typeface="Times New Roman"/>
                <a:cs typeface="Times New Roman"/>
              </a:rPr>
              <a:t>e</a:t>
            </a:r>
            <a:r>
              <a:rPr dirty="0" smtClean="0" baseline="2898" sz="3000" spc="0">
                <a:latin typeface="Times New Roman"/>
                <a:cs typeface="Times New Roman"/>
              </a:rPr>
              <a:t>ll</a:t>
            </a:r>
            <a:r>
              <a:rPr dirty="0" smtClean="0" baseline="2898" sz="3000" spc="0">
                <a:latin typeface="Times New Roman"/>
                <a:cs typeface="Times New Roman"/>
              </a:rPr>
              <a:t>e</a:t>
            </a:r>
            <a:r>
              <a:rPr dirty="0" smtClean="0" baseline="2898" sz="3000" spc="-12">
                <a:latin typeface="Times New Roman"/>
                <a:cs typeface="Times New Roman"/>
              </a:rPr>
              <a:t> </a:t>
            </a:r>
            <a:r>
              <a:rPr dirty="0" smtClean="0" baseline="2898" sz="3000" spc="9">
                <a:latin typeface="Times New Roman"/>
                <a:cs typeface="Times New Roman"/>
              </a:rPr>
              <a:t>r</a:t>
            </a:r>
            <a:r>
              <a:rPr dirty="0" smtClean="0" baseline="2898" sz="3000" spc="0">
                <a:latin typeface="Times New Roman"/>
                <a:cs typeface="Times New Roman"/>
              </a:rPr>
              <a:t>è</a:t>
            </a:r>
            <a:r>
              <a:rPr dirty="0" smtClean="0" baseline="2898" sz="3000" spc="-14">
                <a:latin typeface="Times New Roman"/>
                <a:cs typeface="Times New Roman"/>
              </a:rPr>
              <a:t>g</a:t>
            </a:r>
            <a:r>
              <a:rPr dirty="0" smtClean="0" baseline="2898" sz="3000" spc="0">
                <a:latin typeface="Times New Roman"/>
                <a:cs typeface="Times New Roman"/>
              </a:rPr>
              <a:t>l</a:t>
            </a:r>
            <a:r>
              <a:rPr dirty="0" smtClean="0" baseline="2898" sz="3000" spc="0">
                <a:latin typeface="Times New Roman"/>
                <a:cs typeface="Times New Roman"/>
              </a:rPr>
              <a:t>e</a:t>
            </a:r>
            <a:r>
              <a:rPr dirty="0" smtClean="0" baseline="2898" sz="3000" spc="-4">
                <a:latin typeface="Times New Roman"/>
                <a:cs typeface="Times New Roman"/>
              </a:rPr>
              <a:t> </a:t>
            </a:r>
            <a:r>
              <a:rPr dirty="0" smtClean="0" baseline="2898" sz="3000" spc="-9">
                <a:latin typeface="Times New Roman"/>
                <a:cs typeface="Times New Roman"/>
              </a:rPr>
              <a:t>s</a:t>
            </a:r>
            <a:r>
              <a:rPr dirty="0" smtClean="0" baseline="2898" sz="3000" spc="0">
                <a:latin typeface="Times New Roman"/>
                <a:cs typeface="Times New Roman"/>
              </a:rPr>
              <a:t>i</a:t>
            </a:r>
            <a:r>
              <a:rPr dirty="0" smtClean="0" baseline="2898" sz="3000" spc="-14">
                <a:latin typeface="Times New Roman"/>
                <a:cs typeface="Times New Roman"/>
              </a:rPr>
              <a:t>gn</a:t>
            </a:r>
            <a:r>
              <a:rPr dirty="0" smtClean="0" baseline="2898" sz="3000" spc="0">
                <a:latin typeface="Times New Roman"/>
                <a:cs typeface="Times New Roman"/>
              </a:rPr>
              <a:t>i</a:t>
            </a:r>
            <a:r>
              <a:rPr dirty="0" smtClean="0" baseline="2898" sz="3000" spc="-14">
                <a:latin typeface="Times New Roman"/>
                <a:cs typeface="Times New Roman"/>
              </a:rPr>
              <a:t>f</a:t>
            </a:r>
            <a:r>
              <a:rPr dirty="0" smtClean="0" baseline="2898" sz="3000" spc="0">
                <a:latin typeface="Times New Roman"/>
                <a:cs typeface="Times New Roman"/>
              </a:rPr>
              <a:t>i</a:t>
            </a:r>
            <a:r>
              <a:rPr dirty="0" smtClean="0" baseline="2898" sz="3000" spc="0">
                <a:latin typeface="Times New Roman"/>
                <a:cs typeface="Times New Roman"/>
              </a:rPr>
              <a:t>e</a:t>
            </a:r>
            <a:r>
              <a:rPr dirty="0" smtClean="0" baseline="2898" sz="3000" spc="36">
                <a:latin typeface="Times New Roman"/>
                <a:cs typeface="Times New Roman"/>
              </a:rPr>
              <a:t> </a:t>
            </a:r>
            <a:r>
              <a:rPr dirty="0" smtClean="0" baseline="2898" sz="3000" spc="9">
                <a:latin typeface="Times New Roman"/>
                <a:cs typeface="Times New Roman"/>
              </a:rPr>
              <a:t>q</a:t>
            </a:r>
            <a:r>
              <a:rPr dirty="0" smtClean="0" baseline="2898" sz="3000" spc="-14">
                <a:latin typeface="Times New Roman"/>
                <a:cs typeface="Times New Roman"/>
              </a:rPr>
              <a:t>u</a:t>
            </a:r>
            <a:r>
              <a:rPr dirty="0" smtClean="0" baseline="2898" sz="3000" spc="0">
                <a:latin typeface="Times New Roman"/>
                <a:cs typeface="Times New Roman"/>
              </a:rPr>
              <a:t>e</a:t>
            </a:r>
            <a:r>
              <a:rPr dirty="0" smtClean="0" baseline="2898" sz="3000" spc="26">
                <a:latin typeface="Times New Roman"/>
                <a:cs typeface="Times New Roman"/>
              </a:rPr>
              <a:t> </a:t>
            </a:r>
            <a:r>
              <a:rPr dirty="0" smtClean="0" baseline="2898" sz="3000" spc="0">
                <a:latin typeface="Times New Roman"/>
                <a:cs typeface="Times New Roman"/>
              </a:rPr>
              <a:t>l</a:t>
            </a:r>
            <a:r>
              <a:rPr dirty="0" smtClean="0" baseline="2898" sz="3000" spc="0">
                <a:latin typeface="Times New Roman"/>
                <a:cs typeface="Times New Roman"/>
              </a:rPr>
              <a:t>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87679" y="2176410"/>
            <a:ext cx="8868245" cy="2915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35"/>
              </a:lnSpc>
              <a:spcBef>
                <a:spcPts val="111"/>
              </a:spcBef>
            </a:pPr>
            <a:r>
              <a:rPr dirty="0" smtClean="0" baseline="2898" sz="3000" spc="9">
                <a:latin typeface="Times New Roman"/>
                <a:cs typeface="Times New Roman"/>
              </a:rPr>
              <a:t>r</a:t>
            </a:r>
            <a:r>
              <a:rPr dirty="0" smtClean="0" baseline="2898" sz="3000" spc="4">
                <a:latin typeface="Times New Roman"/>
                <a:cs typeface="Times New Roman"/>
              </a:rPr>
              <a:t>e</a:t>
            </a:r>
            <a:r>
              <a:rPr dirty="0" smtClean="0" baseline="2898" sz="3000" spc="0">
                <a:latin typeface="Times New Roman"/>
                <a:cs typeface="Times New Roman"/>
              </a:rPr>
              <a:t>l</a:t>
            </a:r>
            <a:r>
              <a:rPr dirty="0" smtClean="0" baseline="2898" sz="3000" spc="4">
                <a:latin typeface="Times New Roman"/>
                <a:cs typeface="Times New Roman"/>
              </a:rPr>
              <a:t>a</a:t>
            </a:r>
            <a:r>
              <a:rPr dirty="0" smtClean="0" baseline="2898" sz="3000" spc="0">
                <a:latin typeface="Times New Roman"/>
                <a:cs typeface="Times New Roman"/>
              </a:rPr>
              <a:t>ti</a:t>
            </a:r>
            <a:r>
              <a:rPr dirty="0" smtClean="0" baseline="2898" sz="3000" spc="9">
                <a:latin typeface="Times New Roman"/>
                <a:cs typeface="Times New Roman"/>
              </a:rPr>
              <a:t>o</a:t>
            </a:r>
            <a:r>
              <a:rPr dirty="0" smtClean="0" baseline="2898" sz="3000" spc="0">
                <a:latin typeface="Times New Roman"/>
                <a:cs typeface="Times New Roman"/>
              </a:rPr>
              <a:t>n</a:t>
            </a:r>
            <a:r>
              <a:rPr dirty="0" smtClean="0" baseline="2898" sz="3000" spc="48">
                <a:latin typeface="Times New Roman"/>
                <a:cs typeface="Times New Roman"/>
              </a:rPr>
              <a:t> </a:t>
            </a:r>
            <a:r>
              <a:rPr dirty="0" smtClean="0" baseline="2898" sz="3000" spc="0" b="1">
                <a:latin typeface="Times New Roman"/>
                <a:cs typeface="Times New Roman"/>
              </a:rPr>
              <a:t>A</a:t>
            </a:r>
            <a:r>
              <a:rPr dirty="0" smtClean="0" baseline="-6689" sz="1950" spc="0" b="1">
                <a:latin typeface="Times New Roman"/>
                <a:cs typeface="Times New Roman"/>
              </a:rPr>
              <a:t>0</a:t>
            </a:r>
            <a:r>
              <a:rPr dirty="0" smtClean="0" baseline="-6689" sz="1950" spc="0" b="1">
                <a:latin typeface="Times New Roman"/>
                <a:cs typeface="Times New Roman"/>
              </a:rPr>
              <a:t> </a:t>
            </a:r>
            <a:r>
              <a:rPr dirty="0" smtClean="0" baseline="-6689" sz="1950" spc="23" b="1">
                <a:latin typeface="Times New Roman"/>
                <a:cs typeface="Times New Roman"/>
              </a:rPr>
              <a:t> </a:t>
            </a:r>
            <a:r>
              <a:rPr dirty="0" smtClean="0" baseline="2898" sz="3000" spc="0">
                <a:latin typeface="Times New Roman"/>
                <a:cs typeface="Times New Roman"/>
              </a:rPr>
              <a:t>est</a:t>
            </a:r>
            <a:r>
              <a:rPr dirty="0" smtClean="0" baseline="2898" sz="3000" spc="122">
                <a:latin typeface="Times New Roman"/>
                <a:cs typeface="Times New Roman"/>
              </a:rPr>
              <a:t> </a:t>
            </a:r>
            <a:r>
              <a:rPr dirty="0" smtClean="0" baseline="2898" sz="3000" spc="-9">
                <a:latin typeface="Times New Roman"/>
                <a:cs typeface="Times New Roman"/>
              </a:rPr>
              <a:t>v</a:t>
            </a:r>
            <a:r>
              <a:rPr dirty="0" smtClean="0" baseline="2898" sz="3000" spc="9">
                <a:latin typeface="Times New Roman"/>
                <a:cs typeface="Times New Roman"/>
              </a:rPr>
              <a:t>r</a:t>
            </a:r>
            <a:r>
              <a:rPr dirty="0" smtClean="0" baseline="2898" sz="3000" spc="4">
                <a:latin typeface="Times New Roman"/>
                <a:cs typeface="Times New Roman"/>
              </a:rPr>
              <a:t>a</a:t>
            </a:r>
            <a:r>
              <a:rPr dirty="0" smtClean="0" baseline="2898" sz="3000" spc="0">
                <a:latin typeface="Times New Roman"/>
                <a:cs typeface="Times New Roman"/>
              </a:rPr>
              <a:t>ie</a:t>
            </a:r>
            <a:r>
              <a:rPr dirty="0" smtClean="0" baseline="2898" sz="3000" spc="90">
                <a:latin typeface="Times New Roman"/>
                <a:cs typeface="Times New Roman"/>
              </a:rPr>
              <a:t> </a:t>
            </a:r>
            <a:r>
              <a:rPr dirty="0" smtClean="0" baseline="2898" sz="3000" spc="-4">
                <a:latin typeface="Times New Roman"/>
                <a:cs typeface="Times New Roman"/>
              </a:rPr>
              <a:t>s</a:t>
            </a:r>
            <a:r>
              <a:rPr dirty="0" smtClean="0" baseline="2898" sz="3000" spc="0">
                <a:latin typeface="Times New Roman"/>
                <a:cs typeface="Times New Roman"/>
              </a:rPr>
              <a:t>i</a:t>
            </a:r>
            <a:r>
              <a:rPr dirty="0" smtClean="0" baseline="2898" sz="3000" spc="136">
                <a:latin typeface="Times New Roman"/>
                <a:cs typeface="Times New Roman"/>
              </a:rPr>
              <a:t> </a:t>
            </a:r>
            <a:r>
              <a:rPr dirty="0" smtClean="0" baseline="2898" sz="3000" spc="0">
                <a:latin typeface="Times New Roman"/>
                <a:cs typeface="Times New Roman"/>
              </a:rPr>
              <a:t>l</a:t>
            </a:r>
            <a:r>
              <a:rPr dirty="0" smtClean="0" baseline="2898" sz="3000" spc="4">
                <a:latin typeface="Times New Roman"/>
                <a:cs typeface="Times New Roman"/>
              </a:rPr>
              <a:t>e</a:t>
            </a:r>
            <a:r>
              <a:rPr dirty="0" smtClean="0" baseline="2898" sz="3000" spc="0">
                <a:latin typeface="Times New Roman"/>
                <a:cs typeface="Times New Roman"/>
              </a:rPr>
              <a:t>s</a:t>
            </a:r>
            <a:r>
              <a:rPr dirty="0" smtClean="0" baseline="2898" sz="3000" spc="92">
                <a:latin typeface="Times New Roman"/>
                <a:cs typeface="Times New Roman"/>
              </a:rPr>
              <a:t> </a:t>
            </a:r>
            <a:r>
              <a:rPr dirty="0" smtClean="0" baseline="2898" sz="3000" spc="9">
                <a:latin typeface="Times New Roman"/>
                <a:cs typeface="Times New Roman"/>
              </a:rPr>
              <a:t>r</a:t>
            </a:r>
            <a:r>
              <a:rPr dirty="0" smtClean="0" baseline="2898" sz="3000" spc="4">
                <a:latin typeface="Times New Roman"/>
                <a:cs typeface="Times New Roman"/>
              </a:rPr>
              <a:t>e</a:t>
            </a:r>
            <a:r>
              <a:rPr dirty="0" smtClean="0" baseline="2898" sz="3000" spc="0">
                <a:latin typeface="Times New Roman"/>
                <a:cs typeface="Times New Roman"/>
              </a:rPr>
              <a:t>l</a:t>
            </a:r>
            <a:r>
              <a:rPr dirty="0" smtClean="0" baseline="2898" sz="3000" spc="4">
                <a:latin typeface="Times New Roman"/>
                <a:cs typeface="Times New Roman"/>
              </a:rPr>
              <a:t>a</a:t>
            </a:r>
            <a:r>
              <a:rPr dirty="0" smtClean="0" baseline="2898" sz="3000" spc="0">
                <a:latin typeface="Times New Roman"/>
                <a:cs typeface="Times New Roman"/>
              </a:rPr>
              <a:t>ti</a:t>
            </a:r>
            <a:r>
              <a:rPr dirty="0" smtClean="0" baseline="2898" sz="3000" spc="14">
                <a:latin typeface="Times New Roman"/>
                <a:cs typeface="Times New Roman"/>
              </a:rPr>
              <a:t>o</a:t>
            </a:r>
            <a:r>
              <a:rPr dirty="0" smtClean="0" baseline="2898" sz="3000" spc="-9">
                <a:latin typeface="Times New Roman"/>
                <a:cs typeface="Times New Roman"/>
              </a:rPr>
              <a:t>n</a:t>
            </a:r>
            <a:r>
              <a:rPr dirty="0" smtClean="0" baseline="2898" sz="3000" spc="0">
                <a:latin typeface="Times New Roman"/>
                <a:cs typeface="Times New Roman"/>
              </a:rPr>
              <a:t>s</a:t>
            </a:r>
            <a:r>
              <a:rPr dirty="0" smtClean="0" baseline="2898" sz="3000" spc="46">
                <a:latin typeface="Times New Roman"/>
                <a:cs typeface="Times New Roman"/>
              </a:rPr>
              <a:t> </a:t>
            </a:r>
            <a:r>
              <a:rPr dirty="0" smtClean="0" baseline="2898" sz="3000" spc="0" b="1">
                <a:latin typeface="Times New Roman"/>
                <a:cs typeface="Times New Roman"/>
              </a:rPr>
              <a:t>A</a:t>
            </a:r>
            <a:r>
              <a:rPr dirty="0" smtClean="0" baseline="2898" sz="3000" spc="0" b="1">
                <a:latin typeface="Times New Roman"/>
                <a:cs typeface="Times New Roman"/>
              </a:rPr>
              <a:t>   </a:t>
            </a:r>
            <a:r>
              <a:rPr dirty="0" smtClean="0" baseline="2898" sz="3000" spc="375" b="1">
                <a:latin typeface="Times New Roman"/>
                <a:cs typeface="Times New Roman"/>
              </a:rPr>
              <a:t> </a:t>
            </a:r>
            <a:r>
              <a:rPr dirty="0" smtClean="0" baseline="2898" sz="3000" spc="4">
                <a:latin typeface="Times New Roman"/>
                <a:cs typeface="Times New Roman"/>
              </a:rPr>
              <a:t>e</a:t>
            </a:r>
            <a:r>
              <a:rPr dirty="0" smtClean="0" baseline="2898" sz="3000" spc="0">
                <a:latin typeface="Times New Roman"/>
                <a:cs typeface="Times New Roman"/>
              </a:rPr>
              <a:t>t</a:t>
            </a:r>
            <a:r>
              <a:rPr dirty="0" smtClean="0" baseline="2898" sz="3000" spc="110">
                <a:latin typeface="Times New Roman"/>
                <a:cs typeface="Times New Roman"/>
              </a:rPr>
              <a:t> </a:t>
            </a:r>
            <a:r>
              <a:rPr dirty="0" smtClean="0" baseline="2898" sz="3000" spc="4">
                <a:latin typeface="Times New Roman"/>
                <a:cs typeface="Times New Roman"/>
              </a:rPr>
              <a:t>..</a:t>
            </a:r>
            <a:r>
              <a:rPr dirty="0" smtClean="0" baseline="2898" sz="3000" spc="0">
                <a:latin typeface="Times New Roman"/>
                <a:cs typeface="Times New Roman"/>
              </a:rPr>
              <a:t>.</a:t>
            </a:r>
            <a:r>
              <a:rPr dirty="0" smtClean="0" baseline="2898" sz="3000" spc="114">
                <a:latin typeface="Times New Roman"/>
                <a:cs typeface="Times New Roman"/>
              </a:rPr>
              <a:t> </a:t>
            </a:r>
            <a:r>
              <a:rPr dirty="0" smtClean="0" baseline="2898" sz="3000" spc="4">
                <a:latin typeface="Times New Roman"/>
                <a:cs typeface="Times New Roman"/>
              </a:rPr>
              <a:t>e</a:t>
            </a:r>
            <a:r>
              <a:rPr dirty="0" smtClean="0" baseline="2898" sz="3000" spc="0">
                <a:latin typeface="Times New Roman"/>
                <a:cs typeface="Times New Roman"/>
              </a:rPr>
              <a:t>t</a:t>
            </a:r>
            <a:r>
              <a:rPr dirty="0" smtClean="0" baseline="2898" sz="3000" spc="130">
                <a:latin typeface="Times New Roman"/>
                <a:cs typeface="Times New Roman"/>
              </a:rPr>
              <a:t> </a:t>
            </a:r>
            <a:r>
              <a:rPr dirty="0" smtClean="0" baseline="2898" sz="3000" spc="0" b="1">
                <a:latin typeface="Times New Roman"/>
                <a:cs typeface="Times New Roman"/>
              </a:rPr>
              <a:t>A</a:t>
            </a:r>
            <a:r>
              <a:rPr dirty="0" smtClean="0" baseline="-6689" sz="1950" spc="0" b="1">
                <a:latin typeface="Times New Roman"/>
                <a:cs typeface="Times New Roman"/>
              </a:rPr>
              <a:t>n</a:t>
            </a:r>
            <a:r>
              <a:rPr dirty="0" smtClean="0" baseline="-6689" sz="1950" spc="323" b="1">
                <a:latin typeface="Times New Roman"/>
                <a:cs typeface="Times New Roman"/>
              </a:rPr>
              <a:t> </a:t>
            </a:r>
            <a:r>
              <a:rPr dirty="0" smtClean="0" baseline="2898" sz="3000" spc="-4">
                <a:latin typeface="Times New Roman"/>
                <a:cs typeface="Times New Roman"/>
              </a:rPr>
              <a:t>s</a:t>
            </a:r>
            <a:r>
              <a:rPr dirty="0" smtClean="0" baseline="2898" sz="3000" spc="9">
                <a:latin typeface="Times New Roman"/>
                <a:cs typeface="Times New Roman"/>
              </a:rPr>
              <a:t>o</a:t>
            </a:r>
            <a:r>
              <a:rPr dirty="0" smtClean="0" baseline="2898" sz="3000" spc="-9">
                <a:latin typeface="Times New Roman"/>
                <a:cs typeface="Times New Roman"/>
              </a:rPr>
              <a:t>n</a:t>
            </a:r>
            <a:r>
              <a:rPr dirty="0" smtClean="0" baseline="2898" sz="3000" spc="0">
                <a:latin typeface="Times New Roman"/>
                <a:cs typeface="Times New Roman"/>
              </a:rPr>
              <a:t>t</a:t>
            </a:r>
            <a:r>
              <a:rPr dirty="0" smtClean="0" baseline="2898" sz="3000" spc="136">
                <a:latin typeface="Times New Roman"/>
                <a:cs typeface="Times New Roman"/>
              </a:rPr>
              <a:t> </a:t>
            </a:r>
            <a:r>
              <a:rPr dirty="0" smtClean="0" baseline="2898" sz="3000" spc="-9">
                <a:latin typeface="Times New Roman"/>
                <a:cs typeface="Times New Roman"/>
              </a:rPr>
              <a:t>v</a:t>
            </a:r>
            <a:r>
              <a:rPr dirty="0" smtClean="0" baseline="2898" sz="3000" spc="9">
                <a:latin typeface="Times New Roman"/>
                <a:cs typeface="Times New Roman"/>
              </a:rPr>
              <a:t>r</a:t>
            </a:r>
            <a:r>
              <a:rPr dirty="0" smtClean="0" baseline="2898" sz="3000" spc="4">
                <a:latin typeface="Times New Roman"/>
                <a:cs typeface="Times New Roman"/>
              </a:rPr>
              <a:t>a</a:t>
            </a:r>
            <a:r>
              <a:rPr dirty="0" smtClean="0" baseline="2898" sz="3000" spc="0">
                <a:latin typeface="Times New Roman"/>
                <a:cs typeface="Times New Roman"/>
              </a:rPr>
              <a:t>ies.</a:t>
            </a:r>
            <a:r>
              <a:rPr dirty="0" smtClean="0" baseline="2898" sz="3000" spc="102">
                <a:latin typeface="Times New Roman"/>
                <a:cs typeface="Times New Roman"/>
              </a:rPr>
              <a:t> </a:t>
            </a:r>
            <a:r>
              <a:rPr dirty="0" smtClean="0" baseline="2898" sz="3000" spc="0" b="1">
                <a:latin typeface="Times New Roman"/>
                <a:cs typeface="Times New Roman"/>
              </a:rPr>
              <a:t>A</a:t>
            </a:r>
            <a:r>
              <a:rPr dirty="0" smtClean="0" baseline="-6689" sz="1950" spc="0" b="1">
                <a:latin typeface="Times New Roman"/>
                <a:cs typeface="Times New Roman"/>
              </a:rPr>
              <a:t>0</a:t>
            </a:r>
            <a:r>
              <a:rPr dirty="0" smtClean="0" baseline="-6689" sz="1950" spc="323" b="1">
                <a:latin typeface="Times New Roman"/>
                <a:cs typeface="Times New Roman"/>
              </a:rPr>
              <a:t> </a:t>
            </a:r>
            <a:r>
              <a:rPr dirty="0" smtClean="0" baseline="2898" sz="3000" spc="0">
                <a:latin typeface="Times New Roman"/>
                <a:cs typeface="Times New Roman"/>
              </a:rPr>
              <a:t>est</a:t>
            </a:r>
            <a:r>
              <a:rPr dirty="0" smtClean="0" baseline="2898" sz="3000" spc="122">
                <a:latin typeface="Times New Roman"/>
                <a:cs typeface="Times New Roman"/>
              </a:rPr>
              <a:t> </a:t>
            </a:r>
            <a:r>
              <a:rPr dirty="0" smtClean="0" baseline="2898" sz="3000" spc="4">
                <a:latin typeface="Times New Roman"/>
                <a:cs typeface="Times New Roman"/>
              </a:rPr>
              <a:t>a</a:t>
            </a:r>
            <a:r>
              <a:rPr dirty="0" smtClean="0" baseline="2898" sz="3000" spc="14">
                <a:latin typeface="Times New Roman"/>
                <a:cs typeface="Times New Roman"/>
              </a:rPr>
              <a:t>pp</a:t>
            </a:r>
            <a:r>
              <a:rPr dirty="0" smtClean="0" baseline="2898" sz="3000" spc="4">
                <a:latin typeface="Times New Roman"/>
                <a:cs typeface="Times New Roman"/>
              </a:rPr>
              <a:t>e</a:t>
            </a:r>
            <a:r>
              <a:rPr dirty="0" smtClean="0" baseline="2898" sz="3000" spc="0">
                <a:latin typeface="Times New Roman"/>
                <a:cs typeface="Times New Roman"/>
              </a:rPr>
              <a:t>lé</a:t>
            </a:r>
            <a:r>
              <a:rPr dirty="0" smtClean="0" baseline="2898" sz="3000" spc="77">
                <a:latin typeface="Times New Roman"/>
                <a:cs typeface="Times New Roman"/>
              </a:rPr>
              <a:t> </a:t>
            </a:r>
            <a:r>
              <a:rPr dirty="0" smtClean="0" baseline="2898" sz="3000" spc="9" b="1">
                <a:latin typeface="Times New Roman"/>
                <a:cs typeface="Times New Roman"/>
              </a:rPr>
              <a:t>t</a:t>
            </a:r>
            <a:r>
              <a:rPr dirty="0" smtClean="0" baseline="2898" sz="3000" spc="4" b="1">
                <a:latin typeface="Times New Roman"/>
                <a:cs typeface="Times New Roman"/>
              </a:rPr>
              <a:t>ê</a:t>
            </a:r>
            <a:r>
              <a:rPr dirty="0" smtClean="0" baseline="2898" sz="3000" spc="9" b="1">
                <a:latin typeface="Times New Roman"/>
                <a:cs typeface="Times New Roman"/>
              </a:rPr>
              <a:t>t</a:t>
            </a:r>
            <a:r>
              <a:rPr dirty="0" smtClean="0" baseline="2898" sz="3000" spc="0" b="1">
                <a:latin typeface="Times New Roman"/>
                <a:cs typeface="Times New Roman"/>
              </a:rPr>
              <a:t>e</a:t>
            </a:r>
            <a:r>
              <a:rPr dirty="0" smtClean="0" baseline="2898" sz="3000" spc="98" b="1">
                <a:latin typeface="Times New Roman"/>
                <a:cs typeface="Times New Roman"/>
              </a:rPr>
              <a:t> </a:t>
            </a:r>
            <a:r>
              <a:rPr dirty="0" smtClean="0" baseline="2898" sz="3000" spc="-4" b="1">
                <a:latin typeface="Times New Roman"/>
                <a:cs typeface="Times New Roman"/>
              </a:rPr>
              <a:t>de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918329" y="2290844"/>
            <a:ext cx="132384" cy="1899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425"/>
              </a:lnSpc>
              <a:spcBef>
                <a:spcPts val="71"/>
              </a:spcBef>
            </a:pPr>
            <a:r>
              <a:rPr dirty="0" smtClean="0" sz="1300" spc="0" b="1">
                <a:latin typeface="Times New Roman"/>
                <a:cs typeface="Times New Roman"/>
              </a:rPr>
              <a:t>1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87679" y="2469018"/>
            <a:ext cx="4900270" cy="2915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35"/>
              </a:lnSpc>
              <a:spcBef>
                <a:spcPts val="111"/>
              </a:spcBef>
            </a:pPr>
            <a:r>
              <a:rPr dirty="0" smtClean="0" baseline="2898" sz="3000" spc="4" b="1">
                <a:latin typeface="Times New Roman"/>
                <a:cs typeface="Times New Roman"/>
              </a:rPr>
              <a:t>c</a:t>
            </a:r>
            <a:r>
              <a:rPr dirty="0" smtClean="0" baseline="2898" sz="3000" spc="0" b="1">
                <a:latin typeface="Times New Roman"/>
                <a:cs typeface="Times New Roman"/>
              </a:rPr>
              <a:t>l</a:t>
            </a:r>
            <a:r>
              <a:rPr dirty="0" smtClean="0" baseline="2898" sz="3000" spc="14" b="1">
                <a:latin typeface="Times New Roman"/>
                <a:cs typeface="Times New Roman"/>
              </a:rPr>
              <a:t>a</a:t>
            </a:r>
            <a:r>
              <a:rPr dirty="0" smtClean="0" baseline="2898" sz="3000" spc="0" b="1">
                <a:latin typeface="Times New Roman"/>
                <a:cs typeface="Times New Roman"/>
              </a:rPr>
              <a:t>u</a:t>
            </a:r>
            <a:r>
              <a:rPr dirty="0" smtClean="0" baseline="2898" sz="3000" spc="-9" b="1">
                <a:latin typeface="Times New Roman"/>
                <a:cs typeface="Times New Roman"/>
              </a:rPr>
              <a:t>s</a:t>
            </a:r>
            <a:r>
              <a:rPr dirty="0" smtClean="0" baseline="2898" sz="3000" spc="0" b="1">
                <a:latin typeface="Times New Roman"/>
                <a:cs typeface="Times New Roman"/>
              </a:rPr>
              <a:t>e</a:t>
            </a:r>
            <a:r>
              <a:rPr dirty="0" smtClean="0" baseline="2898" sz="3000" spc="-47" b="1">
                <a:latin typeface="Times New Roman"/>
                <a:cs typeface="Times New Roman"/>
              </a:rPr>
              <a:t> </a:t>
            </a:r>
            <a:r>
              <a:rPr dirty="0" smtClean="0" baseline="2898" sz="3000" spc="0">
                <a:latin typeface="Times New Roman"/>
                <a:cs typeface="Times New Roman"/>
              </a:rPr>
              <a:t>et</a:t>
            </a:r>
            <a:r>
              <a:rPr dirty="0" smtClean="0" baseline="2898" sz="3000" spc="-9">
                <a:latin typeface="Times New Roman"/>
                <a:cs typeface="Times New Roman"/>
              </a:rPr>
              <a:t> </a:t>
            </a:r>
            <a:r>
              <a:rPr dirty="0" smtClean="0" baseline="2898" sz="3000" spc="0" b="1">
                <a:latin typeface="Times New Roman"/>
                <a:cs typeface="Times New Roman"/>
              </a:rPr>
              <a:t>A</a:t>
            </a:r>
            <a:r>
              <a:rPr dirty="0" smtClean="0" baseline="-6689" sz="1950" spc="0" b="1">
                <a:latin typeface="Times New Roman"/>
                <a:cs typeface="Times New Roman"/>
              </a:rPr>
              <a:t>1</a:t>
            </a:r>
            <a:r>
              <a:rPr dirty="0" smtClean="0" baseline="2898" sz="3000" spc="0" b="1">
                <a:latin typeface="Times New Roman"/>
                <a:cs typeface="Times New Roman"/>
              </a:rPr>
              <a:t>,</a:t>
            </a:r>
            <a:r>
              <a:rPr dirty="0" smtClean="0" baseline="2898" sz="3000" spc="-15" b="1">
                <a:latin typeface="Times New Roman"/>
                <a:cs typeface="Times New Roman"/>
              </a:rPr>
              <a:t> </a:t>
            </a:r>
            <a:r>
              <a:rPr dirty="0" smtClean="0" baseline="2898" sz="3000" spc="4" b="1">
                <a:latin typeface="Times New Roman"/>
                <a:cs typeface="Times New Roman"/>
              </a:rPr>
              <a:t>.</a:t>
            </a:r>
            <a:r>
              <a:rPr dirty="0" smtClean="0" baseline="2898" sz="3000" spc="4" b="1">
                <a:latin typeface="Times New Roman"/>
                <a:cs typeface="Times New Roman"/>
              </a:rPr>
              <a:t>.</a:t>
            </a:r>
            <a:r>
              <a:rPr dirty="0" smtClean="0" baseline="2898" sz="3000" spc="0" b="1">
                <a:latin typeface="Times New Roman"/>
                <a:cs typeface="Times New Roman"/>
              </a:rPr>
              <a:t>.</a:t>
            </a:r>
            <a:r>
              <a:rPr dirty="0" smtClean="0" baseline="2898" sz="3000" spc="-29" b="1">
                <a:latin typeface="Times New Roman"/>
                <a:cs typeface="Times New Roman"/>
              </a:rPr>
              <a:t> </a:t>
            </a:r>
            <a:r>
              <a:rPr dirty="0" smtClean="0" baseline="2898" sz="3000" spc="0" b="1">
                <a:latin typeface="Times New Roman"/>
                <a:cs typeface="Times New Roman"/>
              </a:rPr>
              <a:t>,</a:t>
            </a:r>
            <a:r>
              <a:rPr dirty="0" smtClean="0" baseline="2898" sz="3000" spc="-109" b="1">
                <a:latin typeface="Times New Roman"/>
                <a:cs typeface="Times New Roman"/>
              </a:rPr>
              <a:t> </a:t>
            </a:r>
            <a:r>
              <a:rPr dirty="0" smtClean="0" baseline="2898" sz="3000" spc="0" b="1">
                <a:latin typeface="Times New Roman"/>
                <a:cs typeface="Times New Roman"/>
              </a:rPr>
              <a:t>A</a:t>
            </a:r>
            <a:r>
              <a:rPr dirty="0" smtClean="0" baseline="-6689" sz="1950" spc="0" b="1">
                <a:latin typeface="Times New Roman"/>
                <a:cs typeface="Times New Roman"/>
              </a:rPr>
              <a:t>n</a:t>
            </a:r>
            <a:r>
              <a:rPr dirty="0" smtClean="0" baseline="-6689" sz="1950" spc="133" b="1">
                <a:latin typeface="Times New Roman"/>
                <a:cs typeface="Times New Roman"/>
              </a:rPr>
              <a:t> </a:t>
            </a:r>
            <a:r>
              <a:rPr dirty="0" smtClean="0" baseline="2898" sz="3000" spc="0">
                <a:latin typeface="Times New Roman"/>
                <a:cs typeface="Times New Roman"/>
              </a:rPr>
              <a:t>est</a:t>
            </a:r>
            <a:r>
              <a:rPr dirty="0" smtClean="0" baseline="2898" sz="3000" spc="-22">
                <a:latin typeface="Times New Roman"/>
                <a:cs typeface="Times New Roman"/>
              </a:rPr>
              <a:t> </a:t>
            </a:r>
            <a:r>
              <a:rPr dirty="0" smtClean="0" baseline="2898" sz="3000" spc="4">
                <a:latin typeface="Times New Roman"/>
                <a:cs typeface="Times New Roman"/>
              </a:rPr>
              <a:t>a</a:t>
            </a:r>
            <a:r>
              <a:rPr dirty="0" smtClean="0" baseline="2898" sz="3000" spc="9">
                <a:latin typeface="Times New Roman"/>
                <a:cs typeface="Times New Roman"/>
              </a:rPr>
              <a:t>pp</a:t>
            </a:r>
            <a:r>
              <a:rPr dirty="0" smtClean="0" baseline="2898" sz="3000" spc="4">
                <a:latin typeface="Times New Roman"/>
                <a:cs typeface="Times New Roman"/>
              </a:rPr>
              <a:t>e</a:t>
            </a:r>
            <a:r>
              <a:rPr dirty="0" smtClean="0" baseline="2898" sz="3000" spc="0">
                <a:latin typeface="Times New Roman"/>
                <a:cs typeface="Times New Roman"/>
              </a:rPr>
              <a:t>lé</a:t>
            </a:r>
            <a:r>
              <a:rPr dirty="0" smtClean="0" baseline="2898" sz="3000" spc="-66">
                <a:latin typeface="Times New Roman"/>
                <a:cs typeface="Times New Roman"/>
              </a:rPr>
              <a:t> </a:t>
            </a:r>
            <a:r>
              <a:rPr dirty="0" smtClean="0" baseline="2898" sz="3000" spc="4" b="1">
                <a:latin typeface="Times New Roman"/>
                <a:cs typeface="Times New Roman"/>
              </a:rPr>
              <a:t>c</a:t>
            </a:r>
            <a:r>
              <a:rPr dirty="0" smtClean="0" baseline="2898" sz="3000" spc="14" b="1">
                <a:latin typeface="Times New Roman"/>
                <a:cs typeface="Times New Roman"/>
              </a:rPr>
              <a:t>o</a:t>
            </a:r>
            <a:r>
              <a:rPr dirty="0" smtClean="0" baseline="2898" sz="3000" spc="0" b="1">
                <a:latin typeface="Times New Roman"/>
                <a:cs typeface="Times New Roman"/>
              </a:rPr>
              <a:t>rps</a:t>
            </a:r>
            <a:r>
              <a:rPr dirty="0" smtClean="0" baseline="2898" sz="3000" spc="-46" b="1">
                <a:latin typeface="Times New Roman"/>
                <a:cs typeface="Times New Roman"/>
              </a:rPr>
              <a:t> </a:t>
            </a:r>
            <a:r>
              <a:rPr dirty="0" smtClean="0" baseline="2898" sz="3000" spc="0" b="1">
                <a:latin typeface="Times New Roman"/>
                <a:cs typeface="Times New Roman"/>
              </a:rPr>
              <a:t>de</a:t>
            </a:r>
            <a:r>
              <a:rPr dirty="0" smtClean="0" baseline="2898" sz="3000" spc="-19" b="1">
                <a:latin typeface="Times New Roman"/>
                <a:cs typeface="Times New Roman"/>
              </a:rPr>
              <a:t> </a:t>
            </a:r>
            <a:r>
              <a:rPr dirty="0" smtClean="0" baseline="2898" sz="3000" spc="4" b="1">
                <a:latin typeface="Times New Roman"/>
                <a:cs typeface="Times New Roman"/>
              </a:rPr>
              <a:t>c</a:t>
            </a:r>
            <a:r>
              <a:rPr dirty="0" smtClean="0" baseline="2898" sz="3000" spc="0" b="1">
                <a:latin typeface="Times New Roman"/>
                <a:cs typeface="Times New Roman"/>
              </a:rPr>
              <a:t>l</a:t>
            </a:r>
            <a:r>
              <a:rPr dirty="0" smtClean="0" baseline="2898" sz="3000" spc="14" b="1">
                <a:latin typeface="Times New Roman"/>
                <a:cs typeface="Times New Roman"/>
              </a:rPr>
              <a:t>a</a:t>
            </a:r>
            <a:r>
              <a:rPr dirty="0" smtClean="0" baseline="2898" sz="3000" spc="0" b="1">
                <a:latin typeface="Times New Roman"/>
                <a:cs typeface="Times New Roman"/>
              </a:rPr>
              <a:t>u</a:t>
            </a:r>
            <a:r>
              <a:rPr dirty="0" smtClean="0" baseline="2898" sz="3000" spc="-9" b="1">
                <a:latin typeface="Times New Roman"/>
                <a:cs typeface="Times New Roman"/>
              </a:rPr>
              <a:t>s</a:t>
            </a:r>
            <a:r>
              <a:rPr dirty="0" smtClean="0" baseline="2898" sz="3000" spc="4" b="1">
                <a:latin typeface="Times New Roman"/>
                <a:cs typeface="Times New Roman"/>
              </a:rPr>
              <a:t>e</a:t>
            </a:r>
            <a:r>
              <a:rPr dirty="0" smtClean="0" baseline="2898" sz="3000" spc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16279" y="3375811"/>
            <a:ext cx="8704447" cy="916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dirty="0" smtClean="0" sz="2400" spc="0">
                <a:latin typeface="Wingdings"/>
                <a:cs typeface="Wingdings"/>
              </a:rPr>
              <a:t></a:t>
            </a:r>
            <a:r>
              <a:rPr dirty="0" smtClean="0" sz="2400" spc="279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U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61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4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14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ss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20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273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26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ê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5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-14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97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è</a:t>
            </a:r>
            <a:r>
              <a:rPr dirty="0" smtClean="0" sz="2000" spc="-14">
                <a:latin typeface="Times New Roman"/>
                <a:cs typeface="Times New Roman"/>
              </a:rPr>
              <a:t>g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60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(</a:t>
            </a:r>
            <a:r>
              <a:rPr dirty="0" smtClean="0" sz="2000" spc="0">
                <a:latin typeface="Times New Roman"/>
                <a:cs typeface="Times New Roman"/>
              </a:rPr>
              <a:t>et</a:t>
            </a:r>
            <a:r>
              <a:rPr dirty="0" smtClean="0" sz="2000" spc="248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é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ll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28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248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  <a:p>
            <a:pPr marL="241604" marR="45765">
              <a:lnSpc>
                <a:spcPct val="95825"/>
              </a:lnSpc>
            </a:pP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14">
                <a:latin typeface="Times New Roman"/>
                <a:cs typeface="Times New Roman"/>
              </a:rPr>
              <a:t>p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)</a:t>
            </a:r>
            <a:r>
              <a:rPr dirty="0" smtClean="0" sz="2000" spc="-6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-2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49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ll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25">
                <a:latin typeface="Times New Roman"/>
                <a:cs typeface="Times New Roman"/>
              </a:rPr>
              <a:t>t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r>
              <a:rPr dirty="0" smtClean="0" sz="2000" spc="-7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x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le</a:t>
            </a:r>
            <a:r>
              <a:rPr dirty="0" smtClean="0" sz="2000" spc="-12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2601391" marR="45765">
              <a:lnSpc>
                <a:spcPct val="95825"/>
              </a:lnSpc>
              <a:spcBef>
                <a:spcPts val="5"/>
              </a:spcBef>
            </a:pPr>
            <a:r>
              <a:rPr dirty="0" smtClean="0" sz="2000" spc="0" b="1">
                <a:latin typeface="Times New Roman"/>
                <a:cs typeface="Times New Roman"/>
              </a:rPr>
              <a:t>pè</a:t>
            </a:r>
            <a:r>
              <a:rPr dirty="0" smtClean="0" sz="2000" spc="-44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</a:t>
            </a:r>
            <a:r>
              <a:rPr dirty="0" smtClean="0" sz="2000" spc="14" b="1">
                <a:latin typeface="Times New Roman"/>
                <a:cs typeface="Times New Roman"/>
              </a:rPr>
              <a:t>(</a:t>
            </a:r>
            <a:r>
              <a:rPr dirty="0" smtClean="0" sz="2000" spc="25" b="1">
                <a:latin typeface="Times New Roman"/>
                <a:cs typeface="Times New Roman"/>
              </a:rPr>
              <a:t>X</a:t>
            </a:r>
            <a:r>
              <a:rPr dirty="0" smtClean="0" sz="2000" spc="4" b="1">
                <a:latin typeface="Times New Roman"/>
                <a:cs typeface="Times New Roman"/>
              </a:rPr>
              <a:t>,</a:t>
            </a:r>
            <a:r>
              <a:rPr dirty="0" smtClean="0" sz="2000" spc="0" b="1">
                <a:latin typeface="Times New Roman"/>
                <a:cs typeface="Times New Roman"/>
              </a:rPr>
              <a:t>Y)</a:t>
            </a:r>
            <a:r>
              <a:rPr dirty="0" smtClean="0" sz="2000" spc="-49" b="1">
                <a:latin typeface="Times New Roman"/>
                <a:cs typeface="Times New Roman"/>
              </a:rPr>
              <a:t> </a:t>
            </a:r>
            <a:r>
              <a:rPr dirty="0" smtClean="0" sz="2000" spc="34" b="1">
                <a:latin typeface="Times New Roman"/>
                <a:cs typeface="Times New Roman"/>
              </a:rPr>
              <a:t>:</a:t>
            </a:r>
            <a:r>
              <a:rPr dirty="0" smtClean="0" sz="2000" spc="0" b="1">
                <a:latin typeface="Times New Roman"/>
                <a:cs typeface="Times New Roman"/>
              </a:rPr>
              <a:t>-</a:t>
            </a:r>
            <a:r>
              <a:rPr dirty="0" smtClean="0" sz="2000" spc="-23" b="1">
                <a:latin typeface="Times New Roman"/>
                <a:cs typeface="Times New Roman"/>
              </a:rPr>
              <a:t> </a:t>
            </a:r>
            <a:r>
              <a:rPr dirty="0" smtClean="0" sz="2000" spc="-4" b="1">
                <a:latin typeface="Times New Roman"/>
                <a:cs typeface="Times New Roman"/>
              </a:rPr>
              <a:t>p</a:t>
            </a:r>
            <a:r>
              <a:rPr dirty="0" smtClean="0" sz="2000" spc="14" b="1">
                <a:latin typeface="Times New Roman"/>
                <a:cs typeface="Times New Roman"/>
              </a:rPr>
              <a:t>a</a:t>
            </a:r>
            <a:r>
              <a:rPr dirty="0" smtClean="0" sz="2000" spc="-44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en</a:t>
            </a:r>
            <a:r>
              <a:rPr dirty="0" smtClean="0" sz="2000" spc="9" b="1">
                <a:latin typeface="Times New Roman"/>
                <a:cs typeface="Times New Roman"/>
              </a:rPr>
              <a:t>t(</a:t>
            </a:r>
            <a:r>
              <a:rPr dirty="0" smtClean="0" sz="2000" spc="25" b="1">
                <a:latin typeface="Times New Roman"/>
                <a:cs typeface="Times New Roman"/>
              </a:rPr>
              <a:t>X</a:t>
            </a:r>
            <a:r>
              <a:rPr dirty="0" smtClean="0" sz="2000" spc="4" b="1">
                <a:latin typeface="Times New Roman"/>
                <a:cs typeface="Times New Roman"/>
              </a:rPr>
              <a:t>,</a:t>
            </a:r>
            <a:r>
              <a:rPr dirty="0" smtClean="0" sz="2000" spc="4" b="1">
                <a:latin typeface="Times New Roman"/>
                <a:cs typeface="Times New Roman"/>
              </a:rPr>
              <a:t>Y</a:t>
            </a:r>
            <a:r>
              <a:rPr dirty="0" smtClean="0" sz="2000" spc="4" b="1">
                <a:latin typeface="Times New Roman"/>
                <a:cs typeface="Times New Roman"/>
              </a:rPr>
              <a:t>)</a:t>
            </a:r>
            <a:r>
              <a:rPr dirty="0" smtClean="0" sz="2000" spc="0" b="1">
                <a:latin typeface="Times New Roman"/>
                <a:cs typeface="Times New Roman"/>
              </a:rPr>
              <a:t>,</a:t>
            </a:r>
            <a:r>
              <a:rPr dirty="0" smtClean="0" sz="2000" spc="-78" b="1">
                <a:latin typeface="Times New Roman"/>
                <a:cs typeface="Times New Roman"/>
              </a:rPr>
              <a:t> </a:t>
            </a:r>
            <a:r>
              <a:rPr dirty="0" smtClean="0" sz="2000" spc="-44" b="1">
                <a:latin typeface="Times New Roman"/>
                <a:cs typeface="Times New Roman"/>
              </a:rPr>
              <a:t>m</a:t>
            </a:r>
            <a:r>
              <a:rPr dirty="0" smtClean="0" sz="2000" spc="9" b="1">
                <a:latin typeface="Times New Roman"/>
                <a:cs typeface="Times New Roman"/>
              </a:rPr>
              <a:t>â</a:t>
            </a:r>
            <a:r>
              <a:rPr dirty="0" smtClean="0" sz="2000" spc="0" b="1">
                <a:latin typeface="Times New Roman"/>
                <a:cs typeface="Times New Roman"/>
              </a:rPr>
              <a:t>l</a:t>
            </a:r>
            <a:r>
              <a:rPr dirty="0" smtClean="0" sz="2000" spc="4" b="1">
                <a:latin typeface="Times New Roman"/>
                <a:cs typeface="Times New Roman"/>
              </a:rPr>
              <a:t>e</a:t>
            </a:r>
            <a:r>
              <a:rPr dirty="0" smtClean="0" sz="2000" spc="9" b="1">
                <a:latin typeface="Times New Roman"/>
                <a:cs typeface="Times New Roman"/>
              </a:rPr>
              <a:t>(</a:t>
            </a:r>
            <a:r>
              <a:rPr dirty="0" smtClean="0" sz="2000" spc="29" b="1">
                <a:latin typeface="Times New Roman"/>
                <a:cs typeface="Times New Roman"/>
              </a:rPr>
              <a:t>X</a:t>
            </a:r>
            <a:r>
              <a:rPr dirty="0" smtClean="0" sz="2000" spc="9" b="1">
                <a:latin typeface="Times New Roman"/>
                <a:cs typeface="Times New Roman"/>
              </a:rPr>
              <a:t>).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7679" y="4501399"/>
            <a:ext cx="8246331" cy="5558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gn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0">
                <a:latin typeface="Times New Roman"/>
                <a:cs typeface="Times New Roman"/>
              </a:rPr>
              <a:t>ie</a:t>
            </a:r>
            <a:r>
              <a:rPr dirty="0" smtClean="0" sz="2000" spc="18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«</a:t>
            </a:r>
            <a:r>
              <a:rPr dirty="0" smtClean="0" sz="2000" spc="-19">
                <a:latin typeface="Times New Roman"/>
                <a:cs typeface="Times New Roman"/>
              </a:rPr>
              <a:t> 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181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-14">
                <a:latin typeface="Times New Roman"/>
                <a:cs typeface="Times New Roman"/>
              </a:rPr>
              <a:t>’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203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167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le</a:t>
            </a:r>
            <a:r>
              <a:rPr dirty="0" smtClean="0" sz="2000" spc="18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144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81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-14">
                <a:latin typeface="Times New Roman"/>
                <a:cs typeface="Times New Roman"/>
              </a:rPr>
              <a:t>’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173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-19">
                <a:latin typeface="Times New Roman"/>
                <a:cs typeface="Times New Roman"/>
              </a:rPr>
              <a:t>'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71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180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96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155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214">
                <a:latin typeface="Times New Roman"/>
                <a:cs typeface="Times New Roman"/>
              </a:rPr>
              <a:t> 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â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e,</a:t>
            </a:r>
            <a:endParaRPr sz="2000">
              <a:latin typeface="Times New Roman"/>
              <a:cs typeface="Times New Roman"/>
            </a:endParaRPr>
          </a:p>
          <a:p>
            <a:pPr marL="12700" marR="37947">
              <a:lnSpc>
                <a:spcPts val="2185"/>
              </a:lnSpc>
              <a:spcBef>
                <a:spcPts val="2"/>
              </a:spcBef>
            </a:pPr>
            <a:r>
              <a:rPr dirty="0" smtClean="0" sz="2000" spc="0">
                <a:latin typeface="Times New Roman"/>
                <a:cs typeface="Times New Roman"/>
              </a:rPr>
              <a:t>c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-9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-1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è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49">
                <a:latin typeface="Times New Roman"/>
                <a:cs typeface="Times New Roman"/>
              </a:rPr>
              <a:t> </a:t>
            </a:r>
            <a:r>
              <a:rPr dirty="0" smtClean="0" sz="2000" spc="-59">
                <a:latin typeface="Times New Roman"/>
                <a:cs typeface="Times New Roman"/>
              </a:rPr>
              <a:t>»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280906" y="4501399"/>
            <a:ext cx="556672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>
                <a:latin typeface="Times New Roman"/>
                <a:cs typeface="Times New Roman"/>
              </a:rPr>
              <a:t>do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c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16279" y="5739528"/>
            <a:ext cx="313131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dirty="0" smtClean="0" sz="2400" spc="0">
                <a:latin typeface="Wingdings"/>
                <a:cs typeface="Wingdings"/>
              </a:rPr>
              <a:t></a:t>
            </a:r>
            <a:endParaRPr sz="2400">
              <a:latin typeface="Wingdings"/>
              <a:cs typeface="Wingding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87144" y="5770002"/>
            <a:ext cx="8027785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>
                <a:latin typeface="Times New Roman"/>
                <a:cs typeface="Times New Roman"/>
              </a:rPr>
              <a:t>U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71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le</a:t>
            </a:r>
            <a:r>
              <a:rPr dirty="0" smtClean="0" sz="2000" spc="40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pp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4">
                <a:latin typeface="Times New Roman"/>
                <a:cs typeface="Times New Roman"/>
              </a:rPr>
              <a:t>ss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23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58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le</a:t>
            </a:r>
            <a:r>
              <a:rPr dirty="0" smtClean="0" sz="2000" spc="70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14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2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-9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87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55">
                <a:latin typeface="Times New Roman"/>
                <a:cs typeface="Times New Roman"/>
              </a:rPr>
              <a:t> 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is</a:t>
            </a:r>
            <a:r>
              <a:rPr dirty="0" smtClean="0" sz="2000" spc="77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68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58">
                <a:latin typeface="Times New Roman"/>
                <a:cs typeface="Times New Roman"/>
              </a:rPr>
              <a:t> 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63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ê</a:t>
            </a:r>
            <a:r>
              <a:rPr dirty="0" smtClean="0" sz="2000" spc="0">
                <a:latin typeface="Times New Roman"/>
                <a:cs typeface="Times New Roman"/>
              </a:rPr>
              <a:t>te</a:t>
            </a:r>
            <a:r>
              <a:rPr dirty="0" smtClean="0" sz="2000" spc="5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345184" y="6062610"/>
            <a:ext cx="3980916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0">
                <a:latin typeface="Times New Roman"/>
                <a:cs typeface="Times New Roman"/>
              </a:rPr>
              <a:t>iée</a:t>
            </a:r>
            <a:r>
              <a:rPr dirty="0" smtClean="0" sz="2000" spc="-39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x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ll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25">
                <a:latin typeface="Times New Roman"/>
                <a:cs typeface="Times New Roman"/>
              </a:rPr>
              <a:t>t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r>
              <a:rPr dirty="0" smtClean="0" sz="2000" spc="-56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x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le</a:t>
            </a:r>
            <a:r>
              <a:rPr dirty="0" smtClean="0" sz="2000" spc="-12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 txBox="1"/>
          <p:nvPr/>
        </p:nvSpPr>
        <p:spPr>
          <a:xfrm>
            <a:off x="887679" y="910855"/>
            <a:ext cx="8408123" cy="10285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970074" marR="31111">
              <a:lnSpc>
                <a:spcPts val="2135"/>
              </a:lnSpc>
              <a:spcBef>
                <a:spcPts val="106"/>
              </a:spcBef>
            </a:pPr>
            <a:r>
              <a:rPr dirty="0" smtClean="0" sz="2000" spc="-50" b="1">
                <a:latin typeface="Times New Roman"/>
                <a:cs typeface="Times New Roman"/>
              </a:rPr>
              <a:t>m</a:t>
            </a:r>
            <a:r>
              <a:rPr dirty="0" smtClean="0" sz="2000" spc="0" b="1">
                <a:latin typeface="Times New Roman"/>
                <a:cs typeface="Times New Roman"/>
              </a:rPr>
              <a:t>e</a:t>
            </a:r>
            <a:r>
              <a:rPr dirty="0" smtClean="0" sz="2000" spc="-50" b="1">
                <a:latin typeface="Times New Roman"/>
                <a:cs typeface="Times New Roman"/>
              </a:rPr>
              <a:t>m</a:t>
            </a:r>
            <a:r>
              <a:rPr dirty="0" smtClean="0" sz="2000" spc="4" b="1">
                <a:latin typeface="Times New Roman"/>
                <a:cs typeface="Times New Roman"/>
              </a:rPr>
              <a:t>e</a:t>
            </a:r>
            <a:r>
              <a:rPr dirty="0" smtClean="0" sz="2000" spc="9" b="1">
                <a:latin typeface="Times New Roman"/>
                <a:cs typeface="Times New Roman"/>
              </a:rPr>
              <a:t>_</a:t>
            </a:r>
            <a:r>
              <a:rPr dirty="0" smtClean="0" sz="2000" spc="0" b="1">
                <a:latin typeface="Times New Roman"/>
                <a:cs typeface="Times New Roman"/>
              </a:rPr>
              <a:t>pe</a:t>
            </a:r>
            <a:r>
              <a:rPr dirty="0" smtClean="0" sz="2000" spc="-44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</a:t>
            </a:r>
            <a:r>
              <a:rPr dirty="0" smtClean="0" sz="2000" spc="9" b="1">
                <a:latin typeface="Times New Roman"/>
                <a:cs typeface="Times New Roman"/>
              </a:rPr>
              <a:t>(</a:t>
            </a:r>
            <a:r>
              <a:rPr dirty="0" smtClean="0" sz="2000" spc="29" b="1">
                <a:latin typeface="Times New Roman"/>
                <a:cs typeface="Times New Roman"/>
              </a:rPr>
              <a:t>X</a:t>
            </a:r>
            <a:r>
              <a:rPr dirty="0" smtClean="0" sz="2000" spc="29" b="1">
                <a:latin typeface="Times New Roman"/>
                <a:cs typeface="Times New Roman"/>
              </a:rPr>
              <a:t>,</a:t>
            </a:r>
            <a:r>
              <a:rPr dirty="0" smtClean="0" sz="2000" spc="0" b="1">
                <a:latin typeface="Times New Roman"/>
                <a:cs typeface="Times New Roman"/>
              </a:rPr>
              <a:t>Y)</a:t>
            </a:r>
            <a:r>
              <a:rPr dirty="0" smtClean="0" sz="2000" spc="-35" b="1">
                <a:latin typeface="Times New Roman"/>
                <a:cs typeface="Times New Roman"/>
              </a:rPr>
              <a:t> </a:t>
            </a:r>
            <a:r>
              <a:rPr dirty="0" smtClean="0" sz="2000" spc="9" b="1">
                <a:latin typeface="Times New Roman"/>
                <a:cs typeface="Times New Roman"/>
              </a:rPr>
              <a:t>:</a:t>
            </a:r>
            <a:r>
              <a:rPr dirty="0" smtClean="0" sz="2000" spc="0" b="1">
                <a:latin typeface="Times New Roman"/>
                <a:cs typeface="Times New Roman"/>
              </a:rPr>
              <a:t>-</a:t>
            </a:r>
            <a:r>
              <a:rPr dirty="0" smtClean="0" sz="2000" spc="1" b="1"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latin typeface="Times New Roman"/>
                <a:cs typeface="Times New Roman"/>
              </a:rPr>
              <a:t>pe</a:t>
            </a:r>
            <a:r>
              <a:rPr dirty="0" smtClean="0" sz="2000" spc="-44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</a:t>
            </a:r>
            <a:r>
              <a:rPr dirty="0" smtClean="0" sz="2000" spc="9" b="1">
                <a:latin typeface="Times New Roman"/>
                <a:cs typeface="Times New Roman"/>
              </a:rPr>
              <a:t>(</a:t>
            </a:r>
            <a:r>
              <a:rPr dirty="0" smtClean="0" sz="2000" spc="-184" b="1">
                <a:latin typeface="Times New Roman"/>
                <a:cs typeface="Times New Roman"/>
              </a:rPr>
              <a:t>P</a:t>
            </a:r>
            <a:r>
              <a:rPr dirty="0" smtClean="0" sz="2000" spc="9" b="1">
                <a:latin typeface="Times New Roman"/>
                <a:cs typeface="Times New Roman"/>
              </a:rPr>
              <a:t>,</a:t>
            </a:r>
            <a:r>
              <a:rPr dirty="0" smtClean="0" sz="2000" spc="25" b="1">
                <a:latin typeface="Times New Roman"/>
                <a:cs typeface="Times New Roman"/>
              </a:rPr>
              <a:t>X</a:t>
            </a:r>
            <a:r>
              <a:rPr dirty="0" smtClean="0" sz="2000" spc="4" b="1">
                <a:latin typeface="Times New Roman"/>
                <a:cs typeface="Times New Roman"/>
              </a:rPr>
              <a:t>)</a:t>
            </a:r>
            <a:r>
              <a:rPr dirty="0" smtClean="0" sz="2000" spc="0" b="1">
                <a:latin typeface="Times New Roman"/>
                <a:cs typeface="Times New Roman"/>
              </a:rPr>
              <a:t>,</a:t>
            </a:r>
            <a:r>
              <a:rPr dirty="0" smtClean="0" sz="2000" spc="-57" b="1"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latin typeface="Times New Roman"/>
                <a:cs typeface="Times New Roman"/>
              </a:rPr>
              <a:t>pe</a:t>
            </a:r>
            <a:r>
              <a:rPr dirty="0" smtClean="0" sz="2000" spc="-44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</a:t>
            </a:r>
            <a:r>
              <a:rPr dirty="0" smtClean="0" sz="2000" spc="9" b="1">
                <a:latin typeface="Times New Roman"/>
                <a:cs typeface="Times New Roman"/>
              </a:rPr>
              <a:t>(</a:t>
            </a:r>
            <a:r>
              <a:rPr dirty="0" smtClean="0" sz="2000" spc="-184" b="1">
                <a:latin typeface="Times New Roman"/>
                <a:cs typeface="Times New Roman"/>
              </a:rPr>
              <a:t>P</a:t>
            </a:r>
            <a:r>
              <a:rPr dirty="0" smtClean="0" sz="2000" spc="14" b="1">
                <a:latin typeface="Times New Roman"/>
                <a:cs typeface="Times New Roman"/>
              </a:rPr>
              <a:t>,</a:t>
            </a:r>
            <a:r>
              <a:rPr dirty="0" smtClean="0" sz="2000" spc="0" b="1">
                <a:latin typeface="Times New Roman"/>
                <a:cs typeface="Times New Roman"/>
              </a:rPr>
              <a:t>Y</a:t>
            </a:r>
            <a:r>
              <a:rPr dirty="0" smtClean="0" sz="2000" spc="9" b="1">
                <a:latin typeface="Times New Roman"/>
                <a:cs typeface="Times New Roman"/>
              </a:rPr>
              <a:t>).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6016"/>
              </a:lnSpc>
              <a:spcBef>
                <a:spcPts val="1196"/>
              </a:spcBef>
            </a:pP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83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lit:</a:t>
            </a:r>
            <a:r>
              <a:rPr dirty="0" smtClean="0" sz="2000" spc="172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`</a:t>
            </a:r>
            <a:r>
              <a:rPr dirty="0" smtClean="0" sz="2000" spc="-14">
                <a:latin typeface="Times New Roman"/>
                <a:cs typeface="Times New Roman"/>
              </a:rPr>
              <a:t>`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r</a:t>
            </a:r>
            <a:r>
              <a:rPr dirty="0" smtClean="0" sz="2000" spc="205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163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X</a:t>
            </a:r>
            <a:r>
              <a:rPr dirty="0" smtClean="0" sz="2000" spc="205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180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po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r</a:t>
            </a:r>
            <a:r>
              <a:rPr dirty="0" smtClean="0" sz="2000" spc="168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118">
                <a:latin typeface="Times New Roman"/>
                <a:cs typeface="Times New Roman"/>
              </a:rPr>
              <a:t> </a:t>
            </a:r>
            <a:r>
              <a:rPr dirty="0" smtClean="0" sz="2000" spc="-259">
                <a:latin typeface="Times New Roman"/>
                <a:cs typeface="Times New Roman"/>
              </a:rPr>
              <a:t>Y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r>
              <a:rPr dirty="0" smtClean="0" sz="2000" spc="205">
                <a:latin typeface="Times New Roman"/>
                <a:cs typeface="Times New Roman"/>
              </a:rPr>
              <a:t> 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14">
                <a:latin typeface="Times New Roman"/>
                <a:cs typeface="Times New Roman"/>
              </a:rPr>
              <a:t>_p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(</a:t>
            </a:r>
            <a:r>
              <a:rPr dirty="0" smtClean="0" sz="2000" spc="0">
                <a:latin typeface="Times New Roman"/>
                <a:cs typeface="Times New Roman"/>
              </a:rPr>
              <a:t>X</a:t>
            </a:r>
            <a:r>
              <a:rPr dirty="0" smtClean="0" sz="2000" spc="4">
                <a:latin typeface="Times New Roman"/>
                <a:cs typeface="Times New Roman"/>
              </a:rPr>
              <a:t>,</a:t>
            </a:r>
            <a:r>
              <a:rPr dirty="0" smtClean="0" sz="2000" spc="4">
                <a:latin typeface="Times New Roman"/>
                <a:cs typeface="Times New Roman"/>
              </a:rPr>
              <a:t>Y</a:t>
            </a:r>
            <a:r>
              <a:rPr dirty="0" smtClean="0" sz="2000" spc="0">
                <a:latin typeface="Times New Roman"/>
                <a:cs typeface="Times New Roman"/>
              </a:rPr>
              <a:t>)</a:t>
            </a:r>
            <a:r>
              <a:rPr dirty="0" smtClean="0" sz="2000" spc="159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167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163">
                <a:latin typeface="Times New Roman"/>
                <a:cs typeface="Times New Roman"/>
              </a:rPr>
              <a:t> 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0">
                <a:latin typeface="Times New Roman"/>
                <a:cs typeface="Times New Roman"/>
              </a:rPr>
              <a:t>il</a:t>
            </a:r>
            <a:r>
              <a:rPr dirty="0" smtClean="0" sz="2000" spc="197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x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te</a:t>
            </a:r>
            <a:r>
              <a:rPr dirty="0" smtClean="0" sz="2000" spc="178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209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P</a:t>
            </a:r>
            <a:r>
              <a:rPr dirty="0" smtClean="0" sz="2000" spc="133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el</a:t>
            </a:r>
            <a:r>
              <a:rPr dirty="0" smtClean="0" sz="2000" spc="4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(</a:t>
            </a:r>
            <a:r>
              <a:rPr dirty="0" smtClean="0" sz="2000" spc="-194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,</a:t>
            </a:r>
            <a:r>
              <a:rPr dirty="0" smtClean="0" sz="2000" spc="0">
                <a:latin typeface="Times New Roman"/>
                <a:cs typeface="Times New Roman"/>
              </a:rPr>
              <a:t>X)</a:t>
            </a:r>
            <a:r>
              <a:rPr dirty="0" smtClean="0" sz="2000" spc="-118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et</a:t>
            </a:r>
            <a:r>
              <a:rPr dirty="0" smtClean="0" sz="2000" spc="-4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(</a:t>
            </a:r>
            <a:r>
              <a:rPr dirty="0" smtClean="0" sz="2000" spc="-194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,</a:t>
            </a:r>
            <a:r>
              <a:rPr dirty="0" smtClean="0" sz="2000" spc="0">
                <a:latin typeface="Times New Roman"/>
                <a:cs typeface="Times New Roman"/>
              </a:rPr>
              <a:t>Y)</a:t>
            </a:r>
            <a:r>
              <a:rPr dirty="0" smtClean="0" sz="2000" spc="-118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47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-25">
                <a:latin typeface="Times New Roman"/>
                <a:cs typeface="Times New Roman"/>
              </a:rPr>
              <a:t>''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327007" y="1368436"/>
            <a:ext cx="428910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14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87679" y="2273789"/>
            <a:ext cx="1729650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dirty="0" smtClean="0" sz="2400" spc="-4" b="1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4</a:t>
            </a:r>
            <a:r>
              <a:rPr dirty="0" smtClean="0" sz="2400" spc="-25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Les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400" spc="9" b="1">
                <a:solidFill>
                  <a:srgbClr val="0000FF"/>
                </a:solidFill>
                <a:latin typeface="Times New Roman"/>
                <a:cs typeface="Times New Roman"/>
              </a:rPr>
              <a:t>bu</a:t>
            </a:r>
            <a:r>
              <a:rPr dirty="0" smtClean="0" sz="2400" spc="-9" b="1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16279" y="2903618"/>
            <a:ext cx="31313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dirty="0" smtClean="0" sz="2400" spc="0">
                <a:latin typeface="Wingdings"/>
                <a:cs typeface="Wingdings"/>
              </a:rPr>
              <a:t></a:t>
            </a:r>
            <a:endParaRPr sz="2400">
              <a:latin typeface="Wingdings"/>
              <a:cs typeface="Wingding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87144" y="2934092"/>
            <a:ext cx="7520152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-19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-3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its</a:t>
            </a:r>
            <a:r>
              <a:rPr dirty="0" smtClean="0" sz="2000" spc="-1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et</a:t>
            </a:r>
            <a:r>
              <a:rPr dirty="0" smtClean="0" sz="2000" spc="-29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è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0">
                <a:latin typeface="Times New Roman"/>
                <a:cs typeface="Times New Roman"/>
              </a:rPr>
              <a:t>les</a:t>
            </a:r>
            <a:r>
              <a:rPr dirty="0" smtClean="0" sz="2000" spc="-47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14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133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x</a:t>
            </a:r>
            <a:r>
              <a:rPr dirty="0" smtClean="0" sz="2000" spc="-13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-6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pr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39">
                <a:latin typeface="Times New Roman"/>
                <a:cs typeface="Times New Roman"/>
              </a:rPr>
              <a:t>mm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82">
                <a:latin typeface="Times New Roman"/>
                <a:cs typeface="Times New Roman"/>
              </a:rPr>
              <a:t> </a:t>
            </a:r>
            <a:r>
              <a:rPr dirty="0" smtClean="0" sz="2000" spc="19">
                <a:latin typeface="Times New Roman"/>
                <a:cs typeface="Times New Roman"/>
              </a:rPr>
              <a:t>P</a:t>
            </a:r>
            <a:r>
              <a:rPr dirty="0" smtClean="0" sz="2000" spc="-4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O</a:t>
            </a:r>
            <a:r>
              <a:rPr dirty="0" smtClean="0" sz="2000" spc="-14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OG,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311767" y="2934092"/>
            <a:ext cx="345342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45184" y="3226700"/>
            <a:ext cx="3494647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25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-30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orr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133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x</a:t>
            </a:r>
            <a:r>
              <a:rPr dirty="0" smtClean="0" sz="2000" spc="-33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b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4">
                <a:latin typeface="Times New Roman"/>
                <a:cs typeface="Times New Roman"/>
              </a:rPr>
              <a:t>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16279" y="4048276"/>
            <a:ext cx="313418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dirty="0" smtClean="0" sz="2400" spc="0">
                <a:latin typeface="Wingdings"/>
                <a:cs typeface="Wingdings"/>
              </a:rPr>
              <a:t></a:t>
            </a:r>
            <a:endParaRPr sz="2400">
              <a:latin typeface="Wingdings"/>
              <a:cs typeface="Wingding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87144" y="4101285"/>
            <a:ext cx="6129578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dirty="0" smtClean="0" sz="1800" spc="-19">
                <a:latin typeface="Times New Roman"/>
                <a:cs typeface="Times New Roman"/>
              </a:rPr>
              <a:t>L</a:t>
            </a:r>
            <a:r>
              <a:rPr dirty="0" smtClean="0" sz="1800" spc="-4">
                <a:latin typeface="Times New Roman"/>
                <a:cs typeface="Times New Roman"/>
              </a:rPr>
              <a:t>e</a:t>
            </a:r>
            <a:r>
              <a:rPr dirty="0" smtClean="0" sz="1800" spc="0">
                <a:latin typeface="Times New Roman"/>
                <a:cs typeface="Times New Roman"/>
              </a:rPr>
              <a:t>s</a:t>
            </a:r>
            <a:r>
              <a:rPr dirty="0" smtClean="0" sz="1800" spc="25">
                <a:latin typeface="Times New Roman"/>
                <a:cs typeface="Times New Roman"/>
              </a:rPr>
              <a:t> </a:t>
            </a:r>
            <a:r>
              <a:rPr dirty="0" smtClean="0" sz="1800" spc="14">
                <a:latin typeface="Times New Roman"/>
                <a:cs typeface="Times New Roman"/>
              </a:rPr>
              <a:t>b</a:t>
            </a:r>
            <a:r>
              <a:rPr dirty="0" smtClean="0" sz="1800" spc="9">
                <a:latin typeface="Times New Roman"/>
                <a:cs typeface="Times New Roman"/>
              </a:rPr>
              <a:t>u</a:t>
            </a:r>
            <a:r>
              <a:rPr dirty="0" smtClean="0" sz="1800" spc="4">
                <a:latin typeface="Times New Roman"/>
                <a:cs typeface="Times New Roman"/>
              </a:rPr>
              <a:t>t</a:t>
            </a:r>
            <a:r>
              <a:rPr dirty="0" smtClean="0" sz="1800" spc="0">
                <a:latin typeface="Times New Roman"/>
                <a:cs typeface="Times New Roman"/>
              </a:rPr>
              <a:t>s</a:t>
            </a:r>
            <a:r>
              <a:rPr dirty="0" smtClean="0" sz="1800" spc="-19">
                <a:latin typeface="Times New Roman"/>
                <a:cs typeface="Times New Roman"/>
              </a:rPr>
              <a:t> </a:t>
            </a:r>
            <a:r>
              <a:rPr dirty="0" smtClean="0" sz="1800" spc="9">
                <a:latin typeface="Times New Roman"/>
                <a:cs typeface="Times New Roman"/>
              </a:rPr>
              <a:t>p</a:t>
            </a:r>
            <a:r>
              <a:rPr dirty="0" smtClean="0" sz="1800" spc="-4">
                <a:latin typeface="Times New Roman"/>
                <a:cs typeface="Times New Roman"/>
              </a:rPr>
              <a:t>e</a:t>
            </a:r>
            <a:r>
              <a:rPr dirty="0" smtClean="0" sz="1800" spc="9">
                <a:latin typeface="Times New Roman"/>
                <a:cs typeface="Times New Roman"/>
              </a:rPr>
              <a:t>u</a:t>
            </a:r>
            <a:r>
              <a:rPr dirty="0" smtClean="0" sz="1800" spc="-9">
                <a:latin typeface="Times New Roman"/>
                <a:cs typeface="Times New Roman"/>
              </a:rPr>
              <a:t>v</a:t>
            </a:r>
            <a:r>
              <a:rPr dirty="0" smtClean="0" sz="1800" spc="-4">
                <a:latin typeface="Times New Roman"/>
                <a:cs typeface="Times New Roman"/>
              </a:rPr>
              <a:t>e</a:t>
            </a:r>
            <a:r>
              <a:rPr dirty="0" smtClean="0" sz="1800" spc="14">
                <a:latin typeface="Times New Roman"/>
                <a:cs typeface="Times New Roman"/>
              </a:rPr>
              <a:t>n</a:t>
            </a:r>
            <a:r>
              <a:rPr dirty="0" smtClean="0" sz="1800" spc="0">
                <a:latin typeface="Times New Roman"/>
                <a:cs typeface="Times New Roman"/>
              </a:rPr>
              <a:t>t</a:t>
            </a:r>
            <a:r>
              <a:rPr dirty="0" smtClean="0" sz="1800" spc="-14">
                <a:latin typeface="Times New Roman"/>
                <a:cs typeface="Times New Roman"/>
              </a:rPr>
              <a:t> </a:t>
            </a:r>
            <a:r>
              <a:rPr dirty="0" smtClean="0" sz="1800" spc="-4">
                <a:latin typeface="Times New Roman"/>
                <a:cs typeface="Times New Roman"/>
              </a:rPr>
              <a:t>ê</a:t>
            </a:r>
            <a:r>
              <a:rPr dirty="0" smtClean="0" sz="1800" spc="4">
                <a:latin typeface="Times New Roman"/>
                <a:cs typeface="Times New Roman"/>
              </a:rPr>
              <a:t>t</a:t>
            </a:r>
            <a:r>
              <a:rPr dirty="0" smtClean="0" sz="1800" spc="0">
                <a:latin typeface="Times New Roman"/>
                <a:cs typeface="Times New Roman"/>
              </a:rPr>
              <a:t>re</a:t>
            </a:r>
            <a:r>
              <a:rPr dirty="0" smtClean="0" sz="1800" spc="0">
                <a:latin typeface="Times New Roman"/>
                <a:cs typeface="Times New Roman"/>
              </a:rPr>
              <a:t> </a:t>
            </a:r>
            <a:r>
              <a:rPr dirty="0" smtClean="0" sz="1800" spc="-4">
                <a:latin typeface="Times New Roman"/>
                <a:cs typeface="Times New Roman"/>
              </a:rPr>
              <a:t>é</a:t>
            </a:r>
            <a:r>
              <a:rPr dirty="0" smtClean="0" sz="1800" spc="0">
                <a:latin typeface="Times New Roman"/>
                <a:cs typeface="Times New Roman"/>
              </a:rPr>
              <a:t>l</a:t>
            </a:r>
            <a:r>
              <a:rPr dirty="0" smtClean="0" sz="1800" spc="-4">
                <a:latin typeface="Times New Roman"/>
                <a:cs typeface="Times New Roman"/>
              </a:rPr>
              <a:t>a</a:t>
            </a:r>
            <a:r>
              <a:rPr dirty="0" smtClean="0" sz="1800" spc="9">
                <a:latin typeface="Times New Roman"/>
                <a:cs typeface="Times New Roman"/>
              </a:rPr>
              <a:t>b</a:t>
            </a:r>
            <a:r>
              <a:rPr dirty="0" smtClean="0" sz="1800" spc="14">
                <a:latin typeface="Times New Roman"/>
                <a:cs typeface="Times New Roman"/>
              </a:rPr>
              <a:t>o</a:t>
            </a:r>
            <a:r>
              <a:rPr dirty="0" smtClean="0" sz="1800" spc="0">
                <a:latin typeface="Times New Roman"/>
                <a:cs typeface="Times New Roman"/>
              </a:rPr>
              <a:t>ré</a:t>
            </a:r>
            <a:r>
              <a:rPr dirty="0" smtClean="0" sz="1800" spc="-25">
                <a:latin typeface="Times New Roman"/>
                <a:cs typeface="Times New Roman"/>
              </a:rPr>
              <a:t> </a:t>
            </a:r>
            <a:r>
              <a:rPr dirty="0" smtClean="0" sz="1800" spc="9">
                <a:latin typeface="Times New Roman"/>
                <a:cs typeface="Times New Roman"/>
              </a:rPr>
              <a:t>p</a:t>
            </a:r>
            <a:r>
              <a:rPr dirty="0" smtClean="0" sz="1800" spc="-4">
                <a:latin typeface="Times New Roman"/>
                <a:cs typeface="Times New Roman"/>
              </a:rPr>
              <a:t>a</a:t>
            </a:r>
            <a:r>
              <a:rPr dirty="0" smtClean="0" sz="1800" spc="0">
                <a:latin typeface="Times New Roman"/>
                <a:cs typeface="Times New Roman"/>
              </a:rPr>
              <a:t>r</a:t>
            </a:r>
            <a:r>
              <a:rPr dirty="0" smtClean="0" sz="1800" spc="-14">
                <a:latin typeface="Times New Roman"/>
                <a:cs typeface="Times New Roman"/>
              </a:rPr>
              <a:t> </a:t>
            </a:r>
            <a:r>
              <a:rPr dirty="0" smtClean="0" sz="1800" spc="9">
                <a:latin typeface="Times New Roman"/>
                <a:cs typeface="Times New Roman"/>
              </a:rPr>
              <a:t>d</a:t>
            </a:r>
            <a:r>
              <a:rPr dirty="0" smtClean="0" sz="1800" spc="-4">
                <a:latin typeface="Times New Roman"/>
                <a:cs typeface="Times New Roman"/>
              </a:rPr>
              <a:t>e</a:t>
            </a:r>
            <a:r>
              <a:rPr dirty="0" smtClean="0" sz="1800" spc="0">
                <a:latin typeface="Times New Roman"/>
                <a:cs typeface="Times New Roman"/>
              </a:rPr>
              <a:t>s</a:t>
            </a:r>
            <a:r>
              <a:rPr dirty="0" smtClean="0" sz="1800" spc="-19">
                <a:latin typeface="Times New Roman"/>
                <a:cs typeface="Times New Roman"/>
              </a:rPr>
              <a:t> </a:t>
            </a:r>
            <a:r>
              <a:rPr dirty="0" smtClean="0" sz="1800" spc="14">
                <a:latin typeface="Times New Roman"/>
                <a:cs typeface="Times New Roman"/>
              </a:rPr>
              <a:t>p</a:t>
            </a:r>
            <a:r>
              <a:rPr dirty="0" smtClean="0" sz="1800" spc="0">
                <a:latin typeface="Times New Roman"/>
                <a:cs typeface="Times New Roman"/>
              </a:rPr>
              <a:t>r</a:t>
            </a:r>
            <a:r>
              <a:rPr dirty="0" smtClean="0" sz="1800" spc="-4">
                <a:latin typeface="Times New Roman"/>
                <a:cs typeface="Times New Roman"/>
              </a:rPr>
              <a:t>é</a:t>
            </a:r>
            <a:r>
              <a:rPr dirty="0" smtClean="0" sz="1800" spc="9">
                <a:latin typeface="Times New Roman"/>
                <a:cs typeface="Times New Roman"/>
              </a:rPr>
              <a:t>d</a:t>
            </a:r>
            <a:r>
              <a:rPr dirty="0" smtClean="0" sz="1800" spc="4">
                <a:latin typeface="Times New Roman"/>
                <a:cs typeface="Times New Roman"/>
              </a:rPr>
              <a:t>i</a:t>
            </a:r>
            <a:r>
              <a:rPr dirty="0" smtClean="0" sz="1800" spc="-4">
                <a:latin typeface="Times New Roman"/>
                <a:cs typeface="Times New Roman"/>
              </a:rPr>
              <a:t>ca</a:t>
            </a:r>
            <a:r>
              <a:rPr dirty="0" smtClean="0" sz="1800" spc="4">
                <a:latin typeface="Times New Roman"/>
                <a:cs typeface="Times New Roman"/>
              </a:rPr>
              <a:t>t</a:t>
            </a:r>
            <a:r>
              <a:rPr dirty="0" smtClean="0" sz="1800" spc="0">
                <a:latin typeface="Times New Roman"/>
                <a:cs typeface="Times New Roman"/>
              </a:rPr>
              <a:t>s</a:t>
            </a:r>
            <a:r>
              <a:rPr dirty="0" smtClean="0" sz="1800" spc="0">
                <a:latin typeface="Times New Roman"/>
                <a:cs typeface="Times New Roman"/>
              </a:rPr>
              <a:t> </a:t>
            </a:r>
            <a:r>
              <a:rPr dirty="0" smtClean="0" sz="1800" spc="0">
                <a:latin typeface="Times New Roman"/>
                <a:cs typeface="Times New Roman"/>
              </a:rPr>
              <a:t>si</a:t>
            </a:r>
            <a:r>
              <a:rPr dirty="0" smtClean="0" sz="1800" spc="-29">
                <a:latin typeface="Times New Roman"/>
                <a:cs typeface="Times New Roman"/>
              </a:rPr>
              <a:t>m</a:t>
            </a:r>
            <a:r>
              <a:rPr dirty="0" smtClean="0" sz="1800" spc="9">
                <a:latin typeface="Times New Roman"/>
                <a:cs typeface="Times New Roman"/>
              </a:rPr>
              <a:t>p</a:t>
            </a:r>
            <a:r>
              <a:rPr dirty="0" smtClean="0" sz="1800" spc="4">
                <a:latin typeface="Times New Roman"/>
                <a:cs typeface="Times New Roman"/>
              </a:rPr>
              <a:t>l</a:t>
            </a:r>
            <a:r>
              <a:rPr dirty="0" smtClean="0" sz="1800" spc="-4">
                <a:latin typeface="Times New Roman"/>
                <a:cs typeface="Times New Roman"/>
              </a:rPr>
              <a:t>es</a:t>
            </a:r>
            <a:r>
              <a:rPr dirty="0" smtClean="0" sz="1800" spc="0">
                <a:latin typeface="Times New Roman"/>
                <a:cs typeface="Times New Roman"/>
              </a:rPr>
              <a:t>.</a:t>
            </a:r>
            <a:r>
              <a:rPr dirty="0" smtClean="0" sz="1800" spc="9">
                <a:latin typeface="Times New Roman"/>
                <a:cs typeface="Times New Roman"/>
              </a:rPr>
              <a:t> </a:t>
            </a:r>
            <a:r>
              <a:rPr dirty="0" smtClean="0" sz="1800" spc="4">
                <a:latin typeface="Times New Roman"/>
                <a:cs typeface="Times New Roman"/>
              </a:rPr>
              <a:t>E</a:t>
            </a:r>
            <a:r>
              <a:rPr dirty="0" smtClean="0" sz="1800" spc="-9">
                <a:latin typeface="Times New Roman"/>
                <a:cs typeface="Times New Roman"/>
              </a:rPr>
              <a:t>x</a:t>
            </a:r>
            <a:r>
              <a:rPr dirty="0" smtClean="0" sz="1800" spc="-4">
                <a:latin typeface="Times New Roman"/>
                <a:cs typeface="Times New Roman"/>
              </a:rPr>
              <a:t>e</a:t>
            </a:r>
            <a:r>
              <a:rPr dirty="0" smtClean="0" sz="1800" spc="-29">
                <a:latin typeface="Times New Roman"/>
                <a:cs typeface="Times New Roman"/>
              </a:rPr>
              <a:t>m</a:t>
            </a:r>
            <a:r>
              <a:rPr dirty="0" smtClean="0" sz="1800" spc="9">
                <a:latin typeface="Times New Roman"/>
                <a:cs typeface="Times New Roman"/>
              </a:rPr>
              <a:t>p</a:t>
            </a:r>
            <a:r>
              <a:rPr dirty="0" smtClean="0" sz="1800" spc="4">
                <a:latin typeface="Times New Roman"/>
                <a:cs typeface="Times New Roman"/>
              </a:rPr>
              <a:t>l</a:t>
            </a:r>
            <a:r>
              <a:rPr dirty="0" smtClean="0" sz="1800" spc="0">
                <a:latin typeface="Times New Roman"/>
                <a:cs typeface="Times New Roman"/>
              </a:rPr>
              <a:t>e</a:t>
            </a:r>
            <a:r>
              <a:rPr dirty="0" smtClean="0" sz="1800" spc="25">
                <a:latin typeface="Times New Roman"/>
                <a:cs typeface="Times New Roman"/>
              </a:rPr>
              <a:t> </a:t>
            </a:r>
            <a:r>
              <a:rPr dirty="0" smtClean="0" sz="1800" spc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76954" y="4631392"/>
            <a:ext cx="2193259" cy="2543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dirty="0" smtClean="0" sz="1800" spc="9" b="1">
                <a:latin typeface="Times New Roman"/>
                <a:cs typeface="Times New Roman"/>
              </a:rPr>
              <a:t>?</a:t>
            </a:r>
            <a:r>
              <a:rPr dirty="0" smtClean="0" sz="1800" spc="0" b="1">
                <a:latin typeface="Times New Roman"/>
                <a:cs typeface="Times New Roman"/>
              </a:rPr>
              <a:t>-</a:t>
            </a:r>
            <a:r>
              <a:rPr dirty="0" smtClean="0" sz="1800" spc="-19" b="1">
                <a:latin typeface="Times New Roman"/>
                <a:cs typeface="Times New Roman"/>
              </a:rPr>
              <a:t> </a:t>
            </a:r>
            <a:r>
              <a:rPr dirty="0" smtClean="0" sz="1800" spc="-39" b="1">
                <a:latin typeface="Times New Roman"/>
                <a:cs typeface="Times New Roman"/>
              </a:rPr>
              <a:t>p</a:t>
            </a:r>
            <a:r>
              <a:rPr dirty="0" smtClean="0" sz="1800" spc="-14" b="1">
                <a:latin typeface="Times New Roman"/>
                <a:cs typeface="Times New Roman"/>
              </a:rPr>
              <a:t>a</a:t>
            </a:r>
            <a:r>
              <a:rPr dirty="0" smtClean="0" sz="1800" spc="0" b="1">
                <a:latin typeface="Times New Roman"/>
                <a:cs typeface="Times New Roman"/>
              </a:rPr>
              <a:t>t</a:t>
            </a:r>
            <a:r>
              <a:rPr dirty="0" smtClean="0" sz="1800" spc="-29" b="1">
                <a:latin typeface="Times New Roman"/>
                <a:cs typeface="Times New Roman"/>
              </a:rPr>
              <a:t>r</a:t>
            </a:r>
            <a:r>
              <a:rPr dirty="0" smtClean="0" sz="1800" spc="-14" b="1">
                <a:latin typeface="Times New Roman"/>
                <a:cs typeface="Times New Roman"/>
              </a:rPr>
              <a:t>o</a:t>
            </a:r>
            <a:r>
              <a:rPr dirty="0" smtClean="0" sz="1800" spc="-19" b="1">
                <a:latin typeface="Times New Roman"/>
                <a:cs typeface="Times New Roman"/>
              </a:rPr>
              <a:t>n</a:t>
            </a:r>
            <a:r>
              <a:rPr dirty="0" smtClean="0" sz="1800" spc="0" b="1">
                <a:latin typeface="Times New Roman"/>
                <a:cs typeface="Times New Roman"/>
              </a:rPr>
              <a:t>(</a:t>
            </a:r>
            <a:r>
              <a:rPr dirty="0" smtClean="0" sz="1800" spc="29" b="1">
                <a:latin typeface="Times New Roman"/>
                <a:cs typeface="Times New Roman"/>
              </a:rPr>
              <a:t> </a:t>
            </a:r>
            <a:r>
              <a:rPr dirty="0" smtClean="0" sz="1800" spc="-14" b="1">
                <a:latin typeface="Times New Roman"/>
                <a:cs typeface="Times New Roman"/>
              </a:rPr>
              <a:t>a</a:t>
            </a:r>
            <a:r>
              <a:rPr dirty="0" smtClean="0" sz="1800" spc="4" b="1">
                <a:latin typeface="Times New Roman"/>
                <a:cs typeface="Times New Roman"/>
              </a:rPr>
              <a:t>l</a:t>
            </a:r>
            <a:r>
              <a:rPr dirty="0" smtClean="0" sz="1800" spc="4" b="1">
                <a:latin typeface="Times New Roman"/>
                <a:cs typeface="Times New Roman"/>
              </a:rPr>
              <a:t>i</a:t>
            </a:r>
            <a:r>
              <a:rPr dirty="0" smtClean="0" sz="1800" spc="0" b="1">
                <a:latin typeface="Times New Roman"/>
                <a:cs typeface="Times New Roman"/>
              </a:rPr>
              <a:t>,</a:t>
            </a:r>
            <a:r>
              <a:rPr dirty="0" smtClean="0" sz="1800" spc="9" b="1">
                <a:latin typeface="Times New Roman"/>
                <a:cs typeface="Times New Roman"/>
              </a:rPr>
              <a:t> </a:t>
            </a:r>
            <a:r>
              <a:rPr dirty="0" smtClean="0" sz="1800" spc="-39" b="1">
                <a:latin typeface="Times New Roman"/>
                <a:cs typeface="Times New Roman"/>
              </a:rPr>
              <a:t>k</a:t>
            </a:r>
            <a:r>
              <a:rPr dirty="0" smtClean="0" sz="1800" spc="-19" b="1">
                <a:latin typeface="Times New Roman"/>
                <a:cs typeface="Times New Roman"/>
              </a:rPr>
              <a:t>h</a:t>
            </a:r>
            <a:r>
              <a:rPr dirty="0" smtClean="0" sz="1800" spc="-9" b="1">
                <a:latin typeface="Times New Roman"/>
                <a:cs typeface="Times New Roman"/>
              </a:rPr>
              <a:t>a</a:t>
            </a:r>
            <a:r>
              <a:rPr dirty="0" smtClean="0" sz="1800" spc="4" b="1">
                <a:latin typeface="Times New Roman"/>
                <a:cs typeface="Times New Roman"/>
              </a:rPr>
              <a:t>l</a:t>
            </a:r>
            <a:r>
              <a:rPr dirty="0" smtClean="0" sz="1800" spc="4" b="1">
                <a:latin typeface="Times New Roman"/>
                <a:cs typeface="Times New Roman"/>
              </a:rPr>
              <a:t>i</a:t>
            </a:r>
            <a:r>
              <a:rPr dirty="0" smtClean="0" sz="1800" spc="0" b="1">
                <a:latin typeface="Times New Roman"/>
                <a:cs typeface="Times New Roman"/>
              </a:rPr>
              <a:t>l</a:t>
            </a:r>
            <a:r>
              <a:rPr dirty="0" smtClean="0" sz="1800" spc="34" b="1">
                <a:latin typeface="Times New Roman"/>
                <a:cs typeface="Times New Roman"/>
              </a:rPr>
              <a:t> </a:t>
            </a:r>
            <a:r>
              <a:rPr dirty="0" smtClean="0" sz="1800" spc="0" b="1">
                <a:latin typeface="Times New Roman"/>
                <a:cs typeface="Times New Roman"/>
              </a:rPr>
              <a:t>).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679" y="5153226"/>
            <a:ext cx="8717965" cy="5192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dirty="0" smtClean="0" sz="1800" spc="0">
                <a:latin typeface="Times New Roman"/>
                <a:cs typeface="Times New Roman"/>
              </a:rPr>
              <a:t>I</a:t>
            </a:r>
            <a:r>
              <a:rPr dirty="0" smtClean="0" sz="1800" spc="-4">
                <a:latin typeface="Times New Roman"/>
                <a:cs typeface="Times New Roman"/>
              </a:rPr>
              <a:t>c</a:t>
            </a:r>
            <a:r>
              <a:rPr dirty="0" smtClean="0" sz="1800" spc="4">
                <a:latin typeface="Times New Roman"/>
                <a:cs typeface="Times New Roman"/>
              </a:rPr>
              <a:t>i</a:t>
            </a:r>
            <a:r>
              <a:rPr dirty="0" smtClean="0" sz="1800" spc="0">
                <a:latin typeface="Times New Roman"/>
                <a:cs typeface="Times New Roman"/>
              </a:rPr>
              <a:t>,</a:t>
            </a:r>
            <a:r>
              <a:rPr dirty="0" smtClean="0" sz="1800" spc="14">
                <a:latin typeface="Times New Roman"/>
                <a:cs typeface="Times New Roman"/>
              </a:rPr>
              <a:t> </a:t>
            </a:r>
            <a:r>
              <a:rPr dirty="0" smtClean="0" sz="1800" spc="9">
                <a:latin typeface="Times New Roman"/>
                <a:cs typeface="Times New Roman"/>
              </a:rPr>
              <a:t>o</a:t>
            </a:r>
            <a:r>
              <a:rPr dirty="0" smtClean="0" sz="1800" spc="0">
                <a:latin typeface="Times New Roman"/>
                <a:cs typeface="Times New Roman"/>
              </a:rPr>
              <a:t>n</a:t>
            </a:r>
            <a:r>
              <a:rPr dirty="0" smtClean="0" sz="1800" spc="-29">
                <a:latin typeface="Times New Roman"/>
                <a:cs typeface="Times New Roman"/>
              </a:rPr>
              <a:t> </a:t>
            </a:r>
            <a:r>
              <a:rPr dirty="0" smtClean="0" sz="1800" spc="4">
                <a:latin typeface="Times New Roman"/>
                <a:cs typeface="Times New Roman"/>
              </a:rPr>
              <a:t>i</a:t>
            </a:r>
            <a:r>
              <a:rPr dirty="0" smtClean="0" sz="1800" spc="9">
                <a:latin typeface="Times New Roman"/>
                <a:cs typeface="Times New Roman"/>
              </a:rPr>
              <a:t>n</a:t>
            </a:r>
            <a:r>
              <a:rPr dirty="0" smtClean="0" sz="1800" spc="4">
                <a:latin typeface="Times New Roman"/>
                <a:cs typeface="Times New Roman"/>
              </a:rPr>
              <a:t>t</a:t>
            </a:r>
            <a:r>
              <a:rPr dirty="0" smtClean="0" sz="1800" spc="-4">
                <a:latin typeface="Times New Roman"/>
                <a:cs typeface="Times New Roman"/>
              </a:rPr>
              <a:t>e</a:t>
            </a:r>
            <a:r>
              <a:rPr dirty="0" smtClean="0" sz="1800" spc="0">
                <a:latin typeface="Times New Roman"/>
                <a:cs typeface="Times New Roman"/>
              </a:rPr>
              <a:t>rr</a:t>
            </a:r>
            <a:r>
              <a:rPr dirty="0" smtClean="0" sz="1800" spc="9">
                <a:latin typeface="Times New Roman"/>
                <a:cs typeface="Times New Roman"/>
              </a:rPr>
              <a:t>o</a:t>
            </a:r>
            <a:r>
              <a:rPr dirty="0" smtClean="0" sz="1800" spc="-9">
                <a:latin typeface="Times New Roman"/>
                <a:cs typeface="Times New Roman"/>
              </a:rPr>
              <a:t>g</a:t>
            </a:r>
            <a:r>
              <a:rPr dirty="0" smtClean="0" sz="1800" spc="0">
                <a:latin typeface="Times New Roman"/>
                <a:cs typeface="Times New Roman"/>
              </a:rPr>
              <a:t>e</a:t>
            </a:r>
            <a:r>
              <a:rPr dirty="0" smtClean="0" sz="1800" spc="-50">
                <a:latin typeface="Times New Roman"/>
                <a:cs typeface="Times New Roman"/>
              </a:rPr>
              <a:t> </a:t>
            </a:r>
            <a:r>
              <a:rPr dirty="0" smtClean="0" sz="1800" spc="4">
                <a:latin typeface="Times New Roman"/>
                <a:cs typeface="Times New Roman"/>
              </a:rPr>
              <a:t>l</a:t>
            </a:r>
            <a:r>
              <a:rPr dirty="0" smtClean="0" sz="1800" spc="0">
                <a:latin typeface="Times New Roman"/>
                <a:cs typeface="Times New Roman"/>
              </a:rPr>
              <a:t>e</a:t>
            </a:r>
            <a:r>
              <a:rPr dirty="0" smtClean="0" sz="1800" spc="25">
                <a:latin typeface="Times New Roman"/>
                <a:cs typeface="Times New Roman"/>
              </a:rPr>
              <a:t> </a:t>
            </a:r>
            <a:r>
              <a:rPr dirty="0" smtClean="0" sz="1800" spc="-29">
                <a:latin typeface="Times New Roman"/>
                <a:cs typeface="Times New Roman"/>
              </a:rPr>
              <a:t>s</a:t>
            </a:r>
            <a:r>
              <a:rPr dirty="0" smtClean="0" sz="1800" spc="-9">
                <a:latin typeface="Times New Roman"/>
                <a:cs typeface="Times New Roman"/>
              </a:rPr>
              <a:t>y</a:t>
            </a:r>
            <a:r>
              <a:rPr dirty="0" smtClean="0" sz="1800" spc="-29">
                <a:latin typeface="Times New Roman"/>
                <a:cs typeface="Times New Roman"/>
              </a:rPr>
              <a:t>s</a:t>
            </a:r>
            <a:r>
              <a:rPr dirty="0" smtClean="0" sz="1800" spc="4">
                <a:latin typeface="Times New Roman"/>
                <a:cs typeface="Times New Roman"/>
              </a:rPr>
              <a:t>t</a:t>
            </a:r>
            <a:r>
              <a:rPr dirty="0" smtClean="0" sz="1800" spc="-4">
                <a:latin typeface="Times New Roman"/>
                <a:cs typeface="Times New Roman"/>
              </a:rPr>
              <a:t>è</a:t>
            </a:r>
            <a:r>
              <a:rPr dirty="0" smtClean="0" sz="1800" spc="-29">
                <a:latin typeface="Times New Roman"/>
                <a:cs typeface="Times New Roman"/>
              </a:rPr>
              <a:t>m</a:t>
            </a:r>
            <a:r>
              <a:rPr dirty="0" smtClean="0" sz="1800" spc="0">
                <a:latin typeface="Times New Roman"/>
                <a:cs typeface="Times New Roman"/>
              </a:rPr>
              <a:t>e</a:t>
            </a:r>
            <a:r>
              <a:rPr dirty="0" smtClean="0" sz="1800" spc="94">
                <a:latin typeface="Times New Roman"/>
                <a:cs typeface="Times New Roman"/>
              </a:rPr>
              <a:t> </a:t>
            </a:r>
            <a:r>
              <a:rPr dirty="0" smtClean="0" sz="1800" spc="9">
                <a:latin typeface="Times New Roman"/>
                <a:cs typeface="Times New Roman"/>
              </a:rPr>
              <a:t>pou</a:t>
            </a:r>
            <a:r>
              <a:rPr dirty="0" smtClean="0" sz="1800" spc="0">
                <a:latin typeface="Times New Roman"/>
                <a:cs typeface="Times New Roman"/>
              </a:rPr>
              <a:t>r</a:t>
            </a:r>
            <a:r>
              <a:rPr dirty="0" smtClean="0" sz="1800" spc="-89">
                <a:latin typeface="Times New Roman"/>
                <a:cs typeface="Times New Roman"/>
              </a:rPr>
              <a:t> </a:t>
            </a:r>
            <a:r>
              <a:rPr dirty="0" smtClean="0" sz="1800" spc="-4">
                <a:latin typeface="Times New Roman"/>
                <a:cs typeface="Times New Roman"/>
              </a:rPr>
              <a:t>s</a:t>
            </a:r>
            <a:r>
              <a:rPr dirty="0" smtClean="0" sz="1800" spc="-4">
                <a:latin typeface="Times New Roman"/>
                <a:cs typeface="Times New Roman"/>
              </a:rPr>
              <a:t>a</a:t>
            </a:r>
            <a:r>
              <a:rPr dirty="0" smtClean="0" sz="1800" spc="-9">
                <a:latin typeface="Times New Roman"/>
                <a:cs typeface="Times New Roman"/>
              </a:rPr>
              <a:t>v</a:t>
            </a:r>
            <a:r>
              <a:rPr dirty="0" smtClean="0" sz="1800" spc="14">
                <a:latin typeface="Times New Roman"/>
                <a:cs typeface="Times New Roman"/>
              </a:rPr>
              <a:t>o</a:t>
            </a:r>
            <a:r>
              <a:rPr dirty="0" smtClean="0" sz="1800" spc="4">
                <a:latin typeface="Times New Roman"/>
                <a:cs typeface="Times New Roman"/>
              </a:rPr>
              <a:t>i</a:t>
            </a:r>
            <a:r>
              <a:rPr dirty="0" smtClean="0" sz="1800" spc="0">
                <a:latin typeface="Times New Roman"/>
                <a:cs typeface="Times New Roman"/>
              </a:rPr>
              <a:t>r</a:t>
            </a:r>
            <a:r>
              <a:rPr dirty="0" smtClean="0" sz="1800" spc="4">
                <a:latin typeface="Times New Roman"/>
                <a:cs typeface="Times New Roman"/>
              </a:rPr>
              <a:t> </a:t>
            </a:r>
            <a:r>
              <a:rPr dirty="0" smtClean="0" sz="1800" spc="-4">
                <a:latin typeface="Times New Roman"/>
                <a:cs typeface="Times New Roman"/>
              </a:rPr>
              <a:t>s</a:t>
            </a:r>
            <a:r>
              <a:rPr dirty="0" smtClean="0" sz="1800" spc="0">
                <a:latin typeface="Times New Roman"/>
                <a:cs typeface="Times New Roman"/>
              </a:rPr>
              <a:t>i</a:t>
            </a:r>
            <a:r>
              <a:rPr dirty="0" smtClean="0" sz="1800" spc="-14">
                <a:latin typeface="Times New Roman"/>
                <a:cs typeface="Times New Roman"/>
              </a:rPr>
              <a:t> </a:t>
            </a:r>
            <a:r>
              <a:rPr dirty="0" smtClean="0" sz="1800" spc="-4">
                <a:latin typeface="Times New Roman"/>
                <a:cs typeface="Times New Roman"/>
              </a:rPr>
              <a:t>c</a:t>
            </a:r>
            <a:r>
              <a:rPr dirty="0" smtClean="0" sz="1800" spc="0">
                <a:latin typeface="Times New Roman"/>
                <a:cs typeface="Times New Roman"/>
              </a:rPr>
              <a:t>e</a:t>
            </a:r>
            <a:r>
              <a:rPr dirty="0" smtClean="0" sz="1800" spc="19">
                <a:latin typeface="Times New Roman"/>
                <a:cs typeface="Times New Roman"/>
              </a:rPr>
              <a:t> </a:t>
            </a:r>
            <a:r>
              <a:rPr dirty="0" smtClean="0" sz="1800" spc="-19">
                <a:latin typeface="Times New Roman"/>
                <a:cs typeface="Times New Roman"/>
              </a:rPr>
              <a:t>f</a:t>
            </a:r>
            <a:r>
              <a:rPr dirty="0" smtClean="0" sz="1800" spc="-4">
                <a:latin typeface="Times New Roman"/>
                <a:cs typeface="Times New Roman"/>
              </a:rPr>
              <a:t>a</a:t>
            </a:r>
            <a:r>
              <a:rPr dirty="0" smtClean="0" sz="1800" spc="4">
                <a:latin typeface="Times New Roman"/>
                <a:cs typeface="Times New Roman"/>
              </a:rPr>
              <a:t>i</a:t>
            </a:r>
            <a:r>
              <a:rPr dirty="0" smtClean="0" sz="1800" spc="0">
                <a:latin typeface="Times New Roman"/>
                <a:cs typeface="Times New Roman"/>
              </a:rPr>
              <a:t>t</a:t>
            </a:r>
            <a:r>
              <a:rPr dirty="0" smtClean="0" sz="1800" spc="14">
                <a:latin typeface="Times New Roman"/>
                <a:cs typeface="Times New Roman"/>
              </a:rPr>
              <a:t> </a:t>
            </a:r>
            <a:r>
              <a:rPr dirty="0" smtClean="0" sz="1800" spc="-4">
                <a:latin typeface="Times New Roman"/>
                <a:cs typeface="Times New Roman"/>
              </a:rPr>
              <a:t>e</a:t>
            </a:r>
            <a:r>
              <a:rPr dirty="0" smtClean="0" sz="1800" spc="-9">
                <a:latin typeface="Times New Roman"/>
                <a:cs typeface="Times New Roman"/>
              </a:rPr>
              <a:t>x</a:t>
            </a:r>
            <a:r>
              <a:rPr dirty="0" smtClean="0" sz="1800" spc="4">
                <a:latin typeface="Times New Roman"/>
                <a:cs typeface="Times New Roman"/>
              </a:rPr>
              <a:t>i</a:t>
            </a:r>
            <a:r>
              <a:rPr dirty="0" smtClean="0" sz="1800" spc="-4">
                <a:latin typeface="Times New Roman"/>
                <a:cs typeface="Times New Roman"/>
              </a:rPr>
              <a:t>s</a:t>
            </a:r>
            <a:r>
              <a:rPr dirty="0" smtClean="0" sz="1800" spc="4">
                <a:latin typeface="Times New Roman"/>
                <a:cs typeface="Times New Roman"/>
              </a:rPr>
              <a:t>t</a:t>
            </a:r>
            <a:r>
              <a:rPr dirty="0" smtClean="0" sz="1800" spc="0">
                <a:latin typeface="Times New Roman"/>
                <a:cs typeface="Times New Roman"/>
              </a:rPr>
              <a:t>e</a:t>
            </a:r>
            <a:r>
              <a:rPr dirty="0" smtClean="0" sz="1800" spc="25">
                <a:latin typeface="Times New Roman"/>
                <a:cs typeface="Times New Roman"/>
              </a:rPr>
              <a:t> </a:t>
            </a:r>
            <a:r>
              <a:rPr dirty="0" smtClean="0" sz="1800" spc="9">
                <a:latin typeface="Times New Roman"/>
                <a:cs typeface="Times New Roman"/>
              </a:rPr>
              <a:t>d</a:t>
            </a:r>
            <a:r>
              <a:rPr dirty="0" smtClean="0" sz="1800" spc="-4">
                <a:latin typeface="Times New Roman"/>
                <a:cs typeface="Times New Roman"/>
              </a:rPr>
              <a:t>a</a:t>
            </a:r>
            <a:r>
              <a:rPr dirty="0" smtClean="0" sz="1800" spc="9">
                <a:latin typeface="Times New Roman"/>
                <a:cs typeface="Times New Roman"/>
              </a:rPr>
              <a:t>n</a:t>
            </a:r>
            <a:r>
              <a:rPr dirty="0" smtClean="0" sz="1800" spc="0">
                <a:latin typeface="Times New Roman"/>
                <a:cs typeface="Times New Roman"/>
              </a:rPr>
              <a:t>s</a:t>
            </a:r>
            <a:r>
              <a:rPr dirty="0" smtClean="0" sz="1800" spc="-44">
                <a:latin typeface="Times New Roman"/>
                <a:cs typeface="Times New Roman"/>
              </a:rPr>
              <a:t> </a:t>
            </a:r>
            <a:r>
              <a:rPr dirty="0" smtClean="0" sz="1800" spc="4">
                <a:latin typeface="Times New Roman"/>
                <a:cs typeface="Times New Roman"/>
              </a:rPr>
              <a:t>l</a:t>
            </a:r>
            <a:r>
              <a:rPr dirty="0" smtClean="0" sz="1800" spc="0">
                <a:latin typeface="Times New Roman"/>
                <a:cs typeface="Times New Roman"/>
              </a:rPr>
              <a:t>a</a:t>
            </a:r>
            <a:r>
              <a:rPr dirty="0" smtClean="0" sz="1800" spc="19">
                <a:latin typeface="Times New Roman"/>
                <a:cs typeface="Times New Roman"/>
              </a:rPr>
              <a:t> </a:t>
            </a:r>
            <a:r>
              <a:rPr dirty="0" smtClean="0" sz="1800" spc="14">
                <a:latin typeface="Times New Roman"/>
                <a:cs typeface="Times New Roman"/>
              </a:rPr>
              <a:t>b</a:t>
            </a:r>
            <a:r>
              <a:rPr dirty="0" smtClean="0" sz="1800" spc="-4">
                <a:latin typeface="Times New Roman"/>
                <a:cs typeface="Times New Roman"/>
              </a:rPr>
              <a:t>a</a:t>
            </a:r>
            <a:r>
              <a:rPr dirty="0" smtClean="0" sz="1800" spc="-29">
                <a:latin typeface="Times New Roman"/>
                <a:cs typeface="Times New Roman"/>
              </a:rPr>
              <a:t>s</a:t>
            </a:r>
            <a:r>
              <a:rPr dirty="0" smtClean="0" sz="1800" spc="-4">
                <a:latin typeface="Times New Roman"/>
                <a:cs typeface="Times New Roman"/>
              </a:rPr>
              <a:t>e</a:t>
            </a:r>
            <a:r>
              <a:rPr dirty="0" smtClean="0" sz="1800" spc="0">
                <a:latin typeface="Times New Roman"/>
                <a:cs typeface="Times New Roman"/>
              </a:rPr>
              <a:t>.</a:t>
            </a:r>
            <a:r>
              <a:rPr dirty="0" smtClean="0" sz="1800" spc="9">
                <a:latin typeface="Times New Roman"/>
                <a:cs typeface="Times New Roman"/>
              </a:rPr>
              <a:t> </a:t>
            </a:r>
            <a:r>
              <a:rPr dirty="0" smtClean="0" sz="1800" spc="0">
                <a:latin typeface="Times New Roman"/>
                <a:cs typeface="Times New Roman"/>
              </a:rPr>
              <a:t>C</a:t>
            </a:r>
            <a:r>
              <a:rPr dirty="0" smtClean="0" sz="1800" spc="-9">
                <a:latin typeface="Times New Roman"/>
                <a:cs typeface="Times New Roman"/>
              </a:rPr>
              <a:t>'</a:t>
            </a:r>
            <a:r>
              <a:rPr dirty="0" smtClean="0" sz="1800" spc="-4">
                <a:latin typeface="Times New Roman"/>
                <a:cs typeface="Times New Roman"/>
              </a:rPr>
              <a:t>e</a:t>
            </a:r>
            <a:r>
              <a:rPr dirty="0" smtClean="0" sz="1800" spc="-4">
                <a:latin typeface="Times New Roman"/>
                <a:cs typeface="Times New Roman"/>
              </a:rPr>
              <a:t>s</a:t>
            </a:r>
            <a:r>
              <a:rPr dirty="0" smtClean="0" sz="1800" spc="0">
                <a:latin typeface="Times New Roman"/>
                <a:cs typeface="Times New Roman"/>
              </a:rPr>
              <a:t>t</a:t>
            </a:r>
            <a:r>
              <a:rPr dirty="0" smtClean="0" sz="1800" spc="9">
                <a:latin typeface="Times New Roman"/>
                <a:cs typeface="Times New Roman"/>
              </a:rPr>
              <a:t> </a:t>
            </a:r>
            <a:r>
              <a:rPr dirty="0" smtClean="0" sz="1800" spc="9">
                <a:latin typeface="Times New Roman"/>
                <a:cs typeface="Times New Roman"/>
              </a:rPr>
              <a:t>u</a:t>
            </a:r>
            <a:r>
              <a:rPr dirty="0" smtClean="0" sz="1800" spc="9">
                <a:latin typeface="Times New Roman"/>
                <a:cs typeface="Times New Roman"/>
              </a:rPr>
              <a:t>n</a:t>
            </a:r>
            <a:r>
              <a:rPr dirty="0" smtClean="0" sz="1800" spc="0">
                <a:latin typeface="Times New Roman"/>
                <a:cs typeface="Times New Roman"/>
              </a:rPr>
              <a:t>e</a:t>
            </a:r>
            <a:r>
              <a:rPr dirty="0" smtClean="0" sz="1800" spc="-25">
                <a:latin typeface="Times New Roman"/>
                <a:cs typeface="Times New Roman"/>
              </a:rPr>
              <a:t> </a:t>
            </a:r>
            <a:r>
              <a:rPr dirty="0" smtClean="0" sz="1800" spc="9">
                <a:latin typeface="Times New Roman"/>
                <a:cs typeface="Times New Roman"/>
              </a:rPr>
              <a:t>qu</a:t>
            </a:r>
            <a:r>
              <a:rPr dirty="0" smtClean="0" sz="1800" spc="-4">
                <a:latin typeface="Times New Roman"/>
                <a:cs typeface="Times New Roman"/>
              </a:rPr>
              <a:t>e</a:t>
            </a:r>
            <a:r>
              <a:rPr dirty="0" smtClean="0" sz="1800" spc="-29">
                <a:latin typeface="Times New Roman"/>
                <a:cs typeface="Times New Roman"/>
              </a:rPr>
              <a:t>s</a:t>
            </a:r>
            <a:r>
              <a:rPr dirty="0" smtClean="0" sz="1800" spc="4">
                <a:latin typeface="Times New Roman"/>
                <a:cs typeface="Times New Roman"/>
              </a:rPr>
              <a:t>ti</a:t>
            </a:r>
            <a:r>
              <a:rPr dirty="0" smtClean="0" sz="1800" spc="9">
                <a:latin typeface="Times New Roman"/>
                <a:cs typeface="Times New Roman"/>
              </a:rPr>
              <a:t>o</a:t>
            </a:r>
            <a:r>
              <a:rPr dirty="0" smtClean="0" sz="1800" spc="0">
                <a:latin typeface="Times New Roman"/>
                <a:cs typeface="Times New Roman"/>
              </a:rPr>
              <a:t>n</a:t>
            </a:r>
            <a:r>
              <a:rPr dirty="0" smtClean="0" sz="1800" spc="-54">
                <a:latin typeface="Times New Roman"/>
                <a:cs typeface="Times New Roman"/>
              </a:rPr>
              <a:t> </a:t>
            </a:r>
            <a:r>
              <a:rPr dirty="0" smtClean="0" sz="1800" spc="-25">
                <a:latin typeface="Times New Roman"/>
                <a:cs typeface="Times New Roman"/>
              </a:rPr>
              <a:t>f</a:t>
            </a:r>
            <a:r>
              <a:rPr dirty="0" smtClean="0" sz="1800" spc="-4">
                <a:latin typeface="Times New Roman"/>
                <a:cs typeface="Times New Roman"/>
              </a:rPr>
              <a:t>e</a:t>
            </a:r>
            <a:r>
              <a:rPr dirty="0" smtClean="0" sz="1800" spc="0">
                <a:latin typeface="Times New Roman"/>
                <a:cs typeface="Times New Roman"/>
              </a:rPr>
              <a:t>r</a:t>
            </a:r>
            <a:r>
              <a:rPr dirty="0" smtClean="0" sz="1800" spc="-29">
                <a:latin typeface="Times New Roman"/>
                <a:cs typeface="Times New Roman"/>
              </a:rPr>
              <a:t>m</a:t>
            </a:r>
            <a:r>
              <a:rPr dirty="0" smtClean="0" sz="1800" spc="-4">
                <a:latin typeface="Times New Roman"/>
                <a:cs typeface="Times New Roman"/>
              </a:rPr>
              <a:t>é</a:t>
            </a:r>
            <a:r>
              <a:rPr dirty="0" smtClean="0" sz="1800" spc="-9">
                <a:latin typeface="Times New Roman"/>
                <a:cs typeface="Times New Roman"/>
              </a:rPr>
              <a:t>e</a:t>
            </a:r>
            <a:r>
              <a:rPr dirty="0" smtClean="0" sz="1800" spc="0">
                <a:latin typeface="Times New Roman"/>
                <a:cs typeface="Times New Roman"/>
              </a:rPr>
              <a:t>,</a:t>
            </a:r>
            <a:endParaRPr sz="1800">
              <a:latin typeface="Times New Roman"/>
              <a:cs typeface="Times New Roman"/>
            </a:endParaRPr>
          </a:p>
          <a:p>
            <a:pPr marL="12700" marR="34290">
              <a:lnSpc>
                <a:spcPct val="95825"/>
              </a:lnSpc>
            </a:pPr>
            <a:r>
              <a:rPr dirty="0" smtClean="0" sz="1800" spc="9">
                <a:latin typeface="Times New Roman"/>
                <a:cs typeface="Times New Roman"/>
              </a:rPr>
              <a:t>qu</a:t>
            </a:r>
            <a:r>
              <a:rPr dirty="0" smtClean="0" sz="1800" spc="0">
                <a:latin typeface="Times New Roman"/>
                <a:cs typeface="Times New Roman"/>
              </a:rPr>
              <a:t>i</a:t>
            </a:r>
            <a:r>
              <a:rPr dirty="0" smtClean="0" sz="1800" spc="-14">
                <a:latin typeface="Times New Roman"/>
                <a:cs typeface="Times New Roman"/>
              </a:rPr>
              <a:t> </a:t>
            </a:r>
            <a:r>
              <a:rPr dirty="0" smtClean="0" sz="1800" spc="0">
                <a:latin typeface="Times New Roman"/>
                <a:cs typeface="Times New Roman"/>
              </a:rPr>
              <a:t>a</a:t>
            </a:r>
            <a:r>
              <a:rPr dirty="0" smtClean="0" sz="1800" spc="0">
                <a:latin typeface="Times New Roman"/>
                <a:cs typeface="Times New Roman"/>
              </a:rPr>
              <a:t> </a:t>
            </a:r>
            <a:r>
              <a:rPr dirty="0" smtClean="0" sz="1800" spc="-9">
                <a:latin typeface="Times New Roman"/>
                <a:cs typeface="Times New Roman"/>
              </a:rPr>
              <a:t>c</a:t>
            </a:r>
            <a:r>
              <a:rPr dirty="0" smtClean="0" sz="1800" spc="9">
                <a:latin typeface="Times New Roman"/>
                <a:cs typeface="Times New Roman"/>
              </a:rPr>
              <a:t>o</a:t>
            </a:r>
            <a:r>
              <a:rPr dirty="0" smtClean="0" sz="1800" spc="-34">
                <a:latin typeface="Times New Roman"/>
                <a:cs typeface="Times New Roman"/>
              </a:rPr>
              <a:t>mm</a:t>
            </a:r>
            <a:r>
              <a:rPr dirty="0" smtClean="0" sz="1800" spc="0">
                <a:latin typeface="Times New Roman"/>
                <a:cs typeface="Times New Roman"/>
              </a:rPr>
              <a:t>e</a:t>
            </a:r>
            <a:r>
              <a:rPr dirty="0" smtClean="0" sz="1800" spc="69">
                <a:latin typeface="Times New Roman"/>
                <a:cs typeface="Times New Roman"/>
              </a:rPr>
              <a:t> </a:t>
            </a:r>
            <a:r>
              <a:rPr dirty="0" smtClean="0" sz="1800" spc="0">
                <a:latin typeface="Times New Roman"/>
                <a:cs typeface="Times New Roman"/>
              </a:rPr>
              <a:t>r</a:t>
            </a:r>
            <a:r>
              <a:rPr dirty="0" smtClean="0" sz="1800" spc="-9">
                <a:latin typeface="Times New Roman"/>
                <a:cs typeface="Times New Roman"/>
              </a:rPr>
              <a:t>é</a:t>
            </a:r>
            <a:r>
              <a:rPr dirty="0" smtClean="0" sz="1800" spc="9">
                <a:latin typeface="Times New Roman"/>
                <a:cs typeface="Times New Roman"/>
              </a:rPr>
              <a:t>pon</a:t>
            </a:r>
            <a:r>
              <a:rPr dirty="0" smtClean="0" sz="1800" spc="-4">
                <a:latin typeface="Times New Roman"/>
                <a:cs typeface="Times New Roman"/>
              </a:rPr>
              <a:t>s</a:t>
            </a:r>
            <a:r>
              <a:rPr dirty="0" smtClean="0" sz="1800" spc="0">
                <a:latin typeface="Times New Roman"/>
                <a:cs typeface="Times New Roman"/>
              </a:rPr>
              <a:t>e</a:t>
            </a:r>
            <a:r>
              <a:rPr dirty="0" smtClean="0" sz="1800" spc="-100">
                <a:latin typeface="Times New Roman"/>
                <a:cs typeface="Times New Roman"/>
              </a:rPr>
              <a:t> </a:t>
            </a:r>
            <a:r>
              <a:rPr dirty="0" smtClean="0" sz="1800" spc="14">
                <a:latin typeface="Times New Roman"/>
                <a:cs typeface="Times New Roman"/>
              </a:rPr>
              <a:t>V</a:t>
            </a:r>
            <a:r>
              <a:rPr dirty="0" smtClean="0" sz="1800" spc="0">
                <a:latin typeface="Times New Roman"/>
                <a:cs typeface="Times New Roman"/>
              </a:rPr>
              <a:t>R</a:t>
            </a:r>
            <a:r>
              <a:rPr dirty="0" smtClean="0" sz="1800" spc="-29">
                <a:latin typeface="Times New Roman"/>
                <a:cs typeface="Times New Roman"/>
              </a:rPr>
              <a:t>A</a:t>
            </a:r>
            <a:r>
              <a:rPr dirty="0" smtClean="0" sz="1800" spc="0">
                <a:latin typeface="Times New Roman"/>
                <a:cs typeface="Times New Roman"/>
              </a:rPr>
              <a:t>I</a:t>
            </a:r>
            <a:r>
              <a:rPr dirty="0" smtClean="0" sz="1800" spc="9">
                <a:latin typeface="Times New Roman"/>
                <a:cs typeface="Times New Roman"/>
              </a:rPr>
              <a:t> </a:t>
            </a:r>
            <a:r>
              <a:rPr dirty="0" smtClean="0" sz="1800" spc="9">
                <a:latin typeface="Times New Roman"/>
                <a:cs typeface="Times New Roman"/>
              </a:rPr>
              <a:t>o</a:t>
            </a:r>
            <a:r>
              <a:rPr dirty="0" smtClean="0" sz="1800" spc="0">
                <a:latin typeface="Times New Roman"/>
                <a:cs typeface="Times New Roman"/>
              </a:rPr>
              <a:t>u</a:t>
            </a:r>
            <a:r>
              <a:rPr dirty="0" smtClean="0" sz="1800" spc="-29">
                <a:latin typeface="Times New Roman"/>
                <a:cs typeface="Times New Roman"/>
              </a:rPr>
              <a:t> </a:t>
            </a:r>
            <a:r>
              <a:rPr dirty="0" smtClean="0" sz="1800" spc="-139">
                <a:latin typeface="Times New Roman"/>
                <a:cs typeface="Times New Roman"/>
              </a:rPr>
              <a:t>F</a:t>
            </a:r>
            <a:r>
              <a:rPr dirty="0" smtClean="0" sz="1800" spc="-29">
                <a:latin typeface="Times New Roman"/>
                <a:cs typeface="Times New Roman"/>
              </a:rPr>
              <a:t>A</a:t>
            </a:r>
            <a:r>
              <a:rPr dirty="0" smtClean="0" sz="1800" spc="0">
                <a:latin typeface="Times New Roman"/>
                <a:cs typeface="Times New Roman"/>
              </a:rPr>
              <a:t>U</a:t>
            </a:r>
            <a:r>
              <a:rPr dirty="0" smtClean="0" sz="1800" spc="9">
                <a:latin typeface="Times New Roman"/>
                <a:cs typeface="Times New Roman"/>
              </a:rPr>
              <a:t>X</a:t>
            </a:r>
            <a:r>
              <a:rPr dirty="0" smtClean="0" sz="1800" spc="0">
                <a:latin typeface="Times New Roman"/>
                <a:cs typeface="Times New Roman"/>
              </a:rPr>
              <a:t>.</a:t>
            </a:r>
            <a:r>
              <a:rPr dirty="0" smtClean="0" sz="1800" spc="-34">
                <a:latin typeface="Times New Roman"/>
                <a:cs typeface="Times New Roman"/>
              </a:rPr>
              <a:t> </a:t>
            </a:r>
            <a:r>
              <a:rPr dirty="0" smtClean="0" sz="1800" spc="-4">
                <a:latin typeface="Times New Roman"/>
                <a:cs typeface="Times New Roman"/>
              </a:rPr>
              <a:t>D</a:t>
            </a:r>
            <a:r>
              <a:rPr dirty="0" smtClean="0" sz="1800" spc="-9">
                <a:latin typeface="Times New Roman"/>
                <a:cs typeface="Times New Roman"/>
              </a:rPr>
              <a:t>'</a:t>
            </a:r>
            <a:r>
              <a:rPr dirty="0" smtClean="0" sz="1800" spc="9">
                <a:latin typeface="Times New Roman"/>
                <a:cs typeface="Times New Roman"/>
              </a:rPr>
              <a:t>o</a:t>
            </a:r>
            <a:r>
              <a:rPr dirty="0" smtClean="0" sz="1800" spc="0">
                <a:latin typeface="Times New Roman"/>
                <a:cs typeface="Times New Roman"/>
              </a:rPr>
              <a:t>u</a:t>
            </a:r>
            <a:r>
              <a:rPr dirty="0" smtClean="0" sz="1800" spc="-4">
                <a:latin typeface="Times New Roman"/>
                <a:cs typeface="Times New Roman"/>
              </a:rPr>
              <a:t> </a:t>
            </a:r>
            <a:r>
              <a:rPr dirty="0" smtClean="0" sz="1800" spc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803908" y="5945960"/>
            <a:ext cx="2193239" cy="5164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dirty="0" smtClean="0" sz="1800" spc="9" b="1">
                <a:latin typeface="Times New Roman"/>
                <a:cs typeface="Times New Roman"/>
              </a:rPr>
              <a:t>?</a:t>
            </a:r>
            <a:r>
              <a:rPr dirty="0" smtClean="0" sz="1800" spc="0" b="1">
                <a:latin typeface="Times New Roman"/>
                <a:cs typeface="Times New Roman"/>
              </a:rPr>
              <a:t>-</a:t>
            </a:r>
            <a:r>
              <a:rPr dirty="0" smtClean="0" sz="1800" spc="-14" b="1">
                <a:latin typeface="Times New Roman"/>
                <a:cs typeface="Times New Roman"/>
              </a:rPr>
              <a:t> </a:t>
            </a:r>
            <a:r>
              <a:rPr dirty="0" smtClean="0" sz="1800" spc="-14" b="1">
                <a:latin typeface="Times New Roman"/>
                <a:cs typeface="Times New Roman"/>
              </a:rPr>
              <a:t>p</a:t>
            </a:r>
            <a:r>
              <a:rPr dirty="0" smtClean="0" sz="1800" spc="-9" b="1">
                <a:latin typeface="Times New Roman"/>
                <a:cs typeface="Times New Roman"/>
              </a:rPr>
              <a:t>a</a:t>
            </a:r>
            <a:r>
              <a:rPr dirty="0" smtClean="0" sz="1800" spc="0" b="1">
                <a:latin typeface="Times New Roman"/>
                <a:cs typeface="Times New Roman"/>
              </a:rPr>
              <a:t>t</a:t>
            </a:r>
            <a:r>
              <a:rPr dirty="0" smtClean="0" sz="1800" spc="-29" b="1">
                <a:latin typeface="Times New Roman"/>
                <a:cs typeface="Times New Roman"/>
              </a:rPr>
              <a:t>r</a:t>
            </a:r>
            <a:r>
              <a:rPr dirty="0" smtClean="0" sz="1800" spc="-9" b="1">
                <a:latin typeface="Times New Roman"/>
                <a:cs typeface="Times New Roman"/>
              </a:rPr>
              <a:t>o</a:t>
            </a:r>
            <a:r>
              <a:rPr dirty="0" smtClean="0" sz="1800" spc="-14" b="1">
                <a:latin typeface="Times New Roman"/>
                <a:cs typeface="Times New Roman"/>
              </a:rPr>
              <a:t>n</a:t>
            </a:r>
            <a:r>
              <a:rPr dirty="0" smtClean="0" sz="1800" spc="0" b="1">
                <a:latin typeface="Times New Roman"/>
                <a:cs typeface="Times New Roman"/>
              </a:rPr>
              <a:t>(</a:t>
            </a:r>
            <a:r>
              <a:rPr dirty="0" smtClean="0" sz="1800" spc="4" b="1">
                <a:latin typeface="Times New Roman"/>
                <a:cs typeface="Times New Roman"/>
              </a:rPr>
              <a:t> </a:t>
            </a:r>
            <a:r>
              <a:rPr dirty="0" smtClean="0" sz="1800" spc="-9" b="1">
                <a:latin typeface="Times New Roman"/>
                <a:cs typeface="Times New Roman"/>
              </a:rPr>
              <a:t>a</a:t>
            </a:r>
            <a:r>
              <a:rPr dirty="0" smtClean="0" sz="1800" spc="4" b="1">
                <a:latin typeface="Times New Roman"/>
                <a:cs typeface="Times New Roman"/>
              </a:rPr>
              <a:t>l</a:t>
            </a:r>
            <a:r>
              <a:rPr dirty="0" smtClean="0" sz="1800" spc="4" b="1">
                <a:latin typeface="Times New Roman"/>
                <a:cs typeface="Times New Roman"/>
              </a:rPr>
              <a:t>i</a:t>
            </a:r>
            <a:r>
              <a:rPr dirty="0" smtClean="0" sz="1800" spc="0" b="1">
                <a:latin typeface="Times New Roman"/>
                <a:cs typeface="Times New Roman"/>
              </a:rPr>
              <a:t>,</a:t>
            </a:r>
            <a:r>
              <a:rPr dirty="0" smtClean="0" sz="1800" spc="-9" b="1">
                <a:latin typeface="Times New Roman"/>
                <a:cs typeface="Times New Roman"/>
              </a:rPr>
              <a:t> </a:t>
            </a:r>
            <a:r>
              <a:rPr dirty="0" smtClean="0" sz="1800" spc="-39" b="1">
                <a:latin typeface="Times New Roman"/>
                <a:cs typeface="Times New Roman"/>
              </a:rPr>
              <a:t>k</a:t>
            </a:r>
            <a:r>
              <a:rPr dirty="0" smtClean="0" sz="1800" spc="-14" b="1">
                <a:latin typeface="Times New Roman"/>
                <a:cs typeface="Times New Roman"/>
              </a:rPr>
              <a:t>h</a:t>
            </a:r>
            <a:r>
              <a:rPr dirty="0" smtClean="0" sz="1800" spc="-9" b="1">
                <a:latin typeface="Times New Roman"/>
                <a:cs typeface="Times New Roman"/>
              </a:rPr>
              <a:t>a</a:t>
            </a:r>
            <a:r>
              <a:rPr dirty="0" smtClean="0" sz="1800" spc="4" b="1">
                <a:latin typeface="Times New Roman"/>
                <a:cs typeface="Times New Roman"/>
              </a:rPr>
              <a:t>li</a:t>
            </a:r>
            <a:r>
              <a:rPr dirty="0" smtClean="0" sz="1800" spc="0" b="1">
                <a:latin typeface="Times New Roman"/>
                <a:cs typeface="Times New Roman"/>
              </a:rPr>
              <a:t>l</a:t>
            </a:r>
            <a:r>
              <a:rPr dirty="0" smtClean="0" sz="1800" spc="59" b="1">
                <a:latin typeface="Times New Roman"/>
                <a:cs typeface="Times New Roman"/>
              </a:rPr>
              <a:t> </a:t>
            </a:r>
            <a:r>
              <a:rPr dirty="0" smtClean="0" sz="1800" spc="0" b="1">
                <a:latin typeface="Times New Roman"/>
                <a:cs typeface="Times New Roman"/>
              </a:rPr>
              <a:t>).</a:t>
            </a:r>
            <a:endParaRPr sz="1800">
              <a:latin typeface="Times New Roman"/>
              <a:cs typeface="Times New Roman"/>
            </a:endParaRPr>
          </a:p>
          <a:p>
            <a:pPr marL="12700" marR="34289">
              <a:lnSpc>
                <a:spcPts val="2065"/>
              </a:lnSpc>
              <a:spcBef>
                <a:spcPts val="6"/>
              </a:spcBef>
            </a:pPr>
            <a:r>
              <a:rPr dirty="0" smtClean="0" sz="1800" spc="-194" b="1">
                <a:latin typeface="Times New Roman"/>
                <a:cs typeface="Times New Roman"/>
              </a:rPr>
              <a:t>Y</a:t>
            </a:r>
            <a:r>
              <a:rPr dirty="0" smtClean="0" sz="1800" spc="-4" b="1">
                <a:latin typeface="Times New Roman"/>
                <a:cs typeface="Times New Roman"/>
              </a:rPr>
              <a:t>e</a:t>
            </a:r>
            <a:r>
              <a:rPr dirty="0" smtClean="0" sz="1800" spc="0" b="1">
                <a:latin typeface="Times New Roman"/>
                <a:cs typeface="Times New Roman"/>
              </a:rPr>
              <a:t>s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1116279" y="912385"/>
            <a:ext cx="31313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dirty="0" smtClean="0" sz="2400" spc="0">
                <a:latin typeface="Wingdings"/>
                <a:cs typeface="Wingdings"/>
              </a:rPr>
              <a:t></a:t>
            </a:r>
            <a:endParaRPr sz="2400">
              <a:latin typeface="Wingdings"/>
              <a:cs typeface="Wingding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87144" y="964648"/>
            <a:ext cx="6924061" cy="2543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dirty="0" smtClean="0" sz="1800" spc="-19">
                <a:latin typeface="Times New Roman"/>
                <a:cs typeface="Times New Roman"/>
              </a:rPr>
              <a:t>L</a:t>
            </a:r>
            <a:r>
              <a:rPr dirty="0" smtClean="0" sz="1800" spc="0">
                <a:latin typeface="Times New Roman"/>
                <a:cs typeface="Times New Roman"/>
              </a:rPr>
              <a:t>a</a:t>
            </a:r>
            <a:r>
              <a:rPr dirty="0" smtClean="0" sz="1800" spc="19">
                <a:latin typeface="Times New Roman"/>
                <a:cs typeface="Times New Roman"/>
              </a:rPr>
              <a:t> </a:t>
            </a:r>
            <a:r>
              <a:rPr dirty="0" smtClean="0" sz="1800" spc="-4">
                <a:latin typeface="Times New Roman"/>
                <a:cs typeface="Times New Roman"/>
              </a:rPr>
              <a:t>c</a:t>
            </a:r>
            <a:r>
              <a:rPr dirty="0" smtClean="0" sz="1800" spc="9">
                <a:latin typeface="Times New Roman"/>
                <a:cs typeface="Times New Roman"/>
              </a:rPr>
              <a:t>on</a:t>
            </a:r>
            <a:r>
              <a:rPr dirty="0" smtClean="0" sz="1800" spc="4">
                <a:latin typeface="Times New Roman"/>
                <a:cs typeface="Times New Roman"/>
              </a:rPr>
              <a:t>j</a:t>
            </a:r>
            <a:r>
              <a:rPr dirty="0" smtClean="0" sz="1800" spc="9">
                <a:latin typeface="Times New Roman"/>
                <a:cs typeface="Times New Roman"/>
              </a:rPr>
              <a:t>on</a:t>
            </a:r>
            <a:r>
              <a:rPr dirty="0" smtClean="0" sz="1800" spc="-9">
                <a:latin typeface="Times New Roman"/>
                <a:cs typeface="Times New Roman"/>
              </a:rPr>
              <a:t>c</a:t>
            </a:r>
            <a:r>
              <a:rPr dirty="0" smtClean="0" sz="1800" spc="4">
                <a:latin typeface="Times New Roman"/>
                <a:cs typeface="Times New Roman"/>
              </a:rPr>
              <a:t>ti</a:t>
            </a:r>
            <a:r>
              <a:rPr dirty="0" smtClean="0" sz="1800" spc="9">
                <a:latin typeface="Times New Roman"/>
                <a:cs typeface="Times New Roman"/>
              </a:rPr>
              <a:t>o</a:t>
            </a:r>
            <a:r>
              <a:rPr dirty="0" smtClean="0" sz="1800" spc="0">
                <a:latin typeface="Times New Roman"/>
                <a:cs typeface="Times New Roman"/>
              </a:rPr>
              <a:t>n</a:t>
            </a:r>
            <a:r>
              <a:rPr dirty="0" smtClean="0" sz="1800" spc="-50">
                <a:latin typeface="Times New Roman"/>
                <a:cs typeface="Times New Roman"/>
              </a:rPr>
              <a:t> </a:t>
            </a:r>
            <a:r>
              <a:rPr dirty="0" smtClean="0" sz="1800" spc="0">
                <a:latin typeface="Times New Roman"/>
                <a:cs typeface="Times New Roman"/>
              </a:rPr>
              <a:t>(</a:t>
            </a:r>
            <a:r>
              <a:rPr dirty="0" smtClean="0" sz="1800" spc="4">
                <a:latin typeface="Times New Roman"/>
                <a:cs typeface="Times New Roman"/>
              </a:rPr>
              <a:t>l</a:t>
            </a:r>
            <a:r>
              <a:rPr dirty="0" smtClean="0" sz="1800" spc="0">
                <a:latin typeface="Times New Roman"/>
                <a:cs typeface="Times New Roman"/>
              </a:rPr>
              <a:t>e</a:t>
            </a:r>
            <a:r>
              <a:rPr dirty="0" smtClean="0" sz="1800" spc="-25">
                <a:latin typeface="Times New Roman"/>
                <a:cs typeface="Times New Roman"/>
              </a:rPr>
              <a:t> </a:t>
            </a:r>
            <a:r>
              <a:rPr dirty="0" smtClean="0" sz="1800" spc="4">
                <a:latin typeface="Times New Roman"/>
                <a:cs typeface="Times New Roman"/>
              </a:rPr>
              <a:t>E</a:t>
            </a:r>
            <a:r>
              <a:rPr dirty="0" smtClean="0" sz="1800" spc="0">
                <a:latin typeface="Times New Roman"/>
                <a:cs typeface="Times New Roman"/>
              </a:rPr>
              <a:t>T</a:t>
            </a:r>
            <a:r>
              <a:rPr dirty="0" smtClean="0" sz="1800" spc="-14">
                <a:latin typeface="Times New Roman"/>
                <a:cs typeface="Times New Roman"/>
              </a:rPr>
              <a:t> </a:t>
            </a:r>
            <a:r>
              <a:rPr dirty="0" smtClean="0" sz="1800" spc="4">
                <a:latin typeface="Times New Roman"/>
                <a:cs typeface="Times New Roman"/>
              </a:rPr>
              <a:t>l</a:t>
            </a:r>
            <a:r>
              <a:rPr dirty="0" smtClean="0" sz="1800" spc="9">
                <a:latin typeface="Times New Roman"/>
                <a:cs typeface="Times New Roman"/>
              </a:rPr>
              <a:t>o</a:t>
            </a:r>
            <a:r>
              <a:rPr dirty="0" smtClean="0" sz="1800" spc="-14">
                <a:latin typeface="Times New Roman"/>
                <a:cs typeface="Times New Roman"/>
              </a:rPr>
              <a:t>g</a:t>
            </a:r>
            <a:r>
              <a:rPr dirty="0" smtClean="0" sz="1800" spc="4">
                <a:latin typeface="Times New Roman"/>
                <a:cs typeface="Times New Roman"/>
              </a:rPr>
              <a:t>i</a:t>
            </a:r>
            <a:r>
              <a:rPr dirty="0" smtClean="0" sz="1800" spc="14">
                <a:latin typeface="Times New Roman"/>
                <a:cs typeface="Times New Roman"/>
              </a:rPr>
              <a:t>q</a:t>
            </a:r>
            <a:r>
              <a:rPr dirty="0" smtClean="0" sz="1800" spc="9">
                <a:latin typeface="Times New Roman"/>
                <a:cs typeface="Times New Roman"/>
              </a:rPr>
              <a:t>u</a:t>
            </a:r>
            <a:r>
              <a:rPr dirty="0" smtClean="0" sz="1800" spc="-9">
                <a:latin typeface="Times New Roman"/>
                <a:cs typeface="Times New Roman"/>
              </a:rPr>
              <a:t>e</a:t>
            </a:r>
            <a:r>
              <a:rPr dirty="0" smtClean="0" sz="1800" spc="0">
                <a:latin typeface="Times New Roman"/>
                <a:cs typeface="Times New Roman"/>
              </a:rPr>
              <a:t>)</a:t>
            </a:r>
            <a:r>
              <a:rPr dirty="0" smtClean="0" sz="1800" spc="-39">
                <a:latin typeface="Times New Roman"/>
                <a:cs typeface="Times New Roman"/>
              </a:rPr>
              <a:t> </a:t>
            </a:r>
            <a:r>
              <a:rPr dirty="0" smtClean="0" sz="1800" spc="-9">
                <a:latin typeface="Times New Roman"/>
                <a:cs typeface="Times New Roman"/>
              </a:rPr>
              <a:t>e</a:t>
            </a:r>
            <a:r>
              <a:rPr dirty="0" smtClean="0" sz="1800" spc="-4">
                <a:latin typeface="Times New Roman"/>
                <a:cs typeface="Times New Roman"/>
              </a:rPr>
              <a:t>s</a:t>
            </a:r>
            <a:r>
              <a:rPr dirty="0" smtClean="0" sz="1800" spc="0">
                <a:latin typeface="Times New Roman"/>
                <a:cs typeface="Times New Roman"/>
              </a:rPr>
              <a:t>t</a:t>
            </a:r>
            <a:r>
              <a:rPr dirty="0" smtClean="0" sz="1800" spc="9">
                <a:latin typeface="Times New Roman"/>
                <a:cs typeface="Times New Roman"/>
              </a:rPr>
              <a:t> </a:t>
            </a:r>
            <a:r>
              <a:rPr dirty="0" smtClean="0" sz="1800" spc="9">
                <a:latin typeface="Times New Roman"/>
                <a:cs typeface="Times New Roman"/>
              </a:rPr>
              <a:t>no</a:t>
            </a:r>
            <a:r>
              <a:rPr dirty="0" smtClean="0" sz="1800" spc="4">
                <a:latin typeface="Times New Roman"/>
                <a:cs typeface="Times New Roman"/>
              </a:rPr>
              <a:t>t</a:t>
            </a:r>
            <a:r>
              <a:rPr dirty="0" smtClean="0" sz="1800" spc="-9">
                <a:latin typeface="Times New Roman"/>
                <a:cs typeface="Times New Roman"/>
              </a:rPr>
              <a:t>é</a:t>
            </a:r>
            <a:r>
              <a:rPr dirty="0" smtClean="0" sz="1800" spc="0">
                <a:latin typeface="Times New Roman"/>
                <a:cs typeface="Times New Roman"/>
              </a:rPr>
              <a:t>e</a:t>
            </a:r>
            <a:r>
              <a:rPr dirty="0" smtClean="0" sz="1800" spc="-25">
                <a:latin typeface="Times New Roman"/>
                <a:cs typeface="Times New Roman"/>
              </a:rPr>
              <a:t> </a:t>
            </a:r>
            <a:r>
              <a:rPr dirty="0" smtClean="0" sz="1800" spc="9">
                <a:latin typeface="Times New Roman"/>
                <a:cs typeface="Times New Roman"/>
              </a:rPr>
              <a:t>p</a:t>
            </a:r>
            <a:r>
              <a:rPr dirty="0" smtClean="0" sz="1800" spc="-9">
                <a:latin typeface="Times New Roman"/>
                <a:cs typeface="Times New Roman"/>
              </a:rPr>
              <a:t>a</a:t>
            </a:r>
            <a:r>
              <a:rPr dirty="0" smtClean="0" sz="1800" spc="0">
                <a:latin typeface="Times New Roman"/>
                <a:cs typeface="Times New Roman"/>
              </a:rPr>
              <a:t>r</a:t>
            </a:r>
            <a:r>
              <a:rPr dirty="0" smtClean="0" sz="1800" spc="-14">
                <a:latin typeface="Times New Roman"/>
                <a:cs typeface="Times New Roman"/>
              </a:rPr>
              <a:t> </a:t>
            </a:r>
            <a:r>
              <a:rPr dirty="0" smtClean="0" sz="1800" spc="9">
                <a:latin typeface="Times New Roman"/>
                <a:cs typeface="Times New Roman"/>
              </a:rPr>
              <a:t>u</a:t>
            </a:r>
            <a:r>
              <a:rPr dirty="0" smtClean="0" sz="1800" spc="9">
                <a:latin typeface="Times New Roman"/>
                <a:cs typeface="Times New Roman"/>
              </a:rPr>
              <a:t>n</a:t>
            </a:r>
            <a:r>
              <a:rPr dirty="0" smtClean="0" sz="1800" spc="0">
                <a:latin typeface="Times New Roman"/>
                <a:cs typeface="Times New Roman"/>
              </a:rPr>
              <a:t>e</a:t>
            </a:r>
            <a:r>
              <a:rPr dirty="0" smtClean="0" sz="1800" spc="-25">
                <a:latin typeface="Times New Roman"/>
                <a:cs typeface="Times New Roman"/>
              </a:rPr>
              <a:t> </a:t>
            </a:r>
            <a:r>
              <a:rPr dirty="0" smtClean="0" sz="1800" spc="-9">
                <a:latin typeface="Times New Roman"/>
                <a:cs typeface="Times New Roman"/>
              </a:rPr>
              <a:t>v</a:t>
            </a:r>
            <a:r>
              <a:rPr dirty="0" smtClean="0" sz="1800" spc="4">
                <a:latin typeface="Times New Roman"/>
                <a:cs typeface="Times New Roman"/>
              </a:rPr>
              <a:t>i</a:t>
            </a:r>
            <a:r>
              <a:rPr dirty="0" smtClean="0" sz="1800" spc="-25">
                <a:latin typeface="Times New Roman"/>
                <a:cs typeface="Times New Roman"/>
              </a:rPr>
              <a:t>r</a:t>
            </a:r>
            <a:r>
              <a:rPr dirty="0" smtClean="0" sz="1800" spc="-14">
                <a:latin typeface="Times New Roman"/>
                <a:cs typeface="Times New Roman"/>
              </a:rPr>
              <a:t>g</a:t>
            </a:r>
            <a:r>
              <a:rPr dirty="0" smtClean="0" sz="1800" spc="9">
                <a:latin typeface="Times New Roman"/>
                <a:cs typeface="Times New Roman"/>
              </a:rPr>
              <a:t>u</a:t>
            </a:r>
            <a:r>
              <a:rPr dirty="0" smtClean="0" sz="1800" spc="4">
                <a:latin typeface="Times New Roman"/>
                <a:cs typeface="Times New Roman"/>
              </a:rPr>
              <a:t>l</a:t>
            </a:r>
            <a:r>
              <a:rPr dirty="0" smtClean="0" sz="1800" spc="0">
                <a:latin typeface="Times New Roman"/>
                <a:cs typeface="Times New Roman"/>
              </a:rPr>
              <a:t>e</a:t>
            </a:r>
            <a:r>
              <a:rPr dirty="0" smtClean="0" sz="1800" spc="0">
                <a:latin typeface="Times New Roman"/>
                <a:cs typeface="Times New Roman"/>
              </a:rPr>
              <a:t> </a:t>
            </a:r>
            <a:r>
              <a:rPr dirty="0" smtClean="0" sz="1800" spc="-9">
                <a:latin typeface="Times New Roman"/>
                <a:cs typeface="Times New Roman"/>
              </a:rPr>
              <a:t>e</a:t>
            </a:r>
            <a:r>
              <a:rPr dirty="0" smtClean="0" sz="1800" spc="0">
                <a:latin typeface="Times New Roman"/>
                <a:cs typeface="Times New Roman"/>
              </a:rPr>
              <a:t>n</a:t>
            </a:r>
            <a:r>
              <a:rPr dirty="0" smtClean="0" sz="1800" spc="14">
                <a:latin typeface="Times New Roman"/>
                <a:cs typeface="Times New Roman"/>
              </a:rPr>
              <a:t> </a:t>
            </a:r>
            <a:r>
              <a:rPr dirty="0" smtClean="0" sz="1800" spc="29">
                <a:latin typeface="Times New Roman"/>
                <a:cs typeface="Times New Roman"/>
              </a:rPr>
              <a:t>P</a:t>
            </a:r>
            <a:r>
              <a:rPr dirty="0" smtClean="0" sz="1800" spc="0">
                <a:latin typeface="Times New Roman"/>
                <a:cs typeface="Times New Roman"/>
              </a:rPr>
              <a:t>R</a:t>
            </a:r>
            <a:r>
              <a:rPr dirty="0" smtClean="0" sz="1800" spc="-29">
                <a:latin typeface="Times New Roman"/>
                <a:cs typeface="Times New Roman"/>
              </a:rPr>
              <a:t>O</a:t>
            </a:r>
            <a:r>
              <a:rPr dirty="0" smtClean="0" sz="1800" spc="-19">
                <a:latin typeface="Times New Roman"/>
                <a:cs typeface="Times New Roman"/>
              </a:rPr>
              <a:t>L</a:t>
            </a:r>
            <a:r>
              <a:rPr dirty="0" smtClean="0" sz="1800" spc="0">
                <a:latin typeface="Times New Roman"/>
                <a:cs typeface="Times New Roman"/>
              </a:rPr>
              <a:t>O</a:t>
            </a:r>
            <a:r>
              <a:rPr dirty="0" smtClean="0" sz="1800" spc="-34">
                <a:latin typeface="Times New Roman"/>
                <a:cs typeface="Times New Roman"/>
              </a:rPr>
              <a:t>G</a:t>
            </a:r>
            <a:r>
              <a:rPr dirty="0" smtClean="0" sz="1800" spc="0">
                <a:latin typeface="Times New Roman"/>
                <a:cs typeface="Times New Roman"/>
              </a:rPr>
              <a:t>.</a:t>
            </a:r>
            <a:r>
              <a:rPr dirty="0" smtClean="0" sz="1800" spc="9">
                <a:latin typeface="Times New Roman"/>
                <a:cs typeface="Times New Roman"/>
              </a:rPr>
              <a:t> </a:t>
            </a:r>
            <a:r>
              <a:rPr dirty="0" smtClean="0" sz="1800" spc="0">
                <a:latin typeface="Times New Roman"/>
                <a:cs typeface="Times New Roman"/>
              </a:rPr>
              <a:t>U</a:t>
            </a:r>
            <a:r>
              <a:rPr dirty="0" smtClean="0" sz="1800" spc="9">
                <a:latin typeface="Times New Roman"/>
                <a:cs typeface="Times New Roman"/>
              </a:rPr>
              <a:t>n</a:t>
            </a:r>
            <a:r>
              <a:rPr dirty="0" smtClean="0" sz="1800" spc="0">
                <a:latin typeface="Times New Roman"/>
                <a:cs typeface="Times New Roman"/>
              </a:rPr>
              <a:t>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45184" y="1227402"/>
            <a:ext cx="8019415" cy="5161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dirty="0" smtClean="0" sz="1800" spc="-4">
                <a:latin typeface="Times New Roman"/>
                <a:cs typeface="Times New Roman"/>
              </a:rPr>
              <a:t>c</a:t>
            </a:r>
            <a:r>
              <a:rPr dirty="0" smtClean="0" sz="1800" spc="9">
                <a:latin typeface="Times New Roman"/>
                <a:cs typeface="Times New Roman"/>
              </a:rPr>
              <a:t>on</a:t>
            </a:r>
            <a:r>
              <a:rPr dirty="0" smtClean="0" sz="1800" spc="4">
                <a:latin typeface="Times New Roman"/>
                <a:cs typeface="Times New Roman"/>
              </a:rPr>
              <a:t>j</a:t>
            </a:r>
            <a:r>
              <a:rPr dirty="0" smtClean="0" sz="1800" spc="9">
                <a:latin typeface="Times New Roman"/>
                <a:cs typeface="Times New Roman"/>
              </a:rPr>
              <a:t>on</a:t>
            </a:r>
            <a:r>
              <a:rPr dirty="0" smtClean="0" sz="1800" spc="-4">
                <a:latin typeface="Times New Roman"/>
                <a:cs typeface="Times New Roman"/>
              </a:rPr>
              <a:t>c</a:t>
            </a:r>
            <a:r>
              <a:rPr dirty="0" smtClean="0" sz="1800" spc="4">
                <a:latin typeface="Times New Roman"/>
                <a:cs typeface="Times New Roman"/>
              </a:rPr>
              <a:t>t</a:t>
            </a:r>
            <a:r>
              <a:rPr dirty="0" smtClean="0" sz="1800" spc="4">
                <a:latin typeface="Times New Roman"/>
                <a:cs typeface="Times New Roman"/>
              </a:rPr>
              <a:t>i</a:t>
            </a:r>
            <a:r>
              <a:rPr dirty="0" smtClean="0" sz="1800" spc="9">
                <a:latin typeface="Times New Roman"/>
                <a:cs typeface="Times New Roman"/>
              </a:rPr>
              <a:t>o</a:t>
            </a:r>
            <a:r>
              <a:rPr dirty="0" smtClean="0" sz="1800" spc="0">
                <a:latin typeface="Times New Roman"/>
                <a:cs typeface="Times New Roman"/>
              </a:rPr>
              <a:t>n</a:t>
            </a:r>
            <a:r>
              <a:rPr dirty="0" smtClean="0" sz="1800" spc="-54">
                <a:latin typeface="Times New Roman"/>
                <a:cs typeface="Times New Roman"/>
              </a:rPr>
              <a:t> </a:t>
            </a:r>
            <a:r>
              <a:rPr dirty="0" smtClean="0" sz="1800" spc="-4">
                <a:latin typeface="Times New Roman"/>
                <a:cs typeface="Times New Roman"/>
              </a:rPr>
              <a:t>e</a:t>
            </a:r>
            <a:r>
              <a:rPr dirty="0" smtClean="0" sz="1800" spc="-4">
                <a:latin typeface="Times New Roman"/>
                <a:cs typeface="Times New Roman"/>
              </a:rPr>
              <a:t>s</a:t>
            </a:r>
            <a:r>
              <a:rPr dirty="0" smtClean="0" sz="1800" spc="0">
                <a:latin typeface="Times New Roman"/>
                <a:cs typeface="Times New Roman"/>
              </a:rPr>
              <a:t>t</a:t>
            </a:r>
            <a:r>
              <a:rPr dirty="0" smtClean="0" sz="1800" spc="-14">
                <a:latin typeface="Times New Roman"/>
                <a:cs typeface="Times New Roman"/>
              </a:rPr>
              <a:t> </a:t>
            </a:r>
            <a:r>
              <a:rPr dirty="0" smtClean="0" sz="1800" spc="-9">
                <a:latin typeface="Times New Roman"/>
                <a:cs typeface="Times New Roman"/>
              </a:rPr>
              <a:t>v</a:t>
            </a:r>
            <a:r>
              <a:rPr dirty="0" smtClean="0" sz="1800" spc="0">
                <a:latin typeface="Times New Roman"/>
                <a:cs typeface="Times New Roman"/>
              </a:rPr>
              <a:t>r</a:t>
            </a:r>
            <a:r>
              <a:rPr dirty="0" smtClean="0" sz="1800" spc="-4">
                <a:latin typeface="Times New Roman"/>
                <a:cs typeface="Times New Roman"/>
              </a:rPr>
              <a:t>a</a:t>
            </a:r>
            <a:r>
              <a:rPr dirty="0" smtClean="0" sz="1800" spc="4">
                <a:latin typeface="Times New Roman"/>
                <a:cs typeface="Times New Roman"/>
              </a:rPr>
              <a:t>i</a:t>
            </a:r>
            <a:r>
              <a:rPr dirty="0" smtClean="0" sz="1800" spc="0">
                <a:latin typeface="Times New Roman"/>
                <a:cs typeface="Times New Roman"/>
              </a:rPr>
              <a:t>e</a:t>
            </a:r>
            <a:r>
              <a:rPr dirty="0" smtClean="0" sz="1800" spc="25">
                <a:latin typeface="Times New Roman"/>
                <a:cs typeface="Times New Roman"/>
              </a:rPr>
              <a:t> </a:t>
            </a:r>
            <a:r>
              <a:rPr dirty="0" smtClean="0" sz="1800" spc="-4">
                <a:latin typeface="Times New Roman"/>
                <a:cs typeface="Times New Roman"/>
              </a:rPr>
              <a:t>s</a:t>
            </a:r>
            <a:r>
              <a:rPr dirty="0" smtClean="0" sz="1800" spc="0">
                <a:latin typeface="Times New Roman"/>
                <a:cs typeface="Times New Roman"/>
              </a:rPr>
              <a:t>i</a:t>
            </a:r>
            <a:r>
              <a:rPr dirty="0" smtClean="0" sz="1800" spc="9">
                <a:latin typeface="Times New Roman"/>
                <a:cs typeface="Times New Roman"/>
              </a:rPr>
              <a:t> </a:t>
            </a:r>
            <a:r>
              <a:rPr dirty="0" smtClean="0" sz="1800" spc="4">
                <a:latin typeface="Times New Roman"/>
                <a:cs typeface="Times New Roman"/>
              </a:rPr>
              <a:t>t</a:t>
            </a:r>
            <a:r>
              <a:rPr dirty="0" smtClean="0" sz="1800" spc="9">
                <a:latin typeface="Times New Roman"/>
                <a:cs typeface="Times New Roman"/>
              </a:rPr>
              <a:t>o</a:t>
            </a:r>
            <a:r>
              <a:rPr dirty="0" smtClean="0" sz="1800" spc="9">
                <a:latin typeface="Times New Roman"/>
                <a:cs typeface="Times New Roman"/>
              </a:rPr>
              <a:t>u</a:t>
            </a:r>
            <a:r>
              <a:rPr dirty="0" smtClean="0" sz="1800" spc="4">
                <a:latin typeface="Times New Roman"/>
                <a:cs typeface="Times New Roman"/>
              </a:rPr>
              <a:t>t</a:t>
            </a:r>
            <a:r>
              <a:rPr dirty="0" smtClean="0" sz="1800" spc="-4">
                <a:latin typeface="Times New Roman"/>
                <a:cs typeface="Times New Roman"/>
              </a:rPr>
              <a:t>e</a:t>
            </a:r>
            <a:r>
              <a:rPr dirty="0" smtClean="0" sz="1800" spc="0">
                <a:latin typeface="Times New Roman"/>
                <a:cs typeface="Times New Roman"/>
              </a:rPr>
              <a:t>s</a:t>
            </a:r>
            <a:r>
              <a:rPr dirty="0" smtClean="0" sz="1800" spc="-44">
                <a:latin typeface="Times New Roman"/>
                <a:cs typeface="Times New Roman"/>
              </a:rPr>
              <a:t> </a:t>
            </a:r>
            <a:r>
              <a:rPr dirty="0" smtClean="0" sz="1800" spc="-4">
                <a:latin typeface="Times New Roman"/>
                <a:cs typeface="Times New Roman"/>
              </a:rPr>
              <a:t>se</a:t>
            </a:r>
            <a:r>
              <a:rPr dirty="0" smtClean="0" sz="1800" spc="0">
                <a:latin typeface="Times New Roman"/>
                <a:cs typeface="Times New Roman"/>
              </a:rPr>
              <a:t>s</a:t>
            </a:r>
            <a:r>
              <a:rPr dirty="0" smtClean="0" sz="1800" spc="0">
                <a:latin typeface="Times New Roman"/>
                <a:cs typeface="Times New Roman"/>
              </a:rPr>
              <a:t> </a:t>
            </a:r>
            <a:r>
              <a:rPr dirty="0" smtClean="0" sz="1800" spc="-4">
                <a:latin typeface="Times New Roman"/>
                <a:cs typeface="Times New Roman"/>
              </a:rPr>
              <a:t>c</a:t>
            </a:r>
            <a:r>
              <a:rPr dirty="0" smtClean="0" sz="1800" spc="9">
                <a:latin typeface="Times New Roman"/>
                <a:cs typeface="Times New Roman"/>
              </a:rPr>
              <a:t>o</a:t>
            </a:r>
            <a:r>
              <a:rPr dirty="0" smtClean="0" sz="1800" spc="-29">
                <a:latin typeface="Times New Roman"/>
                <a:cs typeface="Times New Roman"/>
              </a:rPr>
              <a:t>m</a:t>
            </a:r>
            <a:r>
              <a:rPr dirty="0" smtClean="0" sz="1800" spc="9">
                <a:latin typeface="Times New Roman"/>
                <a:cs typeface="Times New Roman"/>
              </a:rPr>
              <a:t>po</a:t>
            </a:r>
            <a:r>
              <a:rPr dirty="0" smtClean="0" sz="1800" spc="-4">
                <a:latin typeface="Times New Roman"/>
                <a:cs typeface="Times New Roman"/>
              </a:rPr>
              <a:t>s</a:t>
            </a:r>
            <a:r>
              <a:rPr dirty="0" smtClean="0" sz="1800" spc="-4">
                <a:latin typeface="Times New Roman"/>
                <a:cs typeface="Times New Roman"/>
              </a:rPr>
              <a:t>a</a:t>
            </a:r>
            <a:r>
              <a:rPr dirty="0" smtClean="0" sz="1800" spc="9">
                <a:latin typeface="Times New Roman"/>
                <a:cs typeface="Times New Roman"/>
              </a:rPr>
              <a:t>n</a:t>
            </a:r>
            <a:r>
              <a:rPr dirty="0" smtClean="0" sz="1800" spc="4">
                <a:latin typeface="Times New Roman"/>
                <a:cs typeface="Times New Roman"/>
              </a:rPr>
              <a:t>t</a:t>
            </a:r>
            <a:r>
              <a:rPr dirty="0" smtClean="0" sz="1800" spc="-4">
                <a:latin typeface="Times New Roman"/>
                <a:cs typeface="Times New Roman"/>
              </a:rPr>
              <a:t>e</a:t>
            </a:r>
            <a:r>
              <a:rPr dirty="0" smtClean="0" sz="1800" spc="-4">
                <a:latin typeface="Times New Roman"/>
                <a:cs typeface="Times New Roman"/>
              </a:rPr>
              <a:t>s</a:t>
            </a:r>
            <a:r>
              <a:rPr dirty="0" smtClean="0" sz="1800" spc="0">
                <a:latin typeface="Times New Roman"/>
                <a:cs typeface="Times New Roman"/>
              </a:rPr>
              <a:t>,</a:t>
            </a:r>
            <a:r>
              <a:rPr dirty="0" smtClean="0" sz="1800" spc="-34">
                <a:latin typeface="Times New Roman"/>
                <a:cs typeface="Times New Roman"/>
              </a:rPr>
              <a:t> </a:t>
            </a:r>
            <a:r>
              <a:rPr dirty="0" smtClean="0" sz="1800" spc="-4">
                <a:latin typeface="Times New Roman"/>
                <a:cs typeface="Times New Roman"/>
              </a:rPr>
              <a:t>é</a:t>
            </a:r>
            <a:r>
              <a:rPr dirty="0" smtClean="0" sz="1800" spc="-9">
                <a:latin typeface="Times New Roman"/>
                <a:cs typeface="Times New Roman"/>
              </a:rPr>
              <a:t>v</a:t>
            </a:r>
            <a:r>
              <a:rPr dirty="0" smtClean="0" sz="1800" spc="-4">
                <a:latin typeface="Times New Roman"/>
                <a:cs typeface="Times New Roman"/>
              </a:rPr>
              <a:t>a</a:t>
            </a:r>
            <a:r>
              <a:rPr dirty="0" smtClean="0" sz="1800" spc="4">
                <a:latin typeface="Times New Roman"/>
                <a:cs typeface="Times New Roman"/>
              </a:rPr>
              <a:t>l</a:t>
            </a:r>
            <a:r>
              <a:rPr dirty="0" smtClean="0" sz="1800" spc="9">
                <a:latin typeface="Times New Roman"/>
                <a:cs typeface="Times New Roman"/>
              </a:rPr>
              <a:t>u</a:t>
            </a:r>
            <a:r>
              <a:rPr dirty="0" smtClean="0" sz="1800" spc="-4">
                <a:latin typeface="Times New Roman"/>
                <a:cs typeface="Times New Roman"/>
              </a:rPr>
              <a:t>é</a:t>
            </a:r>
            <a:r>
              <a:rPr dirty="0" smtClean="0" sz="1800" spc="0">
                <a:latin typeface="Times New Roman"/>
                <a:cs typeface="Times New Roman"/>
              </a:rPr>
              <a:t>s</a:t>
            </a:r>
            <a:r>
              <a:rPr dirty="0" smtClean="0" sz="1800" spc="25">
                <a:latin typeface="Times New Roman"/>
                <a:cs typeface="Times New Roman"/>
              </a:rPr>
              <a:t> </a:t>
            </a:r>
            <a:r>
              <a:rPr dirty="0" smtClean="0" sz="1800" spc="9">
                <a:latin typeface="Times New Roman"/>
                <a:cs typeface="Times New Roman"/>
              </a:rPr>
              <a:t>d</a:t>
            </a:r>
            <a:r>
              <a:rPr dirty="0" smtClean="0" sz="1800" spc="0">
                <a:latin typeface="Times New Roman"/>
                <a:cs typeface="Times New Roman"/>
              </a:rPr>
              <a:t>e</a:t>
            </a:r>
            <a:r>
              <a:rPr dirty="0" smtClean="0" sz="1800" spc="-25">
                <a:latin typeface="Times New Roman"/>
                <a:cs typeface="Times New Roman"/>
              </a:rPr>
              <a:t> </a:t>
            </a:r>
            <a:r>
              <a:rPr dirty="0" smtClean="0" sz="1800" spc="-9">
                <a:latin typeface="Times New Roman"/>
                <a:cs typeface="Times New Roman"/>
              </a:rPr>
              <a:t>g</a:t>
            </a:r>
            <a:r>
              <a:rPr dirty="0" smtClean="0" sz="1800" spc="-4">
                <a:latin typeface="Times New Roman"/>
                <a:cs typeface="Times New Roman"/>
              </a:rPr>
              <a:t>a</a:t>
            </a:r>
            <a:r>
              <a:rPr dirty="0" smtClean="0" sz="1800" spc="9">
                <a:latin typeface="Times New Roman"/>
                <a:cs typeface="Times New Roman"/>
              </a:rPr>
              <a:t>u</a:t>
            </a:r>
            <a:r>
              <a:rPr dirty="0" smtClean="0" sz="1800" spc="-4">
                <a:latin typeface="Times New Roman"/>
                <a:cs typeface="Times New Roman"/>
              </a:rPr>
              <a:t>c</a:t>
            </a:r>
            <a:r>
              <a:rPr dirty="0" smtClean="0" sz="1800" spc="9">
                <a:latin typeface="Times New Roman"/>
                <a:cs typeface="Times New Roman"/>
              </a:rPr>
              <a:t>h</a:t>
            </a:r>
            <a:r>
              <a:rPr dirty="0" smtClean="0" sz="1800" spc="0">
                <a:latin typeface="Times New Roman"/>
                <a:cs typeface="Times New Roman"/>
              </a:rPr>
              <a:t>e</a:t>
            </a:r>
            <a:r>
              <a:rPr dirty="0" smtClean="0" sz="1800" spc="0">
                <a:latin typeface="Times New Roman"/>
                <a:cs typeface="Times New Roman"/>
              </a:rPr>
              <a:t> </a:t>
            </a:r>
            <a:r>
              <a:rPr dirty="0" smtClean="0" sz="1800" spc="0">
                <a:latin typeface="Times New Roman"/>
                <a:cs typeface="Times New Roman"/>
              </a:rPr>
              <a:t>a</a:t>
            </a:r>
            <a:r>
              <a:rPr dirty="0" smtClean="0" sz="1800" spc="0">
                <a:latin typeface="Times New Roman"/>
                <a:cs typeface="Times New Roman"/>
              </a:rPr>
              <a:t> </a:t>
            </a:r>
            <a:r>
              <a:rPr dirty="0" smtClean="0" sz="1800" spc="9">
                <a:latin typeface="Times New Roman"/>
                <a:cs typeface="Times New Roman"/>
              </a:rPr>
              <a:t>d</a:t>
            </a:r>
            <a:r>
              <a:rPr dirty="0" smtClean="0" sz="1800" spc="0">
                <a:latin typeface="Times New Roman"/>
                <a:cs typeface="Times New Roman"/>
              </a:rPr>
              <a:t>r</a:t>
            </a:r>
            <a:r>
              <a:rPr dirty="0" smtClean="0" sz="1800" spc="14">
                <a:latin typeface="Times New Roman"/>
                <a:cs typeface="Times New Roman"/>
              </a:rPr>
              <a:t>o</a:t>
            </a:r>
            <a:r>
              <a:rPr dirty="0" smtClean="0" sz="1800" spc="4">
                <a:latin typeface="Times New Roman"/>
                <a:cs typeface="Times New Roman"/>
              </a:rPr>
              <a:t>it</a:t>
            </a:r>
            <a:r>
              <a:rPr dirty="0" smtClean="0" sz="1800" spc="-4">
                <a:latin typeface="Times New Roman"/>
                <a:cs typeface="Times New Roman"/>
              </a:rPr>
              <a:t>e</a:t>
            </a:r>
            <a:r>
              <a:rPr dirty="0" smtClean="0" sz="1800" spc="0">
                <a:latin typeface="Times New Roman"/>
                <a:cs typeface="Times New Roman"/>
              </a:rPr>
              <a:t>,</a:t>
            </a:r>
            <a:r>
              <a:rPr dirty="0" smtClean="0" sz="1800" spc="-34">
                <a:latin typeface="Times New Roman"/>
                <a:cs typeface="Times New Roman"/>
              </a:rPr>
              <a:t> </a:t>
            </a:r>
            <a:r>
              <a:rPr dirty="0" smtClean="0" sz="1800" spc="0">
                <a:latin typeface="Times New Roman"/>
                <a:cs typeface="Times New Roman"/>
              </a:rPr>
              <a:t>s</a:t>
            </a:r>
            <a:r>
              <a:rPr dirty="0" smtClean="0" sz="1800" spc="9">
                <a:latin typeface="Times New Roman"/>
                <a:cs typeface="Times New Roman"/>
              </a:rPr>
              <a:t>on</a:t>
            </a:r>
            <a:r>
              <a:rPr dirty="0" smtClean="0" sz="1800" spc="0">
                <a:latin typeface="Times New Roman"/>
                <a:cs typeface="Times New Roman"/>
              </a:rPr>
              <a:t>t</a:t>
            </a:r>
            <a:r>
              <a:rPr dirty="0" smtClean="0" sz="1800" spc="-14">
                <a:latin typeface="Times New Roman"/>
                <a:cs typeface="Times New Roman"/>
              </a:rPr>
              <a:t> </a:t>
            </a:r>
            <a:r>
              <a:rPr dirty="0" smtClean="0" sz="1800" spc="-9">
                <a:latin typeface="Times New Roman"/>
                <a:cs typeface="Times New Roman"/>
              </a:rPr>
              <a:t>v</a:t>
            </a:r>
            <a:r>
              <a:rPr dirty="0" smtClean="0" sz="1800" spc="0">
                <a:latin typeface="Times New Roman"/>
                <a:cs typeface="Times New Roman"/>
              </a:rPr>
              <a:t>r</a:t>
            </a:r>
            <a:r>
              <a:rPr dirty="0" smtClean="0" sz="1800" spc="-4">
                <a:latin typeface="Times New Roman"/>
                <a:cs typeface="Times New Roman"/>
              </a:rPr>
              <a:t>a</a:t>
            </a:r>
            <a:r>
              <a:rPr dirty="0" smtClean="0" sz="1800" spc="0">
                <a:latin typeface="Times New Roman"/>
                <a:cs typeface="Times New Roman"/>
              </a:rPr>
              <a:t>i</a:t>
            </a:r>
            <a:r>
              <a:rPr dirty="0" smtClean="0" sz="1800" spc="-4">
                <a:latin typeface="Times New Roman"/>
                <a:cs typeface="Times New Roman"/>
              </a:rPr>
              <a:t>e</a:t>
            </a:r>
            <a:r>
              <a:rPr dirty="0" smtClean="0" sz="1800" spc="-4">
                <a:latin typeface="Times New Roman"/>
                <a:cs typeface="Times New Roman"/>
              </a:rPr>
              <a:t>s</a:t>
            </a:r>
            <a:r>
              <a:rPr dirty="0" smtClean="0" sz="1800" spc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12700" marR="34290">
              <a:lnSpc>
                <a:spcPts val="2065"/>
              </a:lnSpc>
              <a:spcBef>
                <a:spcPts val="6"/>
              </a:spcBef>
            </a:pPr>
            <a:r>
              <a:rPr dirty="0" smtClean="0" sz="1800" spc="4">
                <a:latin typeface="Times New Roman"/>
                <a:cs typeface="Times New Roman"/>
              </a:rPr>
              <a:t>E</a:t>
            </a:r>
            <a:r>
              <a:rPr dirty="0" smtClean="0" sz="1800" spc="-9">
                <a:latin typeface="Times New Roman"/>
                <a:cs typeface="Times New Roman"/>
              </a:rPr>
              <a:t>x</a:t>
            </a:r>
            <a:r>
              <a:rPr dirty="0" smtClean="0" sz="1800" spc="-4">
                <a:latin typeface="Times New Roman"/>
                <a:cs typeface="Times New Roman"/>
              </a:rPr>
              <a:t>e</a:t>
            </a:r>
            <a:r>
              <a:rPr dirty="0" smtClean="0" sz="1800" spc="-29">
                <a:latin typeface="Times New Roman"/>
                <a:cs typeface="Times New Roman"/>
              </a:rPr>
              <a:t>m</a:t>
            </a:r>
            <a:r>
              <a:rPr dirty="0" smtClean="0" sz="1800" spc="9">
                <a:latin typeface="Times New Roman"/>
                <a:cs typeface="Times New Roman"/>
              </a:rPr>
              <a:t>p</a:t>
            </a:r>
            <a:r>
              <a:rPr dirty="0" smtClean="0" sz="1800" spc="4">
                <a:latin typeface="Times New Roman"/>
                <a:cs typeface="Times New Roman"/>
              </a:rPr>
              <a:t>l</a:t>
            </a:r>
            <a:r>
              <a:rPr dirty="0" smtClean="0" sz="1800" spc="0">
                <a:latin typeface="Times New Roman"/>
                <a:cs typeface="Times New Roman"/>
              </a:rPr>
              <a:t>e</a:t>
            </a:r>
            <a:r>
              <a:rPr dirty="0" smtClean="0" sz="1800" spc="44">
                <a:latin typeface="Times New Roman"/>
                <a:cs typeface="Times New Roman"/>
              </a:rPr>
              <a:t> </a:t>
            </a:r>
            <a:r>
              <a:rPr dirty="0" smtClean="0" sz="1800" spc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19374" y="2021660"/>
            <a:ext cx="4199458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dirty="0" smtClean="0" sz="1800" spc="14" b="1">
                <a:latin typeface="Times New Roman"/>
                <a:cs typeface="Times New Roman"/>
              </a:rPr>
              <a:t>?</a:t>
            </a:r>
            <a:r>
              <a:rPr dirty="0" smtClean="0" sz="1800" spc="0" b="1">
                <a:latin typeface="Times New Roman"/>
                <a:cs typeface="Times New Roman"/>
              </a:rPr>
              <a:t>-</a:t>
            </a:r>
            <a:r>
              <a:rPr dirty="0" smtClean="0" sz="1800" spc="-39" b="1">
                <a:latin typeface="Times New Roman"/>
                <a:cs typeface="Times New Roman"/>
              </a:rPr>
              <a:t> </a:t>
            </a:r>
            <a:r>
              <a:rPr dirty="0" smtClean="0" sz="1800" spc="-14" b="1">
                <a:latin typeface="Times New Roman"/>
                <a:cs typeface="Times New Roman"/>
              </a:rPr>
              <a:t>p</a:t>
            </a:r>
            <a:r>
              <a:rPr dirty="0" smtClean="0" sz="1800" spc="-9" b="1">
                <a:latin typeface="Times New Roman"/>
                <a:cs typeface="Times New Roman"/>
              </a:rPr>
              <a:t>a</a:t>
            </a:r>
            <a:r>
              <a:rPr dirty="0" smtClean="0" sz="1800" spc="0" b="1">
                <a:latin typeface="Times New Roman"/>
                <a:cs typeface="Times New Roman"/>
              </a:rPr>
              <a:t>t</a:t>
            </a:r>
            <a:r>
              <a:rPr dirty="0" smtClean="0" sz="1800" spc="-29" b="1">
                <a:latin typeface="Times New Roman"/>
                <a:cs typeface="Times New Roman"/>
              </a:rPr>
              <a:t>r</a:t>
            </a:r>
            <a:r>
              <a:rPr dirty="0" smtClean="0" sz="1800" spc="-9" b="1">
                <a:latin typeface="Times New Roman"/>
                <a:cs typeface="Times New Roman"/>
              </a:rPr>
              <a:t>o</a:t>
            </a:r>
            <a:r>
              <a:rPr dirty="0" smtClean="0" sz="1800" spc="-14" b="1">
                <a:latin typeface="Times New Roman"/>
                <a:cs typeface="Times New Roman"/>
              </a:rPr>
              <a:t>n</a:t>
            </a:r>
            <a:r>
              <a:rPr dirty="0" smtClean="0" sz="1800" spc="0" b="1">
                <a:latin typeface="Times New Roman"/>
                <a:cs typeface="Times New Roman"/>
              </a:rPr>
              <a:t>(</a:t>
            </a:r>
            <a:r>
              <a:rPr dirty="0" smtClean="0" sz="1800" spc="29" b="1">
                <a:latin typeface="Times New Roman"/>
                <a:cs typeface="Times New Roman"/>
              </a:rPr>
              <a:t> </a:t>
            </a:r>
            <a:r>
              <a:rPr dirty="0" smtClean="0" sz="1800" spc="-9" b="1">
                <a:latin typeface="Times New Roman"/>
                <a:cs typeface="Times New Roman"/>
              </a:rPr>
              <a:t>a</a:t>
            </a:r>
            <a:r>
              <a:rPr dirty="0" smtClean="0" sz="1800" spc="4" b="1">
                <a:latin typeface="Times New Roman"/>
                <a:cs typeface="Times New Roman"/>
              </a:rPr>
              <a:t>li</a:t>
            </a:r>
            <a:r>
              <a:rPr dirty="0" smtClean="0" sz="1800" spc="0" b="1">
                <a:latin typeface="Times New Roman"/>
                <a:cs typeface="Times New Roman"/>
              </a:rPr>
              <a:t>,</a:t>
            </a:r>
            <a:r>
              <a:rPr dirty="0" smtClean="0" sz="1800" spc="9" b="1">
                <a:latin typeface="Times New Roman"/>
                <a:cs typeface="Times New Roman"/>
              </a:rPr>
              <a:t> </a:t>
            </a:r>
            <a:r>
              <a:rPr dirty="0" smtClean="0" sz="1800" spc="-39" b="1">
                <a:latin typeface="Times New Roman"/>
                <a:cs typeface="Times New Roman"/>
              </a:rPr>
              <a:t>k</a:t>
            </a:r>
            <a:r>
              <a:rPr dirty="0" smtClean="0" sz="1800" spc="-14" b="1">
                <a:latin typeface="Times New Roman"/>
                <a:cs typeface="Times New Roman"/>
              </a:rPr>
              <a:t>h</a:t>
            </a:r>
            <a:r>
              <a:rPr dirty="0" smtClean="0" sz="1800" spc="-9" b="1">
                <a:latin typeface="Times New Roman"/>
                <a:cs typeface="Times New Roman"/>
              </a:rPr>
              <a:t>a</a:t>
            </a:r>
            <a:r>
              <a:rPr dirty="0" smtClean="0" sz="1800" spc="4" b="1">
                <a:latin typeface="Times New Roman"/>
                <a:cs typeface="Times New Roman"/>
              </a:rPr>
              <a:t>li</a:t>
            </a:r>
            <a:r>
              <a:rPr dirty="0" smtClean="0" sz="1800" spc="0" b="1">
                <a:latin typeface="Times New Roman"/>
                <a:cs typeface="Times New Roman"/>
              </a:rPr>
              <a:t>l</a:t>
            </a:r>
            <a:r>
              <a:rPr dirty="0" smtClean="0" sz="1800" spc="34" b="1">
                <a:latin typeface="Times New Roman"/>
                <a:cs typeface="Times New Roman"/>
              </a:rPr>
              <a:t> </a:t>
            </a:r>
            <a:r>
              <a:rPr dirty="0" smtClean="0" sz="1800" spc="0" b="1">
                <a:latin typeface="Times New Roman"/>
                <a:cs typeface="Times New Roman"/>
              </a:rPr>
              <a:t>),</a:t>
            </a:r>
            <a:r>
              <a:rPr dirty="0" smtClean="0" sz="1800" spc="14" b="1">
                <a:latin typeface="Times New Roman"/>
                <a:cs typeface="Times New Roman"/>
              </a:rPr>
              <a:t> </a:t>
            </a:r>
            <a:r>
              <a:rPr dirty="0" smtClean="0" sz="1800" spc="-39" b="1">
                <a:latin typeface="Times New Roman"/>
                <a:cs typeface="Times New Roman"/>
              </a:rPr>
              <a:t>p</a:t>
            </a:r>
            <a:r>
              <a:rPr dirty="0" smtClean="0" sz="1800" spc="-9" b="1">
                <a:latin typeface="Times New Roman"/>
                <a:cs typeface="Times New Roman"/>
              </a:rPr>
              <a:t>a</a:t>
            </a:r>
            <a:r>
              <a:rPr dirty="0" smtClean="0" sz="1800" spc="0" b="1">
                <a:latin typeface="Times New Roman"/>
                <a:cs typeface="Times New Roman"/>
              </a:rPr>
              <a:t>t</a:t>
            </a:r>
            <a:r>
              <a:rPr dirty="0" smtClean="0" sz="1800" spc="-29" b="1">
                <a:latin typeface="Times New Roman"/>
                <a:cs typeface="Times New Roman"/>
              </a:rPr>
              <a:t>r</a:t>
            </a:r>
            <a:r>
              <a:rPr dirty="0" smtClean="0" sz="1800" spc="-9" b="1">
                <a:latin typeface="Times New Roman"/>
                <a:cs typeface="Times New Roman"/>
              </a:rPr>
              <a:t>o</a:t>
            </a:r>
            <a:r>
              <a:rPr dirty="0" smtClean="0" sz="1800" spc="-14" b="1">
                <a:latin typeface="Times New Roman"/>
                <a:cs typeface="Times New Roman"/>
              </a:rPr>
              <a:t>n</a:t>
            </a:r>
            <a:r>
              <a:rPr dirty="0" smtClean="0" sz="1800" spc="0" b="1">
                <a:latin typeface="Times New Roman"/>
                <a:cs typeface="Times New Roman"/>
              </a:rPr>
              <a:t>(</a:t>
            </a:r>
            <a:r>
              <a:rPr dirty="0" smtClean="0" sz="1800" spc="29" b="1">
                <a:latin typeface="Times New Roman"/>
                <a:cs typeface="Times New Roman"/>
              </a:rPr>
              <a:t> </a:t>
            </a:r>
            <a:r>
              <a:rPr dirty="0" smtClean="0" sz="1800" spc="-9" b="1">
                <a:latin typeface="Times New Roman"/>
                <a:cs typeface="Times New Roman"/>
              </a:rPr>
              <a:t>a</a:t>
            </a:r>
            <a:r>
              <a:rPr dirty="0" smtClean="0" sz="1800" spc="4" b="1">
                <a:latin typeface="Times New Roman"/>
                <a:cs typeface="Times New Roman"/>
              </a:rPr>
              <a:t>l</a:t>
            </a:r>
            <a:r>
              <a:rPr dirty="0" smtClean="0" sz="1800" spc="4" b="1">
                <a:latin typeface="Times New Roman"/>
                <a:cs typeface="Times New Roman"/>
              </a:rPr>
              <a:t>i</a:t>
            </a:r>
            <a:r>
              <a:rPr dirty="0" smtClean="0" sz="1800" spc="0" b="1">
                <a:latin typeface="Times New Roman"/>
                <a:cs typeface="Times New Roman"/>
              </a:rPr>
              <a:t>,</a:t>
            </a:r>
            <a:r>
              <a:rPr dirty="0" smtClean="0" sz="1800" spc="9" b="1">
                <a:latin typeface="Times New Roman"/>
                <a:cs typeface="Times New Roman"/>
              </a:rPr>
              <a:t> </a:t>
            </a:r>
            <a:r>
              <a:rPr dirty="0" smtClean="0" sz="1800" spc="-4" b="1">
                <a:latin typeface="Times New Roman"/>
                <a:cs typeface="Times New Roman"/>
              </a:rPr>
              <a:t>s</a:t>
            </a:r>
            <a:r>
              <a:rPr dirty="0" smtClean="0" sz="1800" spc="-9" b="1">
                <a:latin typeface="Times New Roman"/>
                <a:cs typeface="Times New Roman"/>
              </a:rPr>
              <a:t>o</a:t>
            </a:r>
            <a:r>
              <a:rPr dirty="0" smtClean="0" sz="1800" spc="-14" b="1">
                <a:latin typeface="Times New Roman"/>
                <a:cs typeface="Times New Roman"/>
              </a:rPr>
              <a:t>h</a:t>
            </a:r>
            <a:r>
              <a:rPr dirty="0" smtClean="0" sz="1800" spc="-4" b="1">
                <a:latin typeface="Times New Roman"/>
                <a:cs typeface="Times New Roman"/>
              </a:rPr>
              <a:t>e</a:t>
            </a:r>
            <a:r>
              <a:rPr dirty="0" smtClean="0" sz="1800" spc="4" b="1">
                <a:latin typeface="Times New Roman"/>
                <a:cs typeface="Times New Roman"/>
              </a:rPr>
              <a:t>i</a:t>
            </a:r>
            <a:r>
              <a:rPr dirty="0" smtClean="0" sz="1800" spc="0" b="1">
                <a:latin typeface="Times New Roman"/>
                <a:cs typeface="Times New Roman"/>
              </a:rPr>
              <a:t>b</a:t>
            </a:r>
            <a:r>
              <a:rPr dirty="0" smtClean="0" sz="1800" spc="-9" b="1">
                <a:latin typeface="Times New Roman"/>
                <a:cs typeface="Times New Roman"/>
              </a:rPr>
              <a:t> </a:t>
            </a:r>
            <a:r>
              <a:rPr dirty="0" smtClean="0" sz="1800" spc="0" b="1">
                <a:latin typeface="Times New Roman"/>
                <a:cs typeface="Times New Roman"/>
              </a:rPr>
              <a:t>).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7679" y="2541725"/>
            <a:ext cx="542803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dirty="0" smtClean="0" sz="1800" spc="0">
                <a:latin typeface="Times New Roman"/>
                <a:cs typeface="Times New Roman"/>
              </a:rPr>
              <a:t>I</a:t>
            </a:r>
            <a:r>
              <a:rPr dirty="0" smtClean="0" sz="1800" spc="-4">
                <a:latin typeface="Times New Roman"/>
                <a:cs typeface="Times New Roman"/>
              </a:rPr>
              <a:t>c</a:t>
            </a:r>
            <a:r>
              <a:rPr dirty="0" smtClean="0" sz="1800" spc="4">
                <a:latin typeface="Times New Roman"/>
                <a:cs typeface="Times New Roman"/>
              </a:rPr>
              <a:t>i</a:t>
            </a:r>
            <a:r>
              <a:rPr dirty="0" smtClean="0" sz="1800" spc="0">
                <a:latin typeface="Times New Roman"/>
                <a:cs typeface="Times New Roman"/>
              </a:rPr>
              <a:t>,</a:t>
            </a:r>
            <a:r>
              <a:rPr dirty="0" smtClean="0" sz="1800" spc="14">
                <a:latin typeface="Times New Roman"/>
                <a:cs typeface="Times New Roman"/>
              </a:rPr>
              <a:t> </a:t>
            </a:r>
            <a:r>
              <a:rPr dirty="0" smtClean="0" sz="1800" spc="9">
                <a:latin typeface="Times New Roman"/>
                <a:cs typeface="Times New Roman"/>
              </a:rPr>
              <a:t>o</a:t>
            </a:r>
            <a:r>
              <a:rPr dirty="0" smtClean="0" sz="1800" spc="0">
                <a:latin typeface="Times New Roman"/>
                <a:cs typeface="Times New Roman"/>
              </a:rPr>
              <a:t>n</a:t>
            </a:r>
            <a:r>
              <a:rPr dirty="0" smtClean="0" sz="1800" spc="-29">
                <a:latin typeface="Times New Roman"/>
                <a:cs typeface="Times New Roman"/>
              </a:rPr>
              <a:t> </a:t>
            </a:r>
            <a:r>
              <a:rPr dirty="0" smtClean="0" sz="1800" spc="-9">
                <a:latin typeface="Times New Roman"/>
                <a:cs typeface="Times New Roman"/>
              </a:rPr>
              <a:t>v</a:t>
            </a:r>
            <a:r>
              <a:rPr dirty="0" smtClean="0" sz="1800" spc="-4">
                <a:latin typeface="Times New Roman"/>
                <a:cs typeface="Times New Roman"/>
              </a:rPr>
              <a:t>e</a:t>
            </a:r>
            <a:r>
              <a:rPr dirty="0" smtClean="0" sz="1800" spc="9">
                <a:latin typeface="Times New Roman"/>
                <a:cs typeface="Times New Roman"/>
              </a:rPr>
              <a:t>u</a:t>
            </a:r>
            <a:r>
              <a:rPr dirty="0" smtClean="0" sz="1800" spc="0">
                <a:latin typeface="Times New Roman"/>
                <a:cs typeface="Times New Roman"/>
              </a:rPr>
              <a:t>t</a:t>
            </a:r>
            <a:r>
              <a:rPr dirty="0" smtClean="0" sz="1800" spc="9">
                <a:latin typeface="Times New Roman"/>
                <a:cs typeface="Times New Roman"/>
              </a:rPr>
              <a:t> </a:t>
            </a:r>
            <a:r>
              <a:rPr dirty="0" smtClean="0" sz="1800" spc="-29">
                <a:latin typeface="Times New Roman"/>
                <a:cs typeface="Times New Roman"/>
              </a:rPr>
              <a:t>s</a:t>
            </a:r>
            <a:r>
              <a:rPr dirty="0" smtClean="0" sz="1800" spc="-4">
                <a:latin typeface="Times New Roman"/>
                <a:cs typeface="Times New Roman"/>
              </a:rPr>
              <a:t>a</a:t>
            </a:r>
            <a:r>
              <a:rPr dirty="0" smtClean="0" sz="1800" spc="-9">
                <a:latin typeface="Times New Roman"/>
                <a:cs typeface="Times New Roman"/>
              </a:rPr>
              <a:t>v</a:t>
            </a:r>
            <a:r>
              <a:rPr dirty="0" smtClean="0" sz="1800" spc="9">
                <a:latin typeface="Times New Roman"/>
                <a:cs typeface="Times New Roman"/>
              </a:rPr>
              <a:t>o</a:t>
            </a:r>
            <a:r>
              <a:rPr dirty="0" smtClean="0" sz="1800" spc="4">
                <a:latin typeface="Times New Roman"/>
                <a:cs typeface="Times New Roman"/>
              </a:rPr>
              <a:t>i</a:t>
            </a:r>
            <a:r>
              <a:rPr dirty="0" smtClean="0" sz="1800" spc="0">
                <a:latin typeface="Times New Roman"/>
                <a:cs typeface="Times New Roman"/>
              </a:rPr>
              <a:t>r</a:t>
            </a:r>
            <a:r>
              <a:rPr dirty="0" smtClean="0" sz="1800" spc="-14">
                <a:latin typeface="Times New Roman"/>
                <a:cs typeface="Times New Roman"/>
              </a:rPr>
              <a:t> </a:t>
            </a:r>
            <a:r>
              <a:rPr dirty="0" smtClean="0" sz="1800" spc="-4">
                <a:latin typeface="Times New Roman"/>
                <a:cs typeface="Times New Roman"/>
              </a:rPr>
              <a:t>s</a:t>
            </a:r>
            <a:r>
              <a:rPr dirty="0" smtClean="0" sz="1800" spc="0">
                <a:latin typeface="Times New Roman"/>
                <a:cs typeface="Times New Roman"/>
              </a:rPr>
              <a:t>i</a:t>
            </a:r>
            <a:r>
              <a:rPr dirty="0" smtClean="0" sz="1800" spc="9">
                <a:latin typeface="Times New Roman"/>
                <a:cs typeface="Times New Roman"/>
              </a:rPr>
              <a:t> </a:t>
            </a:r>
            <a:r>
              <a:rPr dirty="0" smtClean="0" sz="1800" spc="-4">
                <a:latin typeface="Times New Roman"/>
                <a:cs typeface="Times New Roman"/>
              </a:rPr>
              <a:t>a</a:t>
            </a:r>
            <a:r>
              <a:rPr dirty="0" smtClean="0" sz="1800" spc="4">
                <a:latin typeface="Times New Roman"/>
                <a:cs typeface="Times New Roman"/>
              </a:rPr>
              <a:t>l</a:t>
            </a:r>
            <a:r>
              <a:rPr dirty="0" smtClean="0" sz="1800" spc="0">
                <a:latin typeface="Times New Roman"/>
                <a:cs typeface="Times New Roman"/>
              </a:rPr>
              <a:t>i</a:t>
            </a:r>
            <a:r>
              <a:rPr dirty="0" smtClean="0" sz="1800" spc="9">
                <a:latin typeface="Times New Roman"/>
                <a:cs typeface="Times New Roman"/>
              </a:rPr>
              <a:t> </a:t>
            </a:r>
            <a:r>
              <a:rPr dirty="0" smtClean="0" sz="1800" spc="-4">
                <a:latin typeface="Times New Roman"/>
                <a:cs typeface="Times New Roman"/>
              </a:rPr>
              <a:t>e</a:t>
            </a:r>
            <a:r>
              <a:rPr dirty="0" smtClean="0" sz="1800" spc="0">
                <a:latin typeface="Times New Roman"/>
                <a:cs typeface="Times New Roman"/>
              </a:rPr>
              <a:t>st</a:t>
            </a:r>
            <a:r>
              <a:rPr dirty="0" smtClean="0" sz="1800" spc="-14">
                <a:latin typeface="Times New Roman"/>
                <a:cs typeface="Times New Roman"/>
              </a:rPr>
              <a:t> </a:t>
            </a:r>
            <a:r>
              <a:rPr dirty="0" smtClean="0" sz="1800" spc="4">
                <a:latin typeface="Times New Roman"/>
                <a:cs typeface="Times New Roman"/>
              </a:rPr>
              <a:t>l</a:t>
            </a:r>
            <a:r>
              <a:rPr dirty="0" smtClean="0" sz="1800" spc="0">
                <a:latin typeface="Times New Roman"/>
                <a:cs typeface="Times New Roman"/>
              </a:rPr>
              <a:t>e</a:t>
            </a:r>
            <a:r>
              <a:rPr dirty="0" smtClean="0" sz="1800" spc="19">
                <a:latin typeface="Times New Roman"/>
                <a:cs typeface="Times New Roman"/>
              </a:rPr>
              <a:t> </a:t>
            </a:r>
            <a:r>
              <a:rPr dirty="0" smtClean="0" sz="1800" spc="14">
                <a:latin typeface="Times New Roman"/>
                <a:cs typeface="Times New Roman"/>
              </a:rPr>
              <a:t>p</a:t>
            </a:r>
            <a:r>
              <a:rPr dirty="0" smtClean="0" sz="1800" spc="-4">
                <a:latin typeface="Times New Roman"/>
                <a:cs typeface="Times New Roman"/>
              </a:rPr>
              <a:t>a</a:t>
            </a:r>
            <a:r>
              <a:rPr dirty="0" smtClean="0" sz="1800" spc="4">
                <a:latin typeface="Times New Roman"/>
                <a:cs typeface="Times New Roman"/>
              </a:rPr>
              <a:t>t</a:t>
            </a:r>
            <a:r>
              <a:rPr dirty="0" smtClean="0" sz="1800" spc="0">
                <a:latin typeface="Times New Roman"/>
                <a:cs typeface="Times New Roman"/>
              </a:rPr>
              <a:t>r</a:t>
            </a:r>
            <a:r>
              <a:rPr dirty="0" smtClean="0" sz="1800" spc="9">
                <a:latin typeface="Times New Roman"/>
                <a:cs typeface="Times New Roman"/>
              </a:rPr>
              <a:t>o</a:t>
            </a:r>
            <a:r>
              <a:rPr dirty="0" smtClean="0" sz="1800" spc="0">
                <a:latin typeface="Times New Roman"/>
                <a:cs typeface="Times New Roman"/>
              </a:rPr>
              <a:t>n</a:t>
            </a:r>
            <a:r>
              <a:rPr dirty="0" smtClean="0" sz="1800" spc="-50">
                <a:latin typeface="Times New Roman"/>
                <a:cs typeface="Times New Roman"/>
              </a:rPr>
              <a:t> </a:t>
            </a:r>
            <a:r>
              <a:rPr dirty="0" smtClean="0" sz="1800" spc="9">
                <a:latin typeface="Times New Roman"/>
                <a:cs typeface="Times New Roman"/>
              </a:rPr>
              <a:t>d</a:t>
            </a:r>
            <a:r>
              <a:rPr dirty="0" smtClean="0" sz="1800" spc="0" i="1">
                <a:latin typeface="Times New Roman"/>
                <a:cs typeface="Times New Roman"/>
              </a:rPr>
              <a:t>e</a:t>
            </a:r>
            <a:r>
              <a:rPr dirty="0" smtClean="0" sz="1800" spc="-25" i="1">
                <a:latin typeface="Times New Roman"/>
                <a:cs typeface="Times New Roman"/>
              </a:rPr>
              <a:t> </a:t>
            </a:r>
            <a:r>
              <a:rPr dirty="0" smtClean="0" sz="1800" spc="-9">
                <a:latin typeface="Times New Roman"/>
                <a:cs typeface="Times New Roman"/>
              </a:rPr>
              <a:t>k</a:t>
            </a:r>
            <a:r>
              <a:rPr dirty="0" smtClean="0" sz="1800" spc="9">
                <a:latin typeface="Times New Roman"/>
                <a:cs typeface="Times New Roman"/>
              </a:rPr>
              <a:t>h</a:t>
            </a:r>
            <a:r>
              <a:rPr dirty="0" smtClean="0" sz="1800" spc="-4">
                <a:latin typeface="Times New Roman"/>
                <a:cs typeface="Times New Roman"/>
              </a:rPr>
              <a:t>a</a:t>
            </a:r>
            <a:r>
              <a:rPr dirty="0" smtClean="0" sz="1800" spc="4">
                <a:latin typeface="Times New Roman"/>
                <a:cs typeface="Times New Roman"/>
              </a:rPr>
              <a:t>l</a:t>
            </a:r>
            <a:r>
              <a:rPr dirty="0" smtClean="0" sz="1800" spc="4">
                <a:latin typeface="Times New Roman"/>
                <a:cs typeface="Times New Roman"/>
              </a:rPr>
              <a:t>i</a:t>
            </a:r>
            <a:r>
              <a:rPr dirty="0" smtClean="0" sz="1800" spc="0">
                <a:latin typeface="Times New Roman"/>
                <a:cs typeface="Times New Roman"/>
              </a:rPr>
              <a:t>l</a:t>
            </a:r>
            <a:r>
              <a:rPr dirty="0" smtClean="0" sz="1800" spc="-14">
                <a:latin typeface="Times New Roman"/>
                <a:cs typeface="Times New Roman"/>
              </a:rPr>
              <a:t> </a:t>
            </a:r>
            <a:r>
              <a:rPr dirty="0" smtClean="0" sz="1800" spc="-4">
                <a:latin typeface="Times New Roman"/>
                <a:cs typeface="Times New Roman"/>
              </a:rPr>
              <a:t>e</a:t>
            </a:r>
            <a:r>
              <a:rPr dirty="0" smtClean="0" sz="1800" spc="0">
                <a:latin typeface="Times New Roman"/>
                <a:cs typeface="Times New Roman"/>
              </a:rPr>
              <a:t>t</a:t>
            </a:r>
            <a:r>
              <a:rPr dirty="0" smtClean="0" sz="1800" spc="14">
                <a:latin typeface="Times New Roman"/>
                <a:cs typeface="Times New Roman"/>
              </a:rPr>
              <a:t> </a:t>
            </a:r>
            <a:r>
              <a:rPr dirty="0" smtClean="0" sz="1800" spc="9">
                <a:latin typeface="Times New Roman"/>
                <a:cs typeface="Times New Roman"/>
              </a:rPr>
              <a:t>d</a:t>
            </a:r>
            <a:r>
              <a:rPr dirty="0" smtClean="0" sz="1800" spc="0">
                <a:latin typeface="Times New Roman"/>
                <a:cs typeface="Times New Roman"/>
              </a:rPr>
              <a:t>e</a:t>
            </a:r>
            <a:r>
              <a:rPr dirty="0" smtClean="0" sz="1800" spc="-25">
                <a:latin typeface="Times New Roman"/>
                <a:cs typeface="Times New Roman"/>
              </a:rPr>
              <a:t> </a:t>
            </a:r>
            <a:r>
              <a:rPr dirty="0" smtClean="0" sz="1800" spc="-4">
                <a:latin typeface="Times New Roman"/>
                <a:cs typeface="Times New Roman"/>
              </a:rPr>
              <a:t>s</a:t>
            </a:r>
            <a:r>
              <a:rPr dirty="0" smtClean="0" sz="1800" spc="9">
                <a:latin typeface="Times New Roman"/>
                <a:cs typeface="Times New Roman"/>
              </a:rPr>
              <a:t>oh</a:t>
            </a:r>
            <a:r>
              <a:rPr dirty="0" smtClean="0" sz="1800" spc="-4">
                <a:latin typeface="Times New Roman"/>
                <a:cs typeface="Times New Roman"/>
              </a:rPr>
              <a:t>e</a:t>
            </a:r>
            <a:r>
              <a:rPr dirty="0" smtClean="0" sz="1800" spc="4">
                <a:latin typeface="Times New Roman"/>
                <a:cs typeface="Times New Roman"/>
              </a:rPr>
              <a:t>i</a:t>
            </a:r>
            <a:r>
              <a:rPr dirty="0" smtClean="0" sz="1800" spc="9">
                <a:latin typeface="Times New Roman"/>
                <a:cs typeface="Times New Roman"/>
              </a:rPr>
              <a:t>b</a:t>
            </a:r>
            <a:r>
              <a:rPr dirty="0" smtClean="0" sz="1800" spc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7679" y="3533693"/>
            <a:ext cx="5254340" cy="8746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5765">
              <a:lnSpc>
                <a:spcPts val="2750"/>
              </a:lnSpc>
              <a:spcBef>
                <a:spcPts val="137"/>
              </a:spcBef>
            </a:pP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III</a:t>
            </a:r>
            <a:r>
              <a:rPr dirty="0" smtClean="0" sz="2600" spc="-3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2600" spc="-7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dirty="0" smtClean="0" sz="2600" spc="-44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ogra</a:t>
            </a:r>
            <a:r>
              <a:rPr dirty="0" smtClean="0" sz="2600" spc="-25" b="1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dirty="0" smtClean="0" sz="2600" spc="-19" b="1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2600" spc="-48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dirty="0" smtClean="0" sz="2600" spc="-50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dirty="0" smtClean="0" sz="2600" spc="-25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endParaRPr sz="26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189"/>
              </a:spcBef>
            </a:pP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2400" spc="-9" b="1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1</a:t>
            </a:r>
            <a:r>
              <a:rPr dirty="0" smtClean="0" sz="2400" spc="-25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400" spc="-4" b="1">
                <a:solidFill>
                  <a:srgbClr val="0000FF"/>
                </a:solidFill>
                <a:latin typeface="Times New Roman"/>
                <a:cs typeface="Times New Roman"/>
              </a:rPr>
              <a:t>D</a:t>
            </a:r>
            <a:r>
              <a:rPr dirty="0" smtClean="0" sz="2400" spc="-9" b="1">
                <a:solidFill>
                  <a:srgbClr val="0000FF"/>
                </a:solidFill>
                <a:latin typeface="Times New Roman"/>
                <a:cs typeface="Times New Roman"/>
              </a:rPr>
              <a:t>é</a:t>
            </a:r>
            <a:r>
              <a:rPr dirty="0" smtClean="0" sz="2400" spc="14" b="1">
                <a:solidFill>
                  <a:srgbClr val="0000FF"/>
                </a:solidFill>
                <a:latin typeface="Times New Roman"/>
                <a:cs typeface="Times New Roman"/>
              </a:rPr>
              <a:t>f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2400" spc="9" b="1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ition</a:t>
            </a:r>
            <a:r>
              <a:rPr dirty="0" smtClean="0" sz="2400" spc="-64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400" spc="9" b="1">
                <a:solidFill>
                  <a:srgbClr val="0000FF"/>
                </a:solidFill>
                <a:latin typeface="Times New Roman"/>
                <a:cs typeface="Times New Roman"/>
              </a:rPr>
              <a:t>d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'</a:t>
            </a:r>
            <a:r>
              <a:rPr dirty="0" smtClean="0" sz="2400" spc="9" b="1">
                <a:solidFill>
                  <a:srgbClr val="0000FF"/>
                </a:solidFill>
                <a:latin typeface="Times New Roman"/>
                <a:cs typeface="Times New Roman"/>
              </a:rPr>
              <a:t>u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dirty="0" smtClean="0" sz="2400" spc="-39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dirty="0" smtClean="0" sz="2400" spc="-59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r>
              <a:rPr dirty="0" smtClean="0" sz="2400" spc="-9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2400" spc="-34" b="1">
                <a:solidFill>
                  <a:srgbClr val="0000FF"/>
                </a:solidFill>
                <a:latin typeface="Times New Roman"/>
                <a:cs typeface="Times New Roman"/>
              </a:rPr>
              <a:t>mm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2400" spc="14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400" spc="-25" b="1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dirty="0" smtClean="0" sz="2400" spc="-54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2400" spc="-4" b="1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16279" y="4722951"/>
            <a:ext cx="8696564" cy="5723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dirty="0" smtClean="0" sz="2000">
                <a:latin typeface="Wingdings"/>
                <a:cs typeface="Wingdings"/>
              </a:rPr>
              <a:t></a:t>
            </a:r>
            <a:r>
              <a:rPr dirty="0" smtClean="0" sz="2000" spc="-26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Un</a:t>
            </a:r>
            <a:r>
              <a:rPr dirty="0" smtClean="0" sz="2000" spc="110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14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59">
                <a:latin typeface="Times New Roman"/>
                <a:cs typeface="Times New Roman"/>
              </a:rPr>
              <a:t>mm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07">
                <a:latin typeface="Times New Roman"/>
                <a:cs typeface="Times New Roman"/>
              </a:rPr>
              <a:t> </a:t>
            </a:r>
            <a:r>
              <a:rPr dirty="0" smtClean="0" sz="2000" spc="19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g</a:t>
            </a:r>
            <a:r>
              <a:rPr dirty="0" smtClean="0" sz="2000" spc="5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97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tit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é</a:t>
            </a:r>
            <a:r>
              <a:rPr dirty="0" smtClean="0" sz="2000" spc="77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-19">
                <a:latin typeface="Times New Roman"/>
                <a:cs typeface="Times New Roman"/>
              </a:rPr>
              <a:t>'</a:t>
            </a:r>
            <a:r>
              <a:rPr dirty="0" smtClean="0" sz="2000" spc="-9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07">
                <a:latin typeface="Times New Roman"/>
                <a:cs typeface="Times New Roman"/>
              </a:rPr>
              <a:t> 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ite</a:t>
            </a:r>
            <a:r>
              <a:rPr dirty="0" smtClean="0" sz="2000" spc="112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11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87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14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ée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57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11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4">
                <a:latin typeface="Times New Roman"/>
                <a:cs typeface="Times New Roman"/>
              </a:rPr>
              <a:t>s.</a:t>
            </a:r>
            <a:endParaRPr sz="2000">
              <a:latin typeface="Times New Roman"/>
              <a:cs typeface="Times New Roman"/>
            </a:endParaRPr>
          </a:p>
          <a:p>
            <a:pPr marL="241604" marR="38147">
              <a:lnSpc>
                <a:spcPct val="95825"/>
              </a:lnSpc>
            </a:pPr>
            <a:r>
              <a:rPr dirty="0" smtClean="0" sz="2000" spc="-14">
                <a:latin typeface="Times New Roman"/>
                <a:cs typeface="Times New Roman"/>
              </a:rPr>
              <a:t>L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14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27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-1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el</a:t>
            </a:r>
            <a:r>
              <a:rPr dirty="0" smtClean="0" sz="2000" spc="-38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les</a:t>
            </a:r>
            <a:r>
              <a:rPr dirty="0" smtClean="0" sz="2000" spc="-2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ts</a:t>
            </a:r>
            <a:r>
              <a:rPr dirty="0" smtClean="0" sz="2000" spc="-61">
                <a:latin typeface="Times New Roman"/>
                <a:cs typeface="Times New Roman"/>
              </a:rPr>
              <a:t> 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8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is</a:t>
            </a:r>
            <a:r>
              <a:rPr dirty="0" smtClean="0" sz="2000" spc="-34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-10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as</a:t>
            </a:r>
            <a:r>
              <a:rPr dirty="0" smtClean="0" sz="2000" spc="-26">
                <a:latin typeface="Times New Roman"/>
                <a:cs typeface="Times New Roman"/>
              </a:rPr>
              <a:t> 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gn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ca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116279" y="5954350"/>
            <a:ext cx="8692461" cy="57287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0"/>
              </a:lnSpc>
              <a:spcBef>
                <a:spcPts val="107"/>
              </a:spcBef>
            </a:pPr>
            <a:r>
              <a:rPr dirty="0" smtClean="0" sz="2000">
                <a:latin typeface="Wingdings"/>
                <a:cs typeface="Wingdings"/>
              </a:rPr>
              <a:t></a:t>
            </a:r>
            <a:r>
              <a:rPr dirty="0" smtClean="0" sz="2000" spc="-264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C</a:t>
            </a:r>
            <a:r>
              <a:rPr dirty="0" smtClean="0" sz="2000" spc="-14">
                <a:latin typeface="Times New Roman"/>
                <a:cs typeface="Times New Roman"/>
              </a:rPr>
              <a:t>h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63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et</a:t>
            </a:r>
            <a:r>
              <a:rPr dirty="0" smtClean="0" sz="2000" spc="141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it</a:t>
            </a:r>
            <a:r>
              <a:rPr dirty="0" smtClean="0" sz="2000" spc="134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184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pr</a:t>
            </a:r>
            <a:r>
              <a:rPr dirty="0" smtClean="0" sz="2000" spc="0">
                <a:latin typeface="Times New Roman"/>
                <a:cs typeface="Times New Roman"/>
              </a:rPr>
              <a:t>é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0">
                <a:latin typeface="Times New Roman"/>
                <a:cs typeface="Times New Roman"/>
              </a:rPr>
              <a:t>cat</a:t>
            </a:r>
            <a:r>
              <a:rPr dirty="0" smtClean="0" sz="2000" spc="8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et</a:t>
            </a:r>
            <a:r>
              <a:rPr dirty="0" smtClean="0" sz="2000" spc="155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167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tit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é</a:t>
            </a:r>
            <a:r>
              <a:rPr dirty="0" smtClean="0" sz="2000" spc="144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17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ns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64">
                <a:latin typeface="Times New Roman"/>
                <a:cs typeface="Times New Roman"/>
              </a:rPr>
              <a:t>m</a:t>
            </a:r>
            <a:r>
              <a:rPr dirty="0" smtClean="0" sz="2000" spc="9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7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5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c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-29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137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do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  <a:p>
            <a:pPr marL="241604" marR="38193">
              <a:lnSpc>
                <a:spcPct val="95825"/>
              </a:lnSpc>
            </a:pP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2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8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ê</a:t>
            </a:r>
            <a:r>
              <a:rPr dirty="0" smtClean="0" sz="2000" spc="0">
                <a:latin typeface="Times New Roman"/>
                <a:cs typeface="Times New Roman"/>
              </a:rPr>
              <a:t>te</a:t>
            </a:r>
            <a:r>
              <a:rPr dirty="0" smtClean="0" sz="2000" spc="-43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-22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le</a:t>
            </a:r>
            <a:r>
              <a:rPr dirty="0" smtClean="0" sz="2000" spc="-29">
                <a:latin typeface="Times New Roman"/>
                <a:cs typeface="Times New Roman"/>
              </a:rPr>
              <a:t> 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ê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1116279" y="1386668"/>
            <a:ext cx="6294848" cy="2800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0"/>
              </a:lnSpc>
              <a:spcBef>
                <a:spcPts val="107"/>
              </a:spcBef>
            </a:pPr>
            <a:r>
              <a:rPr dirty="0" smtClean="0" sz="2000">
                <a:latin typeface="Wingdings"/>
                <a:cs typeface="Wingdings"/>
              </a:rPr>
              <a:t></a:t>
            </a:r>
            <a:r>
              <a:rPr dirty="0" smtClean="0" sz="2000" spc="-264">
                <a:latin typeface="Times New Roman"/>
                <a:cs typeface="Times New Roman"/>
              </a:rPr>
              <a:t> </a:t>
            </a:r>
            <a:r>
              <a:rPr dirty="0" smtClean="0" sz="2000" spc="-19">
                <a:latin typeface="Times New Roman"/>
                <a:cs typeface="Times New Roman"/>
              </a:rPr>
              <a:t>L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14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27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-1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el</a:t>
            </a:r>
            <a:r>
              <a:rPr dirty="0" smtClean="0" sz="2000" spc="-38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-16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ses</a:t>
            </a:r>
            <a:r>
              <a:rPr dirty="0" smtClean="0" sz="2000" spc="-52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s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é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-32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-32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14">
                <a:latin typeface="Times New Roman"/>
                <a:cs typeface="Times New Roman"/>
              </a:rPr>
              <a:t>gn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0">
                <a:latin typeface="Times New Roman"/>
                <a:cs typeface="Times New Roman"/>
              </a:rPr>
              <a:t>ca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16279" y="2327230"/>
            <a:ext cx="8707075" cy="13473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0"/>
              </a:lnSpc>
              <a:spcBef>
                <a:spcPts val="107"/>
              </a:spcBef>
            </a:pPr>
            <a:r>
              <a:rPr dirty="0" smtClean="0" sz="2000">
                <a:latin typeface="Wingdings"/>
                <a:cs typeface="Wingdings"/>
              </a:rPr>
              <a:t></a:t>
            </a:r>
            <a:r>
              <a:rPr dirty="0" smtClean="0" sz="2000" spc="-26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De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x</a:t>
            </a:r>
            <a:r>
              <a:rPr dirty="0" smtClean="0" sz="2000" spc="35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c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33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366">
                <a:latin typeface="Times New Roman"/>
                <a:cs typeface="Times New Roman"/>
              </a:rPr>
              <a:t> </a:t>
            </a:r>
            <a:r>
              <a:rPr dirty="0" smtClean="0" sz="2000" spc="-64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ê</a:t>
            </a:r>
            <a:r>
              <a:rPr dirty="0" smtClean="0" sz="2000" spc="-64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411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et</a:t>
            </a:r>
            <a:r>
              <a:rPr dirty="0" smtClean="0" sz="2000" spc="306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337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li</a:t>
            </a:r>
            <a:r>
              <a:rPr dirty="0" smtClean="0" sz="2000" spc="0">
                <a:latin typeface="Times New Roman"/>
                <a:cs typeface="Times New Roman"/>
              </a:rPr>
              <a:t>ées</a:t>
            </a:r>
            <a:r>
              <a:rPr dirty="0" smtClean="0" sz="2000" spc="329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ar</a:t>
            </a:r>
            <a:r>
              <a:rPr dirty="0" smtClean="0" sz="2000" spc="324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379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u</a:t>
            </a:r>
            <a:r>
              <a:rPr dirty="0" smtClean="0" sz="2000" spc="329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-14">
                <a:latin typeface="Times New Roman"/>
                <a:cs typeface="Times New Roman"/>
              </a:rPr>
              <a:t>g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e.</a:t>
            </a:r>
            <a:r>
              <a:rPr dirty="0" smtClean="0" sz="2000" spc="341">
                <a:latin typeface="Times New Roman"/>
                <a:cs typeface="Times New Roman"/>
              </a:rPr>
              <a:t> </a:t>
            </a:r>
            <a:r>
              <a:rPr dirty="0" smtClean="0" sz="2000" spc="1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ar</a:t>
            </a:r>
            <a:r>
              <a:rPr dirty="0" smtClean="0" sz="2000" spc="328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4">
                <a:latin typeface="Times New Roman"/>
                <a:cs typeface="Times New Roman"/>
              </a:rPr>
              <a:t>x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64">
                <a:latin typeface="Times New Roman"/>
                <a:cs typeface="Times New Roman"/>
              </a:rPr>
              <a:t>m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r>
              <a:rPr dirty="0" smtClean="0" sz="2000" spc="347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241604" marR="38193">
              <a:lnSpc>
                <a:spcPts val="2210"/>
              </a:lnSpc>
              <a:spcBef>
                <a:spcPts val="3"/>
              </a:spcBef>
            </a:pPr>
            <a:r>
              <a:rPr dirty="0" smtClean="0" sz="2000" spc="9">
                <a:latin typeface="Times New Roman"/>
                <a:cs typeface="Times New Roman"/>
              </a:rPr>
              <a:t>pr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ca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84"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latin typeface="Times New Roman"/>
                <a:cs typeface="Times New Roman"/>
              </a:rPr>
              <a:t>per</a:t>
            </a:r>
            <a:r>
              <a:rPr dirty="0" smtClean="0" sz="2000" spc="-4" b="1">
                <a:latin typeface="Times New Roman"/>
                <a:cs typeface="Times New Roman"/>
              </a:rPr>
              <a:t>s</a:t>
            </a:r>
            <a:r>
              <a:rPr dirty="0" smtClean="0" sz="2000" spc="9" b="1">
                <a:latin typeface="Times New Roman"/>
                <a:cs typeface="Times New Roman"/>
              </a:rPr>
              <a:t>o</a:t>
            </a:r>
            <a:r>
              <a:rPr dirty="0" smtClean="0" sz="2000" spc="0" b="1">
                <a:latin typeface="Times New Roman"/>
                <a:cs typeface="Times New Roman"/>
              </a:rPr>
              <a:t>n</a:t>
            </a:r>
            <a:r>
              <a:rPr dirty="0" smtClean="0" sz="2000" spc="-9" b="1">
                <a:latin typeface="Times New Roman"/>
                <a:cs typeface="Times New Roman"/>
              </a:rPr>
              <a:t>n</a:t>
            </a:r>
            <a:r>
              <a:rPr dirty="0" smtClean="0" sz="2000" spc="0" b="1">
                <a:latin typeface="Times New Roman"/>
                <a:cs typeface="Times New Roman"/>
              </a:rPr>
              <a:t>e</a:t>
            </a:r>
            <a:r>
              <a:rPr dirty="0" smtClean="0" sz="2000" spc="-42" b="1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4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r</a:t>
            </a:r>
            <a:r>
              <a:rPr dirty="0" smtClean="0" sz="2000" spc="-10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les</a:t>
            </a:r>
            <a:r>
              <a:rPr dirty="0" smtClean="0" sz="2000" spc="-2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x</a:t>
            </a:r>
            <a:r>
              <a:rPr dirty="0" smtClean="0" sz="2000" spc="-23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es:</a:t>
            </a:r>
            <a:endParaRPr sz="2000">
              <a:latin typeface="Times New Roman"/>
              <a:cs typeface="Times New Roman"/>
            </a:endParaRPr>
          </a:p>
          <a:p>
            <a:pPr marL="2528239" marR="3291454">
              <a:lnSpc>
                <a:spcPct val="96016"/>
              </a:lnSpc>
              <a:spcBef>
                <a:spcPts val="1480"/>
              </a:spcBef>
            </a:pPr>
            <a:r>
              <a:rPr dirty="0" smtClean="0" sz="2000" spc="0" b="1">
                <a:latin typeface="Times New Roman"/>
                <a:cs typeface="Times New Roman"/>
              </a:rPr>
              <a:t>per</a:t>
            </a:r>
            <a:r>
              <a:rPr dirty="0" smtClean="0" sz="2000" spc="-4" b="1">
                <a:latin typeface="Times New Roman"/>
                <a:cs typeface="Times New Roman"/>
              </a:rPr>
              <a:t>s</a:t>
            </a:r>
            <a:r>
              <a:rPr dirty="0" smtClean="0" sz="2000" spc="9" b="1">
                <a:latin typeface="Times New Roman"/>
                <a:cs typeface="Times New Roman"/>
              </a:rPr>
              <a:t>o</a:t>
            </a:r>
            <a:r>
              <a:rPr dirty="0" smtClean="0" sz="2000" spc="0" b="1">
                <a:latin typeface="Times New Roman"/>
                <a:cs typeface="Times New Roman"/>
              </a:rPr>
              <a:t>nne</a:t>
            </a:r>
            <a:r>
              <a:rPr dirty="0" smtClean="0" sz="2000" spc="9" b="1">
                <a:latin typeface="Times New Roman"/>
                <a:cs typeface="Times New Roman"/>
              </a:rPr>
              <a:t>(</a:t>
            </a:r>
            <a:r>
              <a:rPr dirty="0" smtClean="0" sz="2000" spc="25" b="1">
                <a:latin typeface="Times New Roman"/>
                <a:cs typeface="Times New Roman"/>
              </a:rPr>
              <a:t>X</a:t>
            </a:r>
            <a:r>
              <a:rPr dirty="0" smtClean="0" sz="2000" spc="0" b="1">
                <a:latin typeface="Times New Roman"/>
                <a:cs typeface="Times New Roman"/>
              </a:rPr>
              <a:t>)</a:t>
            </a:r>
            <a:r>
              <a:rPr dirty="0" smtClean="0" sz="2000" spc="-90" b="1">
                <a:latin typeface="Times New Roman"/>
                <a:cs typeface="Times New Roman"/>
              </a:rPr>
              <a:t> </a:t>
            </a:r>
            <a:r>
              <a:rPr dirty="0" smtClean="0" sz="2000" spc="-14" b="1">
                <a:latin typeface="Times New Roman"/>
                <a:cs typeface="Times New Roman"/>
              </a:rPr>
              <a:t>:</a:t>
            </a:r>
            <a:r>
              <a:rPr dirty="0" smtClean="0" sz="2000" spc="0" b="1">
                <a:latin typeface="Times New Roman"/>
                <a:cs typeface="Times New Roman"/>
              </a:rPr>
              <a:t>-</a:t>
            </a:r>
            <a:r>
              <a:rPr dirty="0" smtClean="0" sz="2000" spc="-23" b="1">
                <a:latin typeface="Times New Roman"/>
                <a:cs typeface="Times New Roman"/>
              </a:rPr>
              <a:t> </a:t>
            </a:r>
            <a:r>
              <a:rPr dirty="0" smtClean="0" sz="2000" spc="-4" b="1">
                <a:latin typeface="Times New Roman"/>
                <a:cs typeface="Times New Roman"/>
              </a:rPr>
              <a:t>h</a:t>
            </a:r>
            <a:r>
              <a:rPr dirty="0" smtClean="0" sz="2000" spc="9" b="1">
                <a:latin typeface="Times New Roman"/>
                <a:cs typeface="Times New Roman"/>
              </a:rPr>
              <a:t>o</a:t>
            </a:r>
            <a:r>
              <a:rPr dirty="0" smtClean="0" sz="2000" spc="-50" b="1">
                <a:latin typeface="Times New Roman"/>
                <a:cs typeface="Times New Roman"/>
              </a:rPr>
              <a:t>mm</a:t>
            </a:r>
            <a:r>
              <a:rPr dirty="0" smtClean="0" sz="2000" spc="4" b="1">
                <a:latin typeface="Times New Roman"/>
                <a:cs typeface="Times New Roman"/>
              </a:rPr>
              <a:t>e</a:t>
            </a:r>
            <a:r>
              <a:rPr dirty="0" smtClean="0" sz="2000" spc="9" b="1">
                <a:latin typeface="Times New Roman"/>
                <a:cs typeface="Times New Roman"/>
              </a:rPr>
              <a:t>(</a:t>
            </a:r>
            <a:r>
              <a:rPr dirty="0" smtClean="0" sz="2000" spc="29" b="1">
                <a:latin typeface="Times New Roman"/>
                <a:cs typeface="Times New Roman"/>
              </a:rPr>
              <a:t>X</a:t>
            </a:r>
            <a:r>
              <a:rPr dirty="0" smtClean="0" sz="2000" spc="4" b="1">
                <a:latin typeface="Times New Roman"/>
                <a:cs typeface="Times New Roman"/>
              </a:rPr>
              <a:t>)</a:t>
            </a:r>
            <a:r>
              <a:rPr dirty="0" smtClean="0" sz="2000" spc="0" b="1">
                <a:latin typeface="Times New Roman"/>
                <a:cs typeface="Times New Roman"/>
              </a:rPr>
              <a:t>.</a:t>
            </a:r>
            <a:r>
              <a:rPr dirty="0" smtClean="0" sz="2000" spc="0" b="1"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latin typeface="Times New Roman"/>
                <a:cs typeface="Times New Roman"/>
              </a:rPr>
              <a:t>per</a:t>
            </a:r>
            <a:r>
              <a:rPr dirty="0" smtClean="0" sz="2000" spc="-4" b="1">
                <a:latin typeface="Times New Roman"/>
                <a:cs typeface="Times New Roman"/>
              </a:rPr>
              <a:t>s</a:t>
            </a:r>
            <a:r>
              <a:rPr dirty="0" smtClean="0" sz="2000" spc="9" b="1">
                <a:latin typeface="Times New Roman"/>
                <a:cs typeface="Times New Roman"/>
              </a:rPr>
              <a:t>o</a:t>
            </a:r>
            <a:r>
              <a:rPr dirty="0" smtClean="0" sz="2000" spc="0" b="1">
                <a:latin typeface="Times New Roman"/>
                <a:cs typeface="Times New Roman"/>
              </a:rPr>
              <a:t>nne</a:t>
            </a:r>
            <a:r>
              <a:rPr dirty="0" smtClean="0" sz="2000" spc="9" b="1">
                <a:latin typeface="Times New Roman"/>
                <a:cs typeface="Times New Roman"/>
              </a:rPr>
              <a:t>(</a:t>
            </a:r>
            <a:r>
              <a:rPr dirty="0" smtClean="0" sz="2000" spc="25" b="1">
                <a:latin typeface="Times New Roman"/>
                <a:cs typeface="Times New Roman"/>
              </a:rPr>
              <a:t>X</a:t>
            </a:r>
            <a:r>
              <a:rPr dirty="0" smtClean="0" sz="2000" spc="0" b="1">
                <a:latin typeface="Times New Roman"/>
                <a:cs typeface="Times New Roman"/>
              </a:rPr>
              <a:t>)</a:t>
            </a:r>
            <a:r>
              <a:rPr dirty="0" smtClean="0" sz="2000" spc="-90" b="1">
                <a:latin typeface="Times New Roman"/>
                <a:cs typeface="Times New Roman"/>
              </a:rPr>
              <a:t> </a:t>
            </a:r>
            <a:r>
              <a:rPr dirty="0" smtClean="0" sz="2000" spc="-14" b="1">
                <a:latin typeface="Times New Roman"/>
                <a:cs typeface="Times New Roman"/>
              </a:rPr>
              <a:t>:</a:t>
            </a:r>
            <a:r>
              <a:rPr dirty="0" smtClean="0" sz="2000" spc="0" b="1">
                <a:latin typeface="Times New Roman"/>
                <a:cs typeface="Times New Roman"/>
              </a:rPr>
              <a:t>-</a:t>
            </a:r>
            <a:r>
              <a:rPr dirty="0" smtClean="0" sz="2000" spc="-23" b="1">
                <a:latin typeface="Times New Roman"/>
                <a:cs typeface="Times New Roman"/>
              </a:rPr>
              <a:t> </a:t>
            </a:r>
            <a:r>
              <a:rPr dirty="0" smtClean="0" sz="2000" spc="9" b="1">
                <a:latin typeface="Times New Roman"/>
                <a:cs typeface="Times New Roman"/>
              </a:rPr>
              <a:t>f</a:t>
            </a:r>
            <a:r>
              <a:rPr dirty="0" smtClean="0" sz="2000" spc="4" b="1">
                <a:latin typeface="Times New Roman"/>
                <a:cs typeface="Times New Roman"/>
              </a:rPr>
              <a:t>e</a:t>
            </a:r>
            <a:r>
              <a:rPr dirty="0" smtClean="0" sz="2000" spc="-50" b="1">
                <a:latin typeface="Times New Roman"/>
                <a:cs typeface="Times New Roman"/>
              </a:rPr>
              <a:t>m</a:t>
            </a:r>
            <a:r>
              <a:rPr dirty="0" smtClean="0" sz="2000" spc="-50" b="1">
                <a:latin typeface="Times New Roman"/>
                <a:cs typeface="Times New Roman"/>
              </a:rPr>
              <a:t>m</a:t>
            </a:r>
            <a:r>
              <a:rPr dirty="0" smtClean="0" sz="2000" spc="0" b="1">
                <a:latin typeface="Times New Roman"/>
                <a:cs typeface="Times New Roman"/>
              </a:rPr>
              <a:t>e</a:t>
            </a:r>
            <a:r>
              <a:rPr dirty="0" smtClean="0" sz="2000" spc="14" b="1">
                <a:latin typeface="Times New Roman"/>
                <a:cs typeface="Times New Roman"/>
              </a:rPr>
              <a:t>(</a:t>
            </a:r>
            <a:r>
              <a:rPr dirty="0" smtClean="0" sz="2000" spc="25" b="1">
                <a:latin typeface="Times New Roman"/>
                <a:cs typeface="Times New Roman"/>
              </a:rPr>
              <a:t>X</a:t>
            </a:r>
            <a:r>
              <a:rPr dirty="0" smtClean="0" sz="2000" spc="9" b="1">
                <a:latin typeface="Times New Roman"/>
                <a:cs typeface="Times New Roman"/>
              </a:rPr>
              <a:t>).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7679" y="3957077"/>
            <a:ext cx="5672396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lit</a:t>
            </a:r>
            <a:r>
              <a:rPr dirty="0" smtClean="0" sz="2000" spc="-16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`</a:t>
            </a:r>
            <a:r>
              <a:rPr dirty="0" smtClean="0" sz="2000" spc="-14">
                <a:latin typeface="Times New Roman"/>
                <a:cs typeface="Times New Roman"/>
              </a:rPr>
              <a:t>`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r</a:t>
            </a:r>
            <a:r>
              <a:rPr dirty="0" smtClean="0" sz="2000" spc="9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3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X,</a:t>
            </a:r>
            <a:r>
              <a:rPr dirty="0" smtClean="0" sz="2000" spc="15"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latin typeface="Times New Roman"/>
                <a:cs typeface="Times New Roman"/>
              </a:rPr>
              <a:t>pers</a:t>
            </a:r>
            <a:r>
              <a:rPr dirty="0" smtClean="0" sz="2000" spc="9" b="1">
                <a:latin typeface="Times New Roman"/>
                <a:cs typeface="Times New Roman"/>
              </a:rPr>
              <a:t>o</a:t>
            </a:r>
            <a:r>
              <a:rPr dirty="0" smtClean="0" sz="2000" spc="-4" b="1">
                <a:latin typeface="Times New Roman"/>
                <a:cs typeface="Times New Roman"/>
              </a:rPr>
              <a:t>nn</a:t>
            </a:r>
            <a:r>
              <a:rPr dirty="0" smtClean="0" sz="2000" spc="4" b="1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(</a:t>
            </a:r>
            <a:r>
              <a:rPr dirty="0" smtClean="0" sz="2000" spc="0">
                <a:latin typeface="Times New Roman"/>
                <a:cs typeface="Times New Roman"/>
              </a:rPr>
              <a:t>X)</a:t>
            </a:r>
            <a:r>
              <a:rPr dirty="0" smtClean="0" sz="2000" spc="-40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-22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31">
                <a:latin typeface="Times New Roman"/>
                <a:cs typeface="Times New Roman"/>
              </a:rPr>
              <a:t> 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16">
                <a:latin typeface="Times New Roman"/>
                <a:cs typeface="Times New Roman"/>
              </a:rPr>
              <a:t> </a:t>
            </a:r>
            <a:r>
              <a:rPr dirty="0" smtClean="0" sz="2000" spc="-4" b="1">
                <a:latin typeface="Times New Roman"/>
                <a:cs typeface="Times New Roman"/>
              </a:rPr>
              <a:t>h</a:t>
            </a:r>
            <a:r>
              <a:rPr dirty="0" smtClean="0" sz="2000" spc="9" b="1">
                <a:latin typeface="Times New Roman"/>
                <a:cs typeface="Times New Roman"/>
              </a:rPr>
              <a:t>o</a:t>
            </a:r>
            <a:r>
              <a:rPr dirty="0" smtClean="0" sz="2000" spc="-50" b="1">
                <a:latin typeface="Times New Roman"/>
                <a:cs typeface="Times New Roman"/>
              </a:rPr>
              <a:t>mm</a:t>
            </a:r>
            <a:r>
              <a:rPr dirty="0" smtClean="0" sz="2000" spc="4" b="1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(</a:t>
            </a:r>
            <a:r>
              <a:rPr dirty="0" smtClean="0" sz="2000" spc="4">
                <a:latin typeface="Times New Roman"/>
                <a:cs typeface="Times New Roman"/>
              </a:rPr>
              <a:t>X</a:t>
            </a:r>
            <a:r>
              <a:rPr dirty="0" smtClean="0" sz="2000" spc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98411" y="3957077"/>
            <a:ext cx="3227298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-22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u</a:t>
            </a:r>
            <a:r>
              <a:rPr dirty="0" smtClean="0" sz="2000" spc="-4">
                <a:latin typeface="Times New Roman"/>
                <a:cs typeface="Times New Roman"/>
              </a:rPr>
              <a:t> </a:t>
            </a:r>
            <a:r>
              <a:rPr dirty="0" smtClean="0" sz="2000" spc="9" b="1">
                <a:latin typeface="Times New Roman"/>
                <a:cs typeface="Times New Roman"/>
              </a:rPr>
              <a:t>f</a:t>
            </a:r>
            <a:r>
              <a:rPr dirty="0" smtClean="0" sz="2000" spc="0" b="1">
                <a:latin typeface="Times New Roman"/>
                <a:cs typeface="Times New Roman"/>
              </a:rPr>
              <a:t>e</a:t>
            </a:r>
            <a:r>
              <a:rPr dirty="0" smtClean="0" sz="2000" spc="-50" b="1">
                <a:latin typeface="Times New Roman"/>
                <a:cs typeface="Times New Roman"/>
              </a:rPr>
              <a:t>m</a:t>
            </a:r>
            <a:r>
              <a:rPr dirty="0" smtClean="0" sz="2000" spc="-50" b="1">
                <a:latin typeface="Times New Roman"/>
                <a:cs typeface="Times New Roman"/>
              </a:rPr>
              <a:t>m</a:t>
            </a:r>
            <a:r>
              <a:rPr dirty="0" smtClean="0" sz="2000" spc="4" b="1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(</a:t>
            </a:r>
            <a:r>
              <a:rPr dirty="0" smtClean="0" sz="2000" spc="0">
                <a:latin typeface="Times New Roman"/>
                <a:cs typeface="Times New Roman"/>
              </a:rPr>
              <a:t>X)</a:t>
            </a:r>
            <a:r>
              <a:rPr dirty="0" smtClean="0" sz="2000" spc="49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-22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25">
                <a:latin typeface="Times New Roman"/>
                <a:cs typeface="Times New Roman"/>
              </a:rPr>
              <a:t>''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7679" y="4738986"/>
            <a:ext cx="5686763" cy="7777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147">
              <a:lnSpc>
                <a:spcPts val="2550"/>
              </a:lnSpc>
              <a:spcBef>
                <a:spcPts val="127"/>
              </a:spcBef>
            </a:pP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2400" spc="-9" b="1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r>
              <a:rPr dirty="0" smtClean="0" sz="2400" spc="575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Exé</a:t>
            </a:r>
            <a:r>
              <a:rPr dirty="0" smtClean="0" sz="2400" spc="-14" b="1">
                <a:solidFill>
                  <a:srgbClr val="0000FF"/>
                </a:solidFill>
                <a:latin typeface="Times New Roman"/>
                <a:cs typeface="Times New Roman"/>
              </a:rPr>
              <a:t>c</a:t>
            </a:r>
            <a:r>
              <a:rPr dirty="0" smtClean="0" sz="2400" spc="9" b="1">
                <a:solidFill>
                  <a:srgbClr val="0000FF"/>
                </a:solidFill>
                <a:latin typeface="Times New Roman"/>
                <a:cs typeface="Times New Roman"/>
              </a:rPr>
              <a:t>u</a:t>
            </a:r>
            <a:r>
              <a:rPr dirty="0" smtClean="0" sz="2400" spc="-9" b="1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on</a:t>
            </a:r>
            <a:r>
              <a:rPr dirty="0" smtClean="0" sz="2400" spc="-64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d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2400" spc="-9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dirty="0" smtClean="0" sz="2400" spc="-54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r>
              <a:rPr dirty="0" smtClean="0" sz="2400" spc="-9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2400" spc="-34" b="1">
                <a:solidFill>
                  <a:srgbClr val="0000FF"/>
                </a:solidFill>
                <a:latin typeface="Times New Roman"/>
                <a:cs typeface="Times New Roman"/>
              </a:rPr>
              <a:t>mm</a:t>
            </a:r>
            <a:r>
              <a:rPr dirty="0" smtClean="0" sz="2400" spc="-9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2400" spc="25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400" spc="-25" b="1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dirty="0" smtClean="0" sz="2400" spc="-59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endParaRPr sz="2400">
              <a:latin typeface="Times New Roman"/>
              <a:cs typeface="Times New Roman"/>
            </a:endParaRPr>
          </a:p>
          <a:p>
            <a:pPr marL="241300">
              <a:lnSpc>
                <a:spcPct val="95825"/>
              </a:lnSpc>
              <a:spcBef>
                <a:spcPts val="1088"/>
              </a:spcBef>
            </a:pPr>
            <a:r>
              <a:rPr dirty="0" smtClean="0" sz="2000" spc="0">
                <a:latin typeface="Wingdings"/>
                <a:cs typeface="Wingdings"/>
              </a:rPr>
              <a:t></a:t>
            </a:r>
            <a:r>
              <a:rPr dirty="0" smtClean="0" sz="2000" spc="79">
                <a:latin typeface="Times New Roman"/>
                <a:cs typeface="Times New Roman"/>
              </a:rPr>
              <a:t> </a:t>
            </a:r>
            <a:r>
              <a:rPr dirty="0" smtClean="0" sz="2000" spc="19">
                <a:latin typeface="Times New Roman"/>
                <a:cs typeface="Times New Roman"/>
              </a:rPr>
              <a:t>P</a:t>
            </a:r>
            <a:r>
              <a:rPr dirty="0" smtClean="0" sz="2000" spc="-9">
                <a:latin typeface="Times New Roman"/>
                <a:cs typeface="Times New Roman"/>
              </a:rPr>
              <a:t>R</a:t>
            </a:r>
            <a:r>
              <a:rPr dirty="0" smtClean="0" sz="2000" spc="25">
                <a:latin typeface="Times New Roman"/>
                <a:cs typeface="Times New Roman"/>
              </a:rPr>
              <a:t>O</a:t>
            </a:r>
            <a:r>
              <a:rPr dirty="0" smtClean="0" sz="2000" spc="-14">
                <a:latin typeface="Times New Roman"/>
                <a:cs typeface="Times New Roman"/>
              </a:rPr>
              <a:t>L</a:t>
            </a:r>
            <a:r>
              <a:rPr dirty="0" smtClean="0" sz="2000" spc="2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G</a:t>
            </a:r>
            <a:r>
              <a:rPr dirty="0" smtClean="0" sz="2000" spc="20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7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69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n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29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42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r>
              <a:rPr dirty="0" smtClean="0" sz="2000" spc="40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70">
                <a:latin typeface="Times New Roman"/>
                <a:cs typeface="Times New Roman"/>
              </a:rPr>
              <a:t> </a:t>
            </a:r>
            <a:r>
              <a:rPr dirty="0" smtClean="0" sz="2000" spc="25">
                <a:latin typeface="Times New Roman"/>
                <a:cs typeface="Times New Roman"/>
              </a:rPr>
              <a:t>t</a:t>
            </a:r>
            <a:r>
              <a:rPr dirty="0" smtClean="0" sz="2000" spc="-9">
                <a:latin typeface="Times New Roman"/>
                <a:cs typeface="Times New Roman"/>
              </a:rPr>
              <a:t>h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9">
                <a:latin typeface="Times New Roman"/>
                <a:cs typeface="Times New Roman"/>
              </a:rPr>
              <a:t>or</a:t>
            </a:r>
            <a:r>
              <a:rPr dirty="0" smtClean="0" sz="2000" spc="0">
                <a:latin typeface="Times New Roman"/>
                <a:cs typeface="Times New Roman"/>
              </a:rPr>
              <a:t>ie</a:t>
            </a:r>
            <a:r>
              <a:rPr dirty="0" smtClean="0" sz="2000" spc="49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89268" y="5238380"/>
            <a:ext cx="3300562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8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vr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z</a:t>
            </a:r>
            <a:r>
              <a:rPr dirty="0" smtClean="0" sz="2000" spc="4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68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57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pr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4">
                <a:latin typeface="Times New Roman"/>
                <a:cs typeface="Times New Roman"/>
              </a:rPr>
              <a:t>cc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er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345184" y="5530743"/>
            <a:ext cx="8544287" cy="5716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8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191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4">
                <a:latin typeface="Times New Roman"/>
                <a:cs typeface="Times New Roman"/>
              </a:rPr>
              <a:t>ç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140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do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16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il</a:t>
            </a:r>
            <a:r>
              <a:rPr dirty="0" smtClean="0" sz="2000" spc="194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s</a:t>
            </a:r>
            <a:r>
              <a:rPr dirty="0" smtClean="0" sz="2000" spc="-14">
                <a:latin typeface="Times New Roman"/>
                <a:cs typeface="Times New Roman"/>
              </a:rPr>
              <a:t>’</a:t>
            </a:r>
            <a:r>
              <a:rPr dirty="0" smtClean="0" sz="2000" spc="25">
                <a:latin typeface="Times New Roman"/>
                <a:cs typeface="Times New Roman"/>
              </a:rPr>
              <a:t>e</a:t>
            </a:r>
            <a:r>
              <a:rPr dirty="0" smtClean="0" sz="2000" spc="-14">
                <a:latin typeface="Times New Roman"/>
                <a:cs typeface="Times New Roman"/>
              </a:rPr>
              <a:t>x</a:t>
            </a:r>
            <a:r>
              <a:rPr dirty="0" smtClean="0" sz="2000" spc="0">
                <a:latin typeface="Times New Roman"/>
                <a:cs typeface="Times New Roman"/>
              </a:rPr>
              <a:t>é</a:t>
            </a:r>
            <a:r>
              <a:rPr dirty="0" smtClean="0" sz="2000" spc="25">
                <a:latin typeface="Times New Roman"/>
                <a:cs typeface="Times New Roman"/>
              </a:rPr>
              <a:t>c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r>
              <a:rPr dirty="0" smtClean="0" sz="2000" spc="150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C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29">
                <a:latin typeface="Times New Roman"/>
                <a:cs typeface="Times New Roman"/>
              </a:rPr>
              <a:t>a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11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il</a:t>
            </a:r>
            <a:r>
              <a:rPr dirty="0" smtClean="0" sz="2000" spc="19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167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q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34">
                <a:latin typeface="Times New Roman"/>
                <a:cs typeface="Times New Roman"/>
              </a:rPr>
              <a:t>q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25">
                <a:latin typeface="Times New Roman"/>
                <a:cs typeface="Times New Roman"/>
              </a:rPr>
              <a:t>e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107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14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139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81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14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58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en</a:t>
            </a:r>
            <a:endParaRPr sz="2000">
              <a:latin typeface="Times New Roman"/>
              <a:cs typeface="Times New Roman"/>
            </a:endParaRPr>
          </a:p>
          <a:p>
            <a:pPr marL="12700" marR="37993">
              <a:lnSpc>
                <a:spcPct val="95825"/>
              </a:lnSpc>
            </a:pP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te</a:t>
            </a:r>
            <a:r>
              <a:rPr dirty="0" smtClean="0" sz="2000" spc="-28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59">
                <a:latin typeface="Times New Roman"/>
                <a:cs typeface="Times New Roman"/>
              </a:rPr>
              <a:t>mm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25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-14">
                <a:latin typeface="Times New Roman"/>
                <a:cs typeface="Times New Roman"/>
              </a:rPr>
              <a:t>’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it</a:t>
            </a:r>
            <a:r>
              <a:rPr dirty="0" smtClean="0" sz="2000" spc="-9">
                <a:latin typeface="Times New Roman"/>
                <a:cs typeface="Times New Roman"/>
              </a:rPr>
              <a:t>h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8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-14">
                <a:latin typeface="Times New Roman"/>
                <a:cs typeface="Times New Roman"/>
              </a:rPr>
              <a:t>’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35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0">
                <a:latin typeface="Times New Roman"/>
                <a:cs typeface="Times New Roman"/>
              </a:rPr>
              <a:t>it.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1116279" y="917523"/>
            <a:ext cx="8697750" cy="5601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dirty="0" smtClean="0" sz="2000">
                <a:latin typeface="Wingdings"/>
                <a:cs typeface="Wingdings"/>
              </a:rPr>
              <a:t></a:t>
            </a:r>
            <a:r>
              <a:rPr dirty="0" smtClean="0" sz="2000" spc="-264">
                <a:latin typeface="Times New Roman"/>
                <a:cs typeface="Times New Roman"/>
              </a:rPr>
              <a:t> </a:t>
            </a:r>
            <a:r>
              <a:rPr dirty="0" smtClean="0" sz="2000" spc="25">
                <a:latin typeface="Times New Roman"/>
                <a:cs typeface="Times New Roman"/>
              </a:rPr>
              <a:t>"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x</a:t>
            </a:r>
            <a:r>
              <a:rPr dirty="0" smtClean="0" sz="2000" spc="4">
                <a:latin typeface="Times New Roman"/>
                <a:cs typeface="Times New Roman"/>
              </a:rPr>
              <a:t>éc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0">
                <a:latin typeface="Times New Roman"/>
                <a:cs typeface="Times New Roman"/>
              </a:rPr>
              <a:t>'</a:t>
            </a:r>
            <a:r>
              <a:rPr dirty="0" smtClean="0" sz="2000" spc="448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24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1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59">
                <a:latin typeface="Times New Roman"/>
                <a:cs typeface="Times New Roman"/>
              </a:rPr>
              <a:t>mm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42">
                <a:latin typeface="Times New Roman"/>
                <a:cs typeface="Times New Roman"/>
              </a:rPr>
              <a:t> </a:t>
            </a:r>
            <a:r>
              <a:rPr dirty="0" smtClean="0" sz="2000" spc="19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ro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g</a:t>
            </a:r>
            <a:r>
              <a:rPr dirty="0" smtClean="0" sz="2000" spc="446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te</a:t>
            </a:r>
            <a:r>
              <a:rPr dirty="0" smtClean="0" sz="2000" spc="495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à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1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er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1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31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477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à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2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14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è</a:t>
            </a:r>
            <a:r>
              <a:rPr dirty="0" smtClean="0" sz="2000" spc="0">
                <a:latin typeface="Times New Roman"/>
                <a:cs typeface="Times New Roman"/>
              </a:rPr>
              <a:t>te</a:t>
            </a:r>
            <a:endParaRPr sz="2000">
              <a:latin typeface="Times New Roman"/>
              <a:cs typeface="Times New Roman"/>
            </a:endParaRPr>
          </a:p>
          <a:p>
            <a:pPr marL="241604" marR="38147">
              <a:lnSpc>
                <a:spcPts val="2210"/>
              </a:lnSpc>
              <a:spcBef>
                <a:spcPts val="3"/>
              </a:spcBef>
            </a:pPr>
            <a:r>
              <a:rPr dirty="0" smtClean="0" sz="2000" spc="19">
                <a:latin typeface="Times New Roman"/>
                <a:cs typeface="Times New Roman"/>
              </a:rPr>
              <a:t>P</a:t>
            </a:r>
            <a:r>
              <a:rPr dirty="0" smtClean="0" sz="2000" spc="-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O</a:t>
            </a:r>
            <a:r>
              <a:rPr dirty="0" smtClean="0" sz="2000" spc="-14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G.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16279" y="1794077"/>
            <a:ext cx="8696478" cy="5601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dirty="0" smtClean="0" sz="2000">
                <a:latin typeface="Wingdings"/>
                <a:cs typeface="Wingdings"/>
              </a:rPr>
              <a:t></a:t>
            </a:r>
            <a:r>
              <a:rPr dirty="0" smtClean="0" sz="2000" spc="-26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U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1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9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(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u</a:t>
            </a:r>
            <a:r>
              <a:rPr dirty="0" smtClean="0" sz="2000" spc="83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b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4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u</a:t>
            </a:r>
            <a:r>
              <a:rPr dirty="0" smtClean="0" sz="2000" spc="114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ac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t)</a:t>
            </a:r>
            <a:r>
              <a:rPr dirty="0" smtClean="0" sz="2000" spc="65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97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46">
                <a:latin typeface="Times New Roman"/>
                <a:cs typeface="Times New Roman"/>
              </a:rPr>
              <a:t> 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ite</a:t>
            </a:r>
            <a:r>
              <a:rPr dirty="0" smtClean="0" sz="2000" spc="112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d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9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72">
                <a:latin typeface="Times New Roman"/>
                <a:cs typeface="Times New Roman"/>
              </a:rPr>
              <a:t> 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5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r</a:t>
            </a:r>
            <a:r>
              <a:rPr dirty="0" smtClean="0" sz="2000" spc="84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  <a:p>
            <a:pPr marL="241604" marR="38147">
              <a:lnSpc>
                <a:spcPts val="2210"/>
              </a:lnSpc>
              <a:spcBef>
                <a:spcPts val="3"/>
              </a:spcBef>
            </a:pP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39">
                <a:latin typeface="Times New Roman"/>
                <a:cs typeface="Times New Roman"/>
              </a:rPr>
              <a:t>r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les.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16279" y="2670631"/>
            <a:ext cx="8699725" cy="2797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dirty="0" smtClean="0" sz="2000">
                <a:latin typeface="Wingdings"/>
                <a:cs typeface="Wingdings"/>
              </a:rPr>
              <a:t></a:t>
            </a:r>
            <a:r>
              <a:rPr dirty="0" smtClean="0" sz="2000" spc="-264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298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9">
                <a:latin typeface="Times New Roman"/>
                <a:cs typeface="Times New Roman"/>
              </a:rPr>
              <a:t>po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57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76">
                <a:latin typeface="Times New Roman"/>
                <a:cs typeface="Times New Roman"/>
              </a:rPr>
              <a:t> </a:t>
            </a:r>
            <a:r>
              <a:rPr dirty="0" smtClean="0" sz="2000" spc="19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g</a:t>
            </a:r>
            <a:r>
              <a:rPr dirty="0" smtClean="0" sz="2000" spc="22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287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`</a:t>
            </a:r>
            <a:r>
              <a:rPr dirty="0" smtClean="0" sz="2000" spc="-14">
                <a:latin typeface="Times New Roman"/>
                <a:cs typeface="Times New Roman"/>
              </a:rPr>
              <a:t>`</a:t>
            </a:r>
            <a:r>
              <a:rPr dirty="0" smtClean="0" sz="2000" spc="9" b="1">
                <a:latin typeface="Times New Roman"/>
                <a:cs typeface="Times New Roman"/>
              </a:rPr>
              <a:t>y</a:t>
            </a:r>
            <a:r>
              <a:rPr dirty="0" smtClean="0" sz="2000" spc="4" b="1">
                <a:latin typeface="Times New Roman"/>
                <a:cs typeface="Times New Roman"/>
              </a:rPr>
              <a:t>e</a:t>
            </a:r>
            <a:r>
              <a:rPr dirty="0" smtClean="0" sz="2000" spc="-4" b="1">
                <a:latin typeface="Times New Roman"/>
                <a:cs typeface="Times New Roman"/>
              </a:rPr>
              <a:t>s</a:t>
            </a:r>
            <a:r>
              <a:rPr dirty="0" smtClean="0" sz="2000" spc="0" b="1">
                <a:latin typeface="Times New Roman"/>
                <a:cs typeface="Times New Roman"/>
              </a:rPr>
              <a:t>''</a:t>
            </a:r>
            <a:r>
              <a:rPr dirty="0" smtClean="0" sz="2000" spc="263" b="1">
                <a:latin typeface="Times New Roman"/>
                <a:cs typeface="Times New Roman"/>
              </a:rPr>
              <a:t> 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30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la</a:t>
            </a:r>
            <a:r>
              <a:rPr dirty="0" smtClean="0" sz="2000" spc="28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262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262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316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67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8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u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45184" y="2964327"/>
            <a:ext cx="1282490" cy="5716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44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14">
                <a:latin typeface="Times New Roman"/>
                <a:cs typeface="Times New Roman"/>
              </a:rPr>
              <a:t>g</a:t>
            </a:r>
            <a:r>
              <a:rPr dirty="0" smtClean="0" sz="2000" spc="14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-64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e,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14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59">
                <a:latin typeface="Times New Roman"/>
                <a:cs typeface="Times New Roman"/>
              </a:rPr>
              <a:t>mm</a:t>
            </a:r>
            <a:r>
              <a:rPr dirty="0" smtClean="0" sz="2000" spc="4">
                <a:latin typeface="Times New Roman"/>
                <a:cs typeface="Times New Roman"/>
              </a:rPr>
              <a:t>e.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26182" y="2964327"/>
            <a:ext cx="2705272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164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`</a:t>
            </a:r>
            <a:r>
              <a:rPr dirty="0" smtClean="0" sz="2000" spc="9" b="1">
                <a:latin typeface="Times New Roman"/>
                <a:cs typeface="Times New Roman"/>
              </a:rPr>
              <a:t>`</a:t>
            </a:r>
            <a:r>
              <a:rPr dirty="0" smtClean="0" sz="2000" spc="-4" b="1">
                <a:latin typeface="Times New Roman"/>
                <a:cs typeface="Times New Roman"/>
              </a:rPr>
              <a:t>n</a:t>
            </a:r>
            <a:r>
              <a:rPr dirty="0" smtClean="0" sz="2000" spc="9" b="1">
                <a:latin typeface="Times New Roman"/>
                <a:cs typeface="Times New Roman"/>
              </a:rPr>
              <a:t>o</a:t>
            </a:r>
            <a:r>
              <a:rPr dirty="0" smtClean="0" sz="2000" spc="0" b="1">
                <a:latin typeface="Times New Roman"/>
                <a:cs typeface="Times New Roman"/>
              </a:rPr>
              <a:t>''</a:t>
            </a:r>
            <a:r>
              <a:rPr dirty="0" smtClean="0" sz="2000" spc="0" b="1">
                <a:latin typeface="Times New Roman"/>
                <a:cs typeface="Times New Roman"/>
              </a:rPr>
              <a:t> </a:t>
            </a:r>
            <a:r>
              <a:rPr dirty="0" smtClean="0" sz="2000" spc="165" b="1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167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171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22214" y="2964327"/>
            <a:ext cx="1517227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154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as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168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131811" y="2964327"/>
            <a:ext cx="1356000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>
                <a:latin typeface="Times New Roman"/>
                <a:cs typeface="Times New Roman"/>
              </a:rPr>
              <a:t>c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é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ce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583295" y="2964327"/>
            <a:ext cx="1229659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14">
                <a:latin typeface="Times New Roman"/>
                <a:cs typeface="Times New Roman"/>
              </a:rPr>
              <a:t>g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15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u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16279" y="3838650"/>
            <a:ext cx="8700365" cy="8649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0881">
              <a:lnSpc>
                <a:spcPts val="2145"/>
              </a:lnSpc>
              <a:spcBef>
                <a:spcPts val="107"/>
              </a:spcBef>
            </a:pPr>
            <a:r>
              <a:rPr dirty="0" smtClean="0" sz="2000">
                <a:latin typeface="Wingdings"/>
                <a:cs typeface="Wingdings"/>
              </a:rPr>
              <a:t></a:t>
            </a:r>
            <a:r>
              <a:rPr dirty="0" smtClean="0" sz="2000" spc="-26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U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121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97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115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9">
                <a:latin typeface="Times New Roman"/>
                <a:cs typeface="Times New Roman"/>
              </a:rPr>
              <a:t>por</a:t>
            </a:r>
            <a:r>
              <a:rPr dirty="0" smtClean="0" sz="2000" spc="0">
                <a:latin typeface="Times New Roman"/>
                <a:cs typeface="Times New Roman"/>
              </a:rPr>
              <a:t>ter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8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98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les,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57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0">
                <a:latin typeface="Times New Roman"/>
                <a:cs typeface="Times New Roman"/>
              </a:rPr>
              <a:t>ié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82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x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19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ll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t.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88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La</a:t>
            </a:r>
            <a:endParaRPr sz="2000">
              <a:latin typeface="Times New Roman"/>
              <a:cs typeface="Times New Roman"/>
            </a:endParaRPr>
          </a:p>
          <a:p>
            <a:pPr marL="241604">
              <a:lnSpc>
                <a:spcPct val="95825"/>
              </a:lnSpc>
            </a:pP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9">
                <a:latin typeface="Times New Roman"/>
                <a:cs typeface="Times New Roman"/>
              </a:rPr>
              <a:t>po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7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61">
                <a:latin typeface="Times New Roman"/>
                <a:cs typeface="Times New Roman"/>
              </a:rPr>
              <a:t> </a:t>
            </a:r>
            <a:r>
              <a:rPr dirty="0" smtClean="0" sz="2000" spc="19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ro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g</a:t>
            </a:r>
            <a:r>
              <a:rPr dirty="0" smtClean="0" sz="2000" spc="1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22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or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3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9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le</a:t>
            </a:r>
            <a:r>
              <a:rPr dirty="0" smtClean="0" sz="2000" spc="70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43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37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43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2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po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r</a:t>
            </a:r>
            <a:r>
              <a:rPr dirty="0" smtClean="0" sz="2000" spc="53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ll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-8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la</a:t>
            </a:r>
            <a:endParaRPr sz="2000">
              <a:latin typeface="Times New Roman"/>
              <a:cs typeface="Times New Roman"/>
            </a:endParaRPr>
          </a:p>
          <a:p>
            <a:pPr marL="241604" marR="43811">
              <a:lnSpc>
                <a:spcPct val="95825"/>
              </a:lnSpc>
              <a:spcBef>
                <a:spcPts val="5"/>
              </a:spcBef>
            </a:pP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-4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-22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1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é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47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14">
                <a:latin typeface="Times New Roman"/>
                <a:cs typeface="Times New Roman"/>
              </a:rPr>
              <a:t>g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43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u</a:t>
            </a:r>
            <a:r>
              <a:rPr dirty="0" smtClean="0" sz="2000" spc="-4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14">
                <a:latin typeface="Times New Roman"/>
                <a:cs typeface="Times New Roman"/>
              </a:rPr>
              <a:t>g</a:t>
            </a:r>
            <a:r>
              <a:rPr dirty="0" smtClean="0" sz="2000" spc="14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-64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e.</a:t>
            </a:r>
            <a:r>
              <a:rPr dirty="0" smtClean="0" sz="2000" spc="-17">
                <a:latin typeface="Times New Roman"/>
                <a:cs typeface="Times New Roman"/>
              </a:rPr>
              <a:t> </a:t>
            </a:r>
            <a:r>
              <a:rPr dirty="0" smtClean="0" sz="2000" spc="1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ar</a:t>
            </a:r>
            <a:r>
              <a:rPr dirty="0" smtClean="0" sz="2000" spc="-26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14">
                <a:latin typeface="Times New Roman"/>
                <a:cs typeface="Times New Roman"/>
              </a:rPr>
              <a:t>x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64">
                <a:latin typeface="Times New Roman"/>
                <a:cs typeface="Times New Roman"/>
              </a:rPr>
              <a:t>m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e,</a:t>
            </a:r>
            <a:r>
              <a:rPr dirty="0" smtClean="0" sz="2000" spc="-7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1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79291" y="5001652"/>
            <a:ext cx="2765101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 b="1">
                <a:latin typeface="Times New Roman"/>
                <a:cs typeface="Times New Roman"/>
              </a:rPr>
              <a:t>?</a:t>
            </a:r>
            <a:r>
              <a:rPr dirty="0" smtClean="0" sz="2000" spc="0" b="1">
                <a:latin typeface="Times New Roman"/>
                <a:cs typeface="Times New Roman"/>
              </a:rPr>
              <a:t>-</a:t>
            </a:r>
            <a:r>
              <a:rPr dirty="0" smtClean="0" sz="2000" spc="-26" b="1"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latin typeface="Times New Roman"/>
                <a:cs typeface="Times New Roman"/>
              </a:rPr>
              <a:t>pe</a:t>
            </a:r>
            <a:r>
              <a:rPr dirty="0" smtClean="0" sz="2000" spc="-44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</a:t>
            </a:r>
            <a:r>
              <a:rPr dirty="0" smtClean="0" sz="2000" spc="9" b="1">
                <a:latin typeface="Times New Roman"/>
                <a:cs typeface="Times New Roman"/>
              </a:rPr>
              <a:t>(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0" b="1">
                <a:latin typeface="Times New Roman"/>
                <a:cs typeface="Times New Roman"/>
              </a:rPr>
              <a:t>li</a:t>
            </a:r>
            <a:r>
              <a:rPr dirty="0" smtClean="0" sz="2000" spc="4" b="1">
                <a:latin typeface="Times New Roman"/>
                <a:cs typeface="Times New Roman"/>
              </a:rPr>
              <a:t>,</a:t>
            </a:r>
            <a:r>
              <a:rPr dirty="0" smtClean="0" sz="2000" spc="29" b="1">
                <a:latin typeface="Times New Roman"/>
                <a:cs typeface="Times New Roman"/>
              </a:rPr>
              <a:t>X</a:t>
            </a:r>
            <a:r>
              <a:rPr dirty="0" smtClean="0" sz="2000" spc="9" b="1">
                <a:latin typeface="Times New Roman"/>
                <a:cs typeface="Times New Roman"/>
              </a:rPr>
              <a:t>)</a:t>
            </a:r>
            <a:r>
              <a:rPr dirty="0" smtClean="0" sz="2000" spc="0" b="1">
                <a:latin typeface="Times New Roman"/>
                <a:cs typeface="Times New Roman"/>
              </a:rPr>
              <a:t>,</a:t>
            </a:r>
            <a:r>
              <a:rPr dirty="0" smtClean="0" sz="2000" spc="-111" b="1"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latin typeface="Times New Roman"/>
                <a:cs typeface="Times New Roman"/>
              </a:rPr>
              <a:t>pe</a:t>
            </a:r>
            <a:r>
              <a:rPr dirty="0" smtClean="0" sz="2000" spc="-44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</a:t>
            </a:r>
            <a:r>
              <a:rPr dirty="0" smtClean="0" sz="2000" spc="9" b="1">
                <a:latin typeface="Times New Roman"/>
                <a:cs typeface="Times New Roman"/>
              </a:rPr>
              <a:t>(</a:t>
            </a:r>
            <a:r>
              <a:rPr dirty="0" smtClean="0" sz="2000" spc="25" b="1">
                <a:latin typeface="Times New Roman"/>
                <a:cs typeface="Times New Roman"/>
              </a:rPr>
              <a:t>X</a:t>
            </a:r>
            <a:r>
              <a:rPr dirty="0" smtClean="0" sz="2000" spc="9" b="1">
                <a:latin typeface="Times New Roman"/>
                <a:cs typeface="Times New Roman"/>
              </a:rPr>
              <a:t>,</a:t>
            </a:r>
            <a:r>
              <a:rPr dirty="0" smtClean="0" sz="2000" spc="0" b="1">
                <a:latin typeface="Times New Roman"/>
                <a:cs typeface="Times New Roman"/>
              </a:rPr>
              <a:t>Y</a:t>
            </a:r>
            <a:r>
              <a:rPr dirty="0" smtClean="0" sz="2000" spc="9" b="1">
                <a:latin typeface="Times New Roman"/>
                <a:cs typeface="Times New Roman"/>
              </a:rPr>
              <a:t>).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87679" y="5582051"/>
            <a:ext cx="8624209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lit</a:t>
            </a:r>
            <a:r>
              <a:rPr dirty="0" smtClean="0" sz="2000" spc="-19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``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14">
                <a:latin typeface="Times New Roman"/>
                <a:cs typeface="Times New Roman"/>
              </a:rPr>
              <a:t>-</a:t>
            </a:r>
            <a:r>
              <a:rPr dirty="0" smtClean="0" sz="2000" spc="0">
                <a:latin typeface="Times New Roman"/>
                <a:cs typeface="Times New Roman"/>
              </a:rPr>
              <a:t>ce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0">
                <a:latin typeface="Times New Roman"/>
                <a:cs typeface="Times New Roman"/>
              </a:rPr>
              <a:t>il</a:t>
            </a:r>
            <a:r>
              <a:rPr dirty="0" smtClean="0" sz="2000" spc="1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14">
                <a:latin typeface="Times New Roman"/>
                <a:cs typeface="Times New Roman"/>
              </a:rPr>
              <a:t>x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5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19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X</a:t>
            </a:r>
            <a:r>
              <a:rPr dirty="0" smtClean="0" sz="2000" spc="-1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et</a:t>
            </a:r>
            <a:r>
              <a:rPr dirty="0" smtClean="0" sz="2000" spc="-14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-7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Y</a:t>
            </a:r>
            <a:r>
              <a:rPr dirty="0" smtClean="0" sz="2000" spc="-59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-46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q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(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-4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,</a:t>
            </a:r>
            <a:r>
              <a:rPr dirty="0" smtClean="0" sz="2000" spc="0">
                <a:latin typeface="Times New Roman"/>
                <a:cs typeface="Times New Roman"/>
              </a:rPr>
              <a:t>X)</a:t>
            </a:r>
            <a:r>
              <a:rPr dirty="0" smtClean="0" sz="2000" spc="-110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et</a:t>
            </a:r>
            <a:r>
              <a:rPr dirty="0" smtClean="0" sz="2000" spc="-9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(</a:t>
            </a:r>
            <a:r>
              <a:rPr dirty="0" smtClean="0" sz="2000" spc="0">
                <a:latin typeface="Times New Roman"/>
                <a:cs typeface="Times New Roman"/>
              </a:rPr>
              <a:t>X</a:t>
            </a:r>
            <a:r>
              <a:rPr dirty="0" smtClean="0" sz="2000" spc="4">
                <a:latin typeface="Times New Roman"/>
                <a:cs typeface="Times New Roman"/>
              </a:rPr>
              <a:t>,</a:t>
            </a:r>
            <a:r>
              <a:rPr dirty="0" smtClean="0" sz="2000" spc="0">
                <a:latin typeface="Times New Roman"/>
                <a:cs typeface="Times New Roman"/>
              </a:rPr>
              <a:t>Y)</a:t>
            </a:r>
            <a:r>
              <a:rPr dirty="0" smtClean="0" sz="2000" spc="-8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36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v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-19">
                <a:latin typeface="Times New Roman"/>
                <a:cs typeface="Times New Roman"/>
              </a:rPr>
              <a:t>'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 txBox="1"/>
          <p:nvPr/>
        </p:nvSpPr>
        <p:spPr>
          <a:xfrm>
            <a:off x="1116279" y="917523"/>
            <a:ext cx="8685558" cy="2797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dirty="0" smtClean="0" sz="2000">
                <a:latin typeface="Wingdings"/>
                <a:cs typeface="Wingdings"/>
              </a:rPr>
              <a:t></a:t>
            </a:r>
            <a:r>
              <a:rPr dirty="0" smtClean="0" sz="2000" spc="-264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368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9">
                <a:latin typeface="Times New Roman"/>
                <a:cs typeface="Times New Roman"/>
              </a:rPr>
              <a:t>po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327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371">
                <a:latin typeface="Times New Roman"/>
                <a:cs typeface="Times New Roman"/>
              </a:rPr>
              <a:t> </a:t>
            </a:r>
            <a:r>
              <a:rPr dirty="0" smtClean="0" sz="2000" spc="19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g</a:t>
            </a:r>
            <a:r>
              <a:rPr dirty="0" smtClean="0" sz="2000" spc="29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337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-19">
                <a:latin typeface="Times New Roman"/>
                <a:cs typeface="Times New Roman"/>
              </a:rPr>
              <a:t>'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9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le</a:t>
            </a:r>
            <a:r>
              <a:rPr dirty="0" smtClean="0" sz="2000" spc="360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353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347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35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X</a:t>
            </a:r>
            <a:r>
              <a:rPr dirty="0" smtClean="0" sz="2000" spc="375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275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Y</a:t>
            </a:r>
            <a:r>
              <a:rPr dirty="0" smtClean="0" sz="2000" spc="30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359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367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ce</a:t>
            </a:r>
            <a:r>
              <a:rPr dirty="0" smtClean="0" sz="2000" spc="0">
                <a:latin typeface="Times New Roman"/>
                <a:cs typeface="Times New Roman"/>
              </a:rPr>
              <a:t>tte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345184" y="1198646"/>
            <a:ext cx="900907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344039" y="1198646"/>
            <a:ext cx="1133805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-25">
                <a:latin typeface="Times New Roman"/>
                <a:cs typeface="Times New Roman"/>
              </a:rPr>
              <a:t>A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64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588512" y="1198646"/>
            <a:ext cx="394939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it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077716" y="1198646"/>
            <a:ext cx="245957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19346" y="1198646"/>
            <a:ext cx="1252178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é</a:t>
            </a:r>
            <a:r>
              <a:rPr dirty="0" smtClean="0" sz="2000" spc="9">
                <a:latin typeface="Times New Roman"/>
                <a:cs typeface="Times New Roman"/>
              </a:rPr>
              <a:t>po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19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768467" y="1198646"/>
            <a:ext cx="745027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19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ro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g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606667" y="1198646"/>
            <a:ext cx="175853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>
                <a:latin typeface="Times New Roman"/>
                <a:cs typeface="Times New Roman"/>
              </a:rPr>
              <a:t>à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77939" y="1198646"/>
            <a:ext cx="541867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>
                <a:latin typeface="Times New Roman"/>
                <a:cs typeface="Times New Roman"/>
              </a:rPr>
              <a:t>ce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4">
                <a:latin typeface="Times New Roman"/>
                <a:cs typeface="Times New Roman"/>
              </a:rPr>
              <a:t>t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514335" y="1198646"/>
            <a:ext cx="1786458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203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14">
                <a:latin typeface="Times New Roman"/>
                <a:cs typeface="Times New Roman"/>
              </a:rPr>
              <a:t>v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402318" y="1198646"/>
            <a:ext cx="444331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>
                <a:latin typeface="Times New Roman"/>
                <a:cs typeface="Times New Roman"/>
              </a:rPr>
              <a:t>ê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45184" y="1491880"/>
            <a:ext cx="4620615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14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le</a:t>
            </a:r>
            <a:r>
              <a:rPr dirty="0" smtClean="0" sz="2000" spc="-4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-26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ts</a:t>
            </a:r>
            <a:r>
              <a:rPr dirty="0" smtClean="0" sz="2000" spc="-12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et</a:t>
            </a:r>
            <a:r>
              <a:rPr dirty="0" smtClean="0" sz="2000" spc="-9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tit</a:t>
            </a:r>
            <a:r>
              <a:rPr dirty="0" smtClean="0" sz="2000" spc="-29">
                <a:latin typeface="Times New Roman"/>
                <a:cs typeface="Times New Roman"/>
              </a:rPr>
              <a:t>s</a:t>
            </a:r>
            <a:r>
              <a:rPr dirty="0" smtClean="0" sz="2000" spc="-14">
                <a:latin typeface="Times New Roman"/>
                <a:cs typeface="Times New Roman"/>
              </a:rPr>
              <a:t>-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ts</a:t>
            </a:r>
            <a:r>
              <a:rPr dirty="0" smtClean="0" sz="2000" spc="-37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'</a:t>
            </a:r>
            <a:r>
              <a:rPr dirty="0" smtClean="0" sz="2000" spc="-33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li.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7679" y="2333225"/>
            <a:ext cx="7352024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2400" spc="-9" b="1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3</a:t>
            </a:r>
            <a:r>
              <a:rPr dirty="0" smtClean="0" sz="2400" spc="-25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400" spc="9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g</a:t>
            </a:r>
            <a:r>
              <a:rPr dirty="0" smtClean="0" sz="2400" spc="9" b="1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2400" spc="14" b="1">
                <a:solidFill>
                  <a:srgbClr val="0000FF"/>
                </a:solidFill>
                <a:latin typeface="Times New Roman"/>
                <a:cs typeface="Times New Roman"/>
              </a:rPr>
              <a:t>f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2400" spc="-9" b="1">
                <a:solidFill>
                  <a:srgbClr val="0000FF"/>
                </a:solidFill>
                <a:latin typeface="Times New Roman"/>
                <a:cs typeface="Times New Roman"/>
              </a:rPr>
              <a:t>c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2400" spc="-9" b="1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on</a:t>
            </a:r>
            <a:r>
              <a:rPr dirty="0" smtClean="0" sz="2400" spc="-84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400" spc="-9" b="1">
                <a:solidFill>
                  <a:srgbClr val="0000FF"/>
                </a:solidFill>
                <a:latin typeface="Times New Roman"/>
                <a:cs typeface="Times New Roman"/>
              </a:rPr>
              <a:t>(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2400" spc="-9" b="1">
                <a:solidFill>
                  <a:srgbClr val="0000FF"/>
                </a:solidFill>
                <a:latin typeface="Times New Roman"/>
                <a:cs typeface="Times New Roman"/>
              </a:rPr>
              <a:t>é</a:t>
            </a:r>
            <a:r>
              <a:rPr dirty="0" smtClean="0" sz="2400" spc="-34" b="1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2400" spc="9" b="1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dirty="0" smtClean="0" sz="2400" spc="-4" b="1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q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u</a:t>
            </a:r>
            <a:r>
              <a:rPr dirty="0" smtClean="0" sz="2400" spc="-9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)</a:t>
            </a:r>
            <a:r>
              <a:rPr dirty="0" smtClean="0" sz="2400" spc="-5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400" spc="9" b="1">
                <a:solidFill>
                  <a:srgbClr val="0000FF"/>
                </a:solidFill>
                <a:latin typeface="Times New Roman"/>
                <a:cs typeface="Times New Roman"/>
              </a:rPr>
              <a:t>d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'</a:t>
            </a:r>
            <a:r>
              <a:rPr dirty="0" smtClean="0" sz="2400" spc="9" b="1">
                <a:solidFill>
                  <a:srgbClr val="0000FF"/>
                </a:solidFill>
                <a:latin typeface="Times New Roman"/>
                <a:cs typeface="Times New Roman"/>
              </a:rPr>
              <a:t>u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dirty="0" smtClean="0" sz="2400" spc="-39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dirty="0" smtClean="0" sz="2400" spc="-59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r>
              <a:rPr dirty="0" smtClean="0" sz="2400" spc="-9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2400" spc="-34" b="1">
                <a:solidFill>
                  <a:srgbClr val="0000FF"/>
                </a:solidFill>
                <a:latin typeface="Times New Roman"/>
                <a:cs typeface="Times New Roman"/>
              </a:rPr>
              <a:t>mm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2400" spc="14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400" spc="-29" b="1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dirty="0" smtClean="0" sz="2400" spc="-59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16279" y="3379672"/>
            <a:ext cx="8697453" cy="86518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751">
              <a:lnSpc>
                <a:spcPts val="2145"/>
              </a:lnSpc>
              <a:spcBef>
                <a:spcPts val="107"/>
              </a:spcBef>
            </a:pPr>
            <a:r>
              <a:rPr dirty="0" smtClean="0" sz="2000">
                <a:latin typeface="Wingdings"/>
                <a:cs typeface="Wingdings"/>
              </a:rPr>
              <a:t></a:t>
            </a:r>
            <a:r>
              <a:rPr dirty="0" smtClean="0" sz="2000" spc="-26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d</a:t>
            </a:r>
            <a:r>
              <a:rPr dirty="0" smtClean="0" sz="2000" spc="15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-14">
                <a:latin typeface="Times New Roman"/>
                <a:cs typeface="Times New Roman"/>
              </a:rPr>
              <a:t>’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14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r</a:t>
            </a:r>
            <a:r>
              <a:rPr dirty="0" smtClean="0" sz="2000" spc="74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eç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it</a:t>
            </a:r>
            <a:r>
              <a:rPr dirty="0" smtClean="0" sz="2000" spc="99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71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4">
                <a:latin typeface="Times New Roman"/>
                <a:cs typeface="Times New Roman"/>
              </a:rPr>
              <a:t>ê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r>
              <a:rPr dirty="0" smtClean="0" sz="2000" spc="9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il</a:t>
            </a:r>
            <a:r>
              <a:rPr dirty="0" smtClean="0" sz="2000" spc="133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ec</a:t>
            </a:r>
            <a:r>
              <a:rPr dirty="0" smtClean="0" sz="2000" spc="-9">
                <a:latin typeface="Times New Roman"/>
                <a:cs typeface="Times New Roman"/>
              </a:rPr>
              <a:t>h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-9">
                <a:latin typeface="Times New Roman"/>
                <a:cs typeface="Times New Roman"/>
              </a:rPr>
              <a:t>h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97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14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è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117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130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117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its</a:t>
            </a:r>
            <a:r>
              <a:rPr dirty="0" smtClean="0" sz="2000" spc="130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13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la</a:t>
            </a:r>
            <a:endParaRPr sz="2000">
              <a:latin typeface="Times New Roman"/>
              <a:cs typeface="Times New Roman"/>
            </a:endParaRPr>
          </a:p>
          <a:p>
            <a:pPr marL="241604">
              <a:lnSpc>
                <a:spcPct val="95825"/>
              </a:lnSpc>
            </a:pP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4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g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c</a:t>
            </a:r>
            <a:r>
              <a:rPr dirty="0" smtClean="0" sz="2000" spc="-14">
                <a:latin typeface="Times New Roman"/>
                <a:cs typeface="Times New Roman"/>
              </a:rPr>
              <a:t>h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43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2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ê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30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35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14">
                <a:latin typeface="Times New Roman"/>
                <a:cs typeface="Times New Roman"/>
              </a:rPr>
              <a:t>v</a:t>
            </a:r>
            <a:r>
              <a:rPr dirty="0" smtClean="0" sz="2000" spc="0">
                <a:latin typeface="Times New Roman"/>
                <a:cs typeface="Times New Roman"/>
              </a:rPr>
              <a:t>ec</a:t>
            </a:r>
            <a:r>
              <a:rPr dirty="0" smtClean="0" sz="2000" spc="43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2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ê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0">
                <a:latin typeface="Times New Roman"/>
                <a:cs typeface="Times New Roman"/>
              </a:rPr>
              <a:t>e,</a:t>
            </a:r>
            <a:r>
              <a:rPr dirty="0" smtClean="0" sz="2000" spc="-3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35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64">
                <a:latin typeface="Times New Roman"/>
                <a:cs typeface="Times New Roman"/>
              </a:rPr>
              <a:t>f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0">
                <a:latin typeface="Times New Roman"/>
                <a:cs typeface="Times New Roman"/>
              </a:rPr>
              <a:t>ec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41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tt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8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ca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20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14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c</a:t>
            </a:r>
            <a:r>
              <a:rPr dirty="0" smtClean="0" sz="2000" spc="18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endParaRPr sz="2000">
              <a:latin typeface="Times New Roman"/>
              <a:cs typeface="Times New Roman"/>
            </a:endParaRPr>
          </a:p>
          <a:p>
            <a:pPr marL="241604" marR="40898">
              <a:lnSpc>
                <a:spcPct val="95825"/>
              </a:lnSpc>
              <a:spcBef>
                <a:spcPts val="5"/>
              </a:spcBef>
            </a:pPr>
            <a:r>
              <a:rPr dirty="0" smtClean="0" sz="2000" spc="9">
                <a:latin typeface="Times New Roman"/>
                <a:cs typeface="Times New Roman"/>
              </a:rPr>
              <a:t>pr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è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3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è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0">
                <a:latin typeface="Times New Roman"/>
                <a:cs typeface="Times New Roman"/>
              </a:rPr>
              <a:t>le</a:t>
            </a:r>
            <a:r>
              <a:rPr dirty="0" smtClean="0" sz="2000" spc="-29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-4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ée.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116279" y="4904307"/>
            <a:ext cx="3871934" cy="2797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dirty="0" smtClean="0" sz="2000">
                <a:latin typeface="Wingdings"/>
                <a:cs typeface="Wingdings"/>
              </a:rPr>
              <a:t></a:t>
            </a:r>
            <a:r>
              <a:rPr dirty="0" smtClean="0" sz="2000" spc="-264">
                <a:latin typeface="Times New Roman"/>
                <a:cs typeface="Times New Roman"/>
              </a:rPr>
              <a:t> </a:t>
            </a:r>
            <a:r>
              <a:rPr dirty="0" smtClean="0" sz="2000" spc="1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ar</a:t>
            </a:r>
            <a:r>
              <a:rPr dirty="0" smtClean="0" sz="2000" spc="-31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x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le</a:t>
            </a:r>
            <a:r>
              <a:rPr dirty="0" smtClean="0" sz="2000" spc="-12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34">
                <a:latin typeface="Times New Roman"/>
                <a:cs typeface="Times New Roman"/>
              </a:rPr>
              <a:t>y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ce</a:t>
            </a:r>
            <a:r>
              <a:rPr dirty="0" smtClean="0" sz="2000" spc="-7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cod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52">
                <a:latin typeface="Times New Roman"/>
                <a:cs typeface="Times New Roman"/>
              </a:rPr>
              <a:t> </a:t>
            </a:r>
            <a:r>
              <a:rPr dirty="0" smtClean="0" sz="2000" spc="19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ro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g</a:t>
            </a:r>
            <a:r>
              <a:rPr dirty="0" smtClean="0" sz="2000" spc="-83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887679" y="910855"/>
            <a:ext cx="6163462" cy="20316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 b="1">
                <a:latin typeface="Times New Roman"/>
                <a:cs typeface="Times New Roman"/>
              </a:rPr>
              <a:t>f</a:t>
            </a:r>
            <a:r>
              <a:rPr dirty="0" smtClean="0" sz="2000" spc="0" b="1">
                <a:latin typeface="Times New Roman"/>
                <a:cs typeface="Times New Roman"/>
              </a:rPr>
              <a:t>r</a:t>
            </a:r>
            <a:r>
              <a:rPr dirty="0" smtClean="0" sz="2000" spc="4" b="1">
                <a:latin typeface="Times New Roman"/>
                <a:cs typeface="Times New Roman"/>
              </a:rPr>
              <a:t>è</a:t>
            </a:r>
            <a:r>
              <a:rPr dirty="0" smtClean="0" sz="2000" spc="-44" b="1">
                <a:latin typeface="Times New Roman"/>
                <a:cs typeface="Times New Roman"/>
              </a:rPr>
              <a:t>r</a:t>
            </a:r>
            <a:r>
              <a:rPr dirty="0" smtClean="0" sz="2000" spc="4" b="1">
                <a:latin typeface="Times New Roman"/>
                <a:cs typeface="Times New Roman"/>
              </a:rPr>
              <a:t>e</a:t>
            </a:r>
            <a:r>
              <a:rPr dirty="0" smtClean="0" sz="2000" spc="9" b="1">
                <a:latin typeface="Times New Roman"/>
                <a:cs typeface="Times New Roman"/>
              </a:rPr>
              <a:t>_o</a:t>
            </a:r>
            <a:r>
              <a:rPr dirty="0" smtClean="0" sz="2000" spc="-4" b="1">
                <a:latin typeface="Times New Roman"/>
                <a:cs typeface="Times New Roman"/>
              </a:rPr>
              <a:t>u</a:t>
            </a:r>
            <a:r>
              <a:rPr dirty="0" smtClean="0" sz="2000" spc="9" b="1">
                <a:latin typeface="Times New Roman"/>
                <a:cs typeface="Times New Roman"/>
              </a:rPr>
              <a:t>_</a:t>
            </a:r>
            <a:r>
              <a:rPr dirty="0" smtClean="0" sz="2000" spc="-4" b="1">
                <a:latin typeface="Times New Roman"/>
                <a:cs typeface="Times New Roman"/>
              </a:rPr>
              <a:t>s</a:t>
            </a:r>
            <a:r>
              <a:rPr dirty="0" smtClean="0" sz="2000" spc="4" b="1">
                <a:latin typeface="Times New Roman"/>
                <a:cs typeface="Times New Roman"/>
              </a:rPr>
              <a:t>œ</a:t>
            </a:r>
            <a:r>
              <a:rPr dirty="0" smtClean="0" sz="2000" spc="0" b="1">
                <a:latin typeface="Times New Roman"/>
                <a:cs typeface="Times New Roman"/>
              </a:rPr>
              <a:t>ur</a:t>
            </a:r>
            <a:r>
              <a:rPr dirty="0" smtClean="0" sz="2000" spc="9" b="1">
                <a:latin typeface="Times New Roman"/>
                <a:cs typeface="Times New Roman"/>
              </a:rPr>
              <a:t>(</a:t>
            </a:r>
            <a:r>
              <a:rPr dirty="0" smtClean="0" sz="2000" spc="25" b="1">
                <a:latin typeface="Times New Roman"/>
                <a:cs typeface="Times New Roman"/>
              </a:rPr>
              <a:t>X</a:t>
            </a:r>
            <a:r>
              <a:rPr dirty="0" smtClean="0" sz="2000" spc="4" b="1">
                <a:latin typeface="Times New Roman"/>
                <a:cs typeface="Times New Roman"/>
              </a:rPr>
              <a:t>,</a:t>
            </a:r>
            <a:r>
              <a:rPr dirty="0" smtClean="0" sz="2000" spc="0" b="1">
                <a:latin typeface="Times New Roman"/>
                <a:cs typeface="Times New Roman"/>
              </a:rPr>
              <a:t>Y)</a:t>
            </a:r>
            <a:r>
              <a:rPr dirty="0" smtClean="0" sz="2000" spc="-137" b="1">
                <a:latin typeface="Times New Roman"/>
                <a:cs typeface="Times New Roman"/>
              </a:rPr>
              <a:t> </a:t>
            </a:r>
            <a:r>
              <a:rPr dirty="0" smtClean="0" sz="2000" spc="34" b="1">
                <a:latin typeface="Times New Roman"/>
                <a:cs typeface="Times New Roman"/>
              </a:rPr>
              <a:t>:</a:t>
            </a:r>
            <a:r>
              <a:rPr dirty="0" smtClean="0" sz="2000" spc="0" b="1">
                <a:latin typeface="Times New Roman"/>
                <a:cs typeface="Times New Roman"/>
              </a:rPr>
              <a:t>-</a:t>
            </a:r>
            <a:r>
              <a:rPr dirty="0" smtClean="0" sz="2000" spc="1" b="1">
                <a:latin typeface="Times New Roman"/>
                <a:cs typeface="Times New Roman"/>
              </a:rPr>
              <a:t> </a:t>
            </a:r>
            <a:r>
              <a:rPr dirty="0" smtClean="0" sz="2000" spc="-4" b="1">
                <a:latin typeface="Times New Roman"/>
                <a:cs typeface="Times New Roman"/>
              </a:rPr>
              <a:t>p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-44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en</a:t>
            </a:r>
            <a:r>
              <a:rPr dirty="0" smtClean="0" sz="2000" spc="9" b="1">
                <a:latin typeface="Times New Roman"/>
                <a:cs typeface="Times New Roman"/>
              </a:rPr>
              <a:t>t</a:t>
            </a:r>
            <a:r>
              <a:rPr dirty="0" smtClean="0" sz="2000" spc="9" b="1">
                <a:latin typeface="Times New Roman"/>
                <a:cs typeface="Times New Roman"/>
              </a:rPr>
              <a:t>(</a:t>
            </a:r>
            <a:r>
              <a:rPr dirty="0" smtClean="0" sz="2000" spc="-79" b="1">
                <a:latin typeface="Times New Roman"/>
                <a:cs typeface="Times New Roman"/>
              </a:rPr>
              <a:t>Z</a:t>
            </a:r>
            <a:r>
              <a:rPr dirty="0" smtClean="0" sz="2000" spc="4" b="1">
                <a:latin typeface="Times New Roman"/>
                <a:cs typeface="Times New Roman"/>
              </a:rPr>
              <a:t>,</a:t>
            </a:r>
            <a:r>
              <a:rPr dirty="0" smtClean="0" sz="2000" spc="25" b="1">
                <a:latin typeface="Times New Roman"/>
                <a:cs typeface="Times New Roman"/>
              </a:rPr>
              <a:t>X</a:t>
            </a:r>
            <a:r>
              <a:rPr dirty="0" smtClean="0" sz="2000" spc="9" b="1">
                <a:latin typeface="Times New Roman"/>
                <a:cs typeface="Times New Roman"/>
              </a:rPr>
              <a:t>)</a:t>
            </a:r>
            <a:r>
              <a:rPr dirty="0" smtClean="0" sz="2000" spc="0" b="1">
                <a:latin typeface="Times New Roman"/>
                <a:cs typeface="Times New Roman"/>
              </a:rPr>
              <a:t>,</a:t>
            </a:r>
            <a:r>
              <a:rPr dirty="0" smtClean="0" sz="2000" spc="-27" b="1">
                <a:latin typeface="Times New Roman"/>
                <a:cs typeface="Times New Roman"/>
              </a:rPr>
              <a:t> </a:t>
            </a:r>
            <a:r>
              <a:rPr dirty="0" smtClean="0" sz="2000" spc="-4" b="1">
                <a:latin typeface="Times New Roman"/>
                <a:cs typeface="Times New Roman"/>
              </a:rPr>
              <a:t>p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-44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en</a:t>
            </a:r>
            <a:r>
              <a:rPr dirty="0" smtClean="0" sz="2000" spc="9" b="1">
                <a:latin typeface="Times New Roman"/>
                <a:cs typeface="Times New Roman"/>
              </a:rPr>
              <a:t>t</a:t>
            </a:r>
            <a:r>
              <a:rPr dirty="0" smtClean="0" sz="2000" spc="9" b="1">
                <a:latin typeface="Times New Roman"/>
                <a:cs typeface="Times New Roman"/>
              </a:rPr>
              <a:t>(</a:t>
            </a:r>
            <a:r>
              <a:rPr dirty="0" smtClean="0" sz="2000" spc="-79" b="1">
                <a:latin typeface="Times New Roman"/>
                <a:cs typeface="Times New Roman"/>
              </a:rPr>
              <a:t>Z</a:t>
            </a:r>
            <a:r>
              <a:rPr dirty="0" smtClean="0" sz="2000" spc="4" b="1">
                <a:latin typeface="Times New Roman"/>
                <a:cs typeface="Times New Roman"/>
              </a:rPr>
              <a:t>,</a:t>
            </a:r>
            <a:r>
              <a:rPr dirty="0" smtClean="0" sz="2000" spc="0" b="1">
                <a:latin typeface="Times New Roman"/>
                <a:cs typeface="Times New Roman"/>
              </a:rPr>
              <a:t>Y</a:t>
            </a:r>
            <a:r>
              <a:rPr dirty="0" smtClean="0" sz="2000" spc="9" b="1">
                <a:latin typeface="Times New Roman"/>
                <a:cs typeface="Times New Roman"/>
              </a:rPr>
              <a:t>)</a:t>
            </a:r>
            <a:r>
              <a:rPr dirty="0" smtClean="0" sz="2000" spc="0" b="1">
                <a:latin typeface="Times New Roman"/>
                <a:cs typeface="Times New Roman"/>
              </a:rPr>
              <a:t>,</a:t>
            </a:r>
            <a:r>
              <a:rPr dirty="0" smtClean="0" sz="2000" spc="-27" b="1"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latin typeface="Times New Roman"/>
                <a:cs typeface="Times New Roman"/>
              </a:rPr>
              <a:t>X</a:t>
            </a:r>
            <a:r>
              <a:rPr dirty="0" smtClean="0" sz="2000" spc="65" b="1"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latin typeface="Times New Roman"/>
                <a:cs typeface="Times New Roman"/>
              </a:rPr>
              <a:t>\=</a:t>
            </a:r>
            <a:r>
              <a:rPr dirty="0" smtClean="0" sz="2000" spc="-91" b="1">
                <a:latin typeface="Times New Roman"/>
                <a:cs typeface="Times New Roman"/>
              </a:rPr>
              <a:t> </a:t>
            </a:r>
            <a:r>
              <a:rPr dirty="0" smtClean="0" sz="2000" spc="-189" b="1">
                <a:latin typeface="Times New Roman"/>
                <a:cs typeface="Times New Roman"/>
              </a:rPr>
              <a:t>Y</a:t>
            </a:r>
            <a:r>
              <a:rPr dirty="0" smtClean="0" sz="2000" spc="0" b="1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12700" marR="3156233" algn="just">
              <a:lnSpc>
                <a:spcPct val="95537"/>
              </a:lnSpc>
            </a:pPr>
            <a:r>
              <a:rPr dirty="0" smtClean="0" sz="2000" spc="-4" b="1">
                <a:latin typeface="Times New Roman"/>
                <a:cs typeface="Times New Roman"/>
              </a:rPr>
              <a:t>p</a:t>
            </a:r>
            <a:r>
              <a:rPr dirty="0" smtClean="0" sz="2000" spc="14" b="1">
                <a:latin typeface="Times New Roman"/>
                <a:cs typeface="Times New Roman"/>
              </a:rPr>
              <a:t>a</a:t>
            </a:r>
            <a:r>
              <a:rPr dirty="0" smtClean="0" sz="2000" spc="-44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en</a:t>
            </a:r>
            <a:r>
              <a:rPr dirty="0" smtClean="0" sz="2000" spc="9" b="1">
                <a:latin typeface="Times New Roman"/>
                <a:cs typeface="Times New Roman"/>
              </a:rPr>
              <a:t>t</a:t>
            </a:r>
            <a:r>
              <a:rPr dirty="0" smtClean="0" sz="2000" spc="9" b="1">
                <a:latin typeface="Times New Roman"/>
                <a:cs typeface="Times New Roman"/>
              </a:rPr>
              <a:t>(</a:t>
            </a:r>
            <a:r>
              <a:rPr dirty="0" smtClean="0" sz="2000" spc="25" b="1">
                <a:latin typeface="Times New Roman"/>
                <a:cs typeface="Times New Roman"/>
              </a:rPr>
              <a:t>X</a:t>
            </a:r>
            <a:r>
              <a:rPr dirty="0" smtClean="0" sz="2000" spc="4" b="1">
                <a:latin typeface="Times New Roman"/>
                <a:cs typeface="Times New Roman"/>
              </a:rPr>
              <a:t>,</a:t>
            </a:r>
            <a:r>
              <a:rPr dirty="0" smtClean="0" sz="2000" spc="0" b="1">
                <a:latin typeface="Times New Roman"/>
                <a:cs typeface="Times New Roman"/>
              </a:rPr>
              <a:t>Y)</a:t>
            </a:r>
            <a:r>
              <a:rPr dirty="0" smtClean="0" sz="2000" spc="0" b="1">
                <a:latin typeface="Times New Roman"/>
                <a:cs typeface="Times New Roman"/>
              </a:rPr>
              <a:t> </a:t>
            </a:r>
            <a:r>
              <a:rPr dirty="0" smtClean="0" sz="2000" spc="29" b="1">
                <a:latin typeface="Times New Roman"/>
                <a:cs typeface="Times New Roman"/>
              </a:rPr>
              <a:t>:</a:t>
            </a:r>
            <a:r>
              <a:rPr dirty="0" smtClean="0" sz="2000" spc="0" b="1">
                <a:latin typeface="Times New Roman"/>
                <a:cs typeface="Times New Roman"/>
              </a:rPr>
              <a:t>-</a:t>
            </a:r>
            <a:r>
              <a:rPr dirty="0" smtClean="0" sz="2000" spc="110" b="1">
                <a:latin typeface="Times New Roman"/>
                <a:cs typeface="Times New Roman"/>
              </a:rPr>
              <a:t> </a:t>
            </a:r>
            <a:r>
              <a:rPr dirty="0" smtClean="0" sz="2000" spc="-29" b="1">
                <a:latin typeface="Times New Roman"/>
                <a:cs typeface="Times New Roman"/>
              </a:rPr>
              <a:t>m</a:t>
            </a:r>
            <a:r>
              <a:rPr dirty="0" smtClean="0" sz="2000" spc="0" b="1">
                <a:latin typeface="Times New Roman"/>
                <a:cs typeface="Times New Roman"/>
              </a:rPr>
              <a:t>è</a:t>
            </a:r>
            <a:r>
              <a:rPr dirty="0" smtClean="0" sz="2000" spc="-44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</a:t>
            </a:r>
            <a:r>
              <a:rPr dirty="0" smtClean="0" sz="2000" spc="75" b="1">
                <a:latin typeface="Times New Roman"/>
                <a:cs typeface="Times New Roman"/>
              </a:rPr>
              <a:t> </a:t>
            </a:r>
            <a:r>
              <a:rPr dirty="0" smtClean="0" sz="2000" spc="9" b="1">
                <a:latin typeface="Times New Roman"/>
                <a:cs typeface="Times New Roman"/>
              </a:rPr>
              <a:t>(</a:t>
            </a:r>
            <a:r>
              <a:rPr dirty="0" smtClean="0" sz="2000" spc="25" b="1">
                <a:latin typeface="Times New Roman"/>
                <a:cs typeface="Times New Roman"/>
              </a:rPr>
              <a:t>X</a:t>
            </a:r>
            <a:r>
              <a:rPr dirty="0" smtClean="0" sz="2000" spc="4" b="1">
                <a:latin typeface="Times New Roman"/>
                <a:cs typeface="Times New Roman"/>
              </a:rPr>
              <a:t>,</a:t>
            </a:r>
            <a:r>
              <a:rPr dirty="0" smtClean="0" sz="2000" spc="0" b="1">
                <a:latin typeface="Times New Roman"/>
                <a:cs typeface="Times New Roman"/>
              </a:rPr>
              <a:t>Y</a:t>
            </a:r>
            <a:r>
              <a:rPr dirty="0" smtClean="0" sz="2000" spc="9" b="1">
                <a:latin typeface="Times New Roman"/>
                <a:cs typeface="Times New Roman"/>
              </a:rPr>
              <a:t>)</a:t>
            </a:r>
            <a:r>
              <a:rPr dirty="0" smtClean="0" sz="2000" spc="0" b="1">
                <a:latin typeface="Times New Roman"/>
                <a:cs typeface="Times New Roman"/>
              </a:rPr>
              <a:t>.</a:t>
            </a:r>
            <a:r>
              <a:rPr dirty="0" smtClean="0" sz="2000" spc="0" b="1">
                <a:latin typeface="Times New Roman"/>
                <a:cs typeface="Times New Roman"/>
              </a:rPr>
              <a:t> </a:t>
            </a:r>
            <a:r>
              <a:rPr dirty="0" smtClean="0" sz="2000" spc="-4" b="1">
                <a:latin typeface="Times New Roman"/>
                <a:cs typeface="Times New Roman"/>
              </a:rPr>
              <a:t>p</a:t>
            </a:r>
            <a:r>
              <a:rPr dirty="0" smtClean="0" sz="2000" spc="14" b="1">
                <a:latin typeface="Times New Roman"/>
                <a:cs typeface="Times New Roman"/>
              </a:rPr>
              <a:t>a</a:t>
            </a:r>
            <a:r>
              <a:rPr dirty="0" smtClean="0" sz="2000" spc="-44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en</a:t>
            </a:r>
            <a:r>
              <a:rPr dirty="0" smtClean="0" sz="2000" spc="9" b="1">
                <a:latin typeface="Times New Roman"/>
                <a:cs typeface="Times New Roman"/>
              </a:rPr>
              <a:t>t</a:t>
            </a:r>
            <a:r>
              <a:rPr dirty="0" smtClean="0" sz="2000" spc="9" b="1">
                <a:latin typeface="Times New Roman"/>
                <a:cs typeface="Times New Roman"/>
              </a:rPr>
              <a:t>(</a:t>
            </a:r>
            <a:r>
              <a:rPr dirty="0" smtClean="0" sz="2000" spc="25" b="1">
                <a:latin typeface="Times New Roman"/>
                <a:cs typeface="Times New Roman"/>
              </a:rPr>
              <a:t>X</a:t>
            </a:r>
            <a:r>
              <a:rPr dirty="0" smtClean="0" sz="2000" spc="4" b="1">
                <a:latin typeface="Times New Roman"/>
                <a:cs typeface="Times New Roman"/>
              </a:rPr>
              <a:t>,</a:t>
            </a:r>
            <a:r>
              <a:rPr dirty="0" smtClean="0" sz="2000" spc="0" b="1">
                <a:latin typeface="Times New Roman"/>
                <a:cs typeface="Times New Roman"/>
              </a:rPr>
              <a:t>Y)</a:t>
            </a:r>
            <a:r>
              <a:rPr dirty="0" smtClean="0" sz="2000" spc="0" b="1">
                <a:latin typeface="Times New Roman"/>
                <a:cs typeface="Times New Roman"/>
              </a:rPr>
              <a:t> </a:t>
            </a:r>
            <a:r>
              <a:rPr dirty="0" smtClean="0" sz="2000" spc="34" b="1">
                <a:latin typeface="Times New Roman"/>
                <a:cs typeface="Times New Roman"/>
              </a:rPr>
              <a:t>:</a:t>
            </a:r>
            <a:r>
              <a:rPr dirty="0" smtClean="0" sz="2000" spc="0" b="1">
                <a:latin typeface="Times New Roman"/>
                <a:cs typeface="Times New Roman"/>
              </a:rPr>
              <a:t>-</a:t>
            </a:r>
            <a:r>
              <a:rPr dirty="0" smtClean="0" sz="2000" spc="90" b="1"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latin typeface="Times New Roman"/>
                <a:cs typeface="Times New Roman"/>
              </a:rPr>
              <a:t>pè</a:t>
            </a:r>
            <a:r>
              <a:rPr dirty="0" smtClean="0" sz="2000" spc="-44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</a:t>
            </a:r>
            <a:r>
              <a:rPr dirty="0" smtClean="0" sz="2000" spc="61" b="1">
                <a:latin typeface="Times New Roman"/>
                <a:cs typeface="Times New Roman"/>
              </a:rPr>
              <a:t> </a:t>
            </a:r>
            <a:r>
              <a:rPr dirty="0" smtClean="0" sz="2000" spc="9" b="1">
                <a:latin typeface="Times New Roman"/>
                <a:cs typeface="Times New Roman"/>
              </a:rPr>
              <a:t>(</a:t>
            </a:r>
            <a:r>
              <a:rPr dirty="0" smtClean="0" sz="2000" spc="25" b="1">
                <a:latin typeface="Times New Roman"/>
                <a:cs typeface="Times New Roman"/>
              </a:rPr>
              <a:t>X</a:t>
            </a:r>
            <a:r>
              <a:rPr dirty="0" smtClean="0" sz="2000" spc="4" b="1">
                <a:latin typeface="Times New Roman"/>
                <a:cs typeface="Times New Roman"/>
              </a:rPr>
              <a:t>,</a:t>
            </a:r>
            <a:r>
              <a:rPr dirty="0" smtClean="0" sz="2000" spc="0" b="1">
                <a:latin typeface="Times New Roman"/>
                <a:cs typeface="Times New Roman"/>
              </a:rPr>
              <a:t>Y</a:t>
            </a:r>
            <a:r>
              <a:rPr dirty="0" smtClean="0" sz="2000" spc="9" b="1">
                <a:latin typeface="Times New Roman"/>
                <a:cs typeface="Times New Roman"/>
              </a:rPr>
              <a:t>)</a:t>
            </a:r>
            <a:r>
              <a:rPr dirty="0" smtClean="0" sz="2000" spc="0" b="1">
                <a:latin typeface="Times New Roman"/>
                <a:cs typeface="Times New Roman"/>
              </a:rPr>
              <a:t>.</a:t>
            </a:r>
            <a:r>
              <a:rPr dirty="0" smtClean="0" sz="2000" spc="0" b="1">
                <a:latin typeface="Times New Roman"/>
                <a:cs typeface="Times New Roman"/>
              </a:rPr>
              <a:t> </a:t>
            </a:r>
            <a:r>
              <a:rPr dirty="0" smtClean="0" sz="2000" spc="-50" b="1">
                <a:latin typeface="Times New Roman"/>
                <a:cs typeface="Times New Roman"/>
              </a:rPr>
              <a:t>m</a:t>
            </a:r>
            <a:r>
              <a:rPr dirty="0" smtClean="0" sz="2000" spc="0" b="1">
                <a:latin typeface="Times New Roman"/>
                <a:cs typeface="Times New Roman"/>
              </a:rPr>
              <a:t>è</a:t>
            </a:r>
            <a:r>
              <a:rPr dirty="0" smtClean="0" sz="2000" spc="-39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</a:t>
            </a:r>
            <a:r>
              <a:rPr dirty="0" smtClean="0" sz="2000" spc="14" b="1">
                <a:latin typeface="Times New Roman"/>
                <a:cs typeface="Times New Roman"/>
              </a:rPr>
              <a:t>(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-50" b="1">
                <a:latin typeface="Times New Roman"/>
                <a:cs typeface="Times New Roman"/>
              </a:rPr>
              <a:t>m</a:t>
            </a:r>
            <a:r>
              <a:rPr dirty="0" smtClean="0" sz="2000" spc="0" b="1">
                <a:latin typeface="Times New Roman"/>
                <a:cs typeface="Times New Roman"/>
              </a:rPr>
              <a:t>i</a:t>
            </a:r>
            <a:r>
              <a:rPr dirty="0" smtClean="0" sz="2000" spc="-4" b="1">
                <a:latin typeface="Times New Roman"/>
                <a:cs typeface="Times New Roman"/>
              </a:rPr>
              <a:t>n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0" b="1">
                <a:latin typeface="Times New Roman"/>
                <a:cs typeface="Times New Roman"/>
              </a:rPr>
              <a:t>,</a:t>
            </a:r>
            <a:r>
              <a:rPr dirty="0" smtClean="0" sz="2000" spc="1" b="1"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latin typeface="Times New Roman"/>
                <a:cs typeface="Times New Roman"/>
              </a:rPr>
              <a:t>li</a:t>
            </a:r>
            <a:r>
              <a:rPr dirty="0" smtClean="0" sz="2000" spc="-4" b="1">
                <a:latin typeface="Times New Roman"/>
                <a:cs typeface="Times New Roman"/>
              </a:rPr>
              <a:t>n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9" b="1">
                <a:latin typeface="Times New Roman"/>
                <a:cs typeface="Times New Roman"/>
              </a:rPr>
              <a:t>)</a:t>
            </a:r>
            <a:r>
              <a:rPr dirty="0" smtClean="0" sz="2000" spc="0" b="1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12700" marR="3929808">
              <a:lnSpc>
                <a:spcPct val="96016"/>
              </a:lnSpc>
              <a:spcBef>
                <a:spcPts val="5"/>
              </a:spcBef>
            </a:pPr>
            <a:r>
              <a:rPr dirty="0" smtClean="0" sz="2000" spc="0" b="1">
                <a:latin typeface="Times New Roman"/>
                <a:cs typeface="Times New Roman"/>
              </a:rPr>
              <a:t>pè</a:t>
            </a:r>
            <a:r>
              <a:rPr dirty="0" smtClean="0" sz="2000" spc="-44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</a:t>
            </a:r>
            <a:r>
              <a:rPr dirty="0" smtClean="0" sz="2000" spc="14" b="1">
                <a:latin typeface="Times New Roman"/>
                <a:cs typeface="Times New Roman"/>
              </a:rPr>
              <a:t>(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0" b="1">
                <a:latin typeface="Times New Roman"/>
                <a:cs typeface="Times New Roman"/>
              </a:rPr>
              <a:t>li,</a:t>
            </a:r>
            <a:r>
              <a:rPr dirty="0" smtClean="0" sz="2000" spc="-85" b="1"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latin typeface="Times New Roman"/>
                <a:cs typeface="Times New Roman"/>
              </a:rPr>
              <a:t>li</a:t>
            </a:r>
            <a:r>
              <a:rPr dirty="0" smtClean="0" sz="2000" spc="-4" b="1">
                <a:latin typeface="Times New Roman"/>
                <a:cs typeface="Times New Roman"/>
              </a:rPr>
              <a:t>n</a:t>
            </a:r>
            <a:r>
              <a:rPr dirty="0" smtClean="0" sz="2000" spc="14" b="1">
                <a:latin typeface="Times New Roman"/>
                <a:cs typeface="Times New Roman"/>
              </a:rPr>
              <a:t>a</a:t>
            </a:r>
            <a:r>
              <a:rPr dirty="0" smtClean="0" sz="2000" spc="9" b="1">
                <a:latin typeface="Times New Roman"/>
                <a:cs typeface="Times New Roman"/>
              </a:rPr>
              <a:t>)</a:t>
            </a:r>
            <a:r>
              <a:rPr dirty="0" smtClean="0" sz="2000" spc="0" b="1">
                <a:latin typeface="Times New Roman"/>
                <a:cs typeface="Times New Roman"/>
              </a:rPr>
              <a:t>.</a:t>
            </a:r>
            <a:r>
              <a:rPr dirty="0" smtClean="0" sz="2000" spc="0" b="1"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latin typeface="Times New Roman"/>
                <a:cs typeface="Times New Roman"/>
              </a:rPr>
              <a:t>pè</a:t>
            </a:r>
            <a:r>
              <a:rPr dirty="0" smtClean="0" sz="2000" spc="-44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</a:t>
            </a:r>
            <a:r>
              <a:rPr dirty="0" smtClean="0" sz="2000" spc="14" b="1">
                <a:latin typeface="Times New Roman"/>
                <a:cs typeface="Times New Roman"/>
              </a:rPr>
              <a:t>(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0" b="1">
                <a:latin typeface="Times New Roman"/>
                <a:cs typeface="Times New Roman"/>
              </a:rPr>
              <a:t>li,</a:t>
            </a:r>
            <a:r>
              <a:rPr dirty="0" smtClean="0" sz="2000" spc="-85" b="1">
                <a:latin typeface="Times New Roman"/>
                <a:cs typeface="Times New Roman"/>
              </a:rPr>
              <a:t> 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0" b="1">
                <a:latin typeface="Times New Roman"/>
                <a:cs typeface="Times New Roman"/>
              </a:rPr>
              <a:t>h</a:t>
            </a:r>
            <a:r>
              <a:rPr dirty="0" smtClean="0" sz="2000" spc="-54" b="1">
                <a:latin typeface="Times New Roman"/>
                <a:cs typeface="Times New Roman"/>
              </a:rPr>
              <a:t>m</a:t>
            </a:r>
            <a:r>
              <a:rPr dirty="0" smtClean="0" sz="2000" spc="0" b="1">
                <a:latin typeface="Times New Roman"/>
                <a:cs typeface="Times New Roman"/>
              </a:rPr>
              <a:t>ed</a:t>
            </a:r>
            <a:r>
              <a:rPr dirty="0" smtClean="0" sz="2000" spc="4" b="1">
                <a:latin typeface="Times New Roman"/>
                <a:cs typeface="Times New Roman"/>
              </a:rPr>
              <a:t>)</a:t>
            </a:r>
            <a:r>
              <a:rPr dirty="0" smtClean="0" sz="2000" spc="0" b="1">
                <a:latin typeface="Times New Roman"/>
                <a:cs typeface="Times New Roman"/>
              </a:rPr>
              <a:t>.</a:t>
            </a:r>
            <a:r>
              <a:rPr dirty="0" smtClean="0" sz="2000" spc="0" b="1"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latin typeface="Times New Roman"/>
                <a:cs typeface="Times New Roman"/>
              </a:rPr>
              <a:t>pè</a:t>
            </a:r>
            <a:r>
              <a:rPr dirty="0" smtClean="0" sz="2000" spc="-50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</a:t>
            </a:r>
            <a:r>
              <a:rPr dirty="0" smtClean="0" sz="2000" spc="9" b="1">
                <a:latin typeface="Times New Roman"/>
                <a:cs typeface="Times New Roman"/>
              </a:rPr>
              <a:t>(</a:t>
            </a:r>
            <a:r>
              <a:rPr dirty="0" smtClean="0" sz="2000" spc="-50" b="1">
                <a:latin typeface="Times New Roman"/>
                <a:cs typeface="Times New Roman"/>
              </a:rPr>
              <a:t>m</a:t>
            </a:r>
            <a:r>
              <a:rPr dirty="0" smtClean="0" sz="2000" spc="9" b="1">
                <a:latin typeface="Times New Roman"/>
                <a:cs typeface="Times New Roman"/>
              </a:rPr>
              <a:t>o</a:t>
            </a:r>
            <a:r>
              <a:rPr dirty="0" smtClean="0" sz="2000" spc="-4" b="1">
                <a:latin typeface="Times New Roman"/>
                <a:cs typeface="Times New Roman"/>
              </a:rPr>
              <a:t>h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-50" b="1">
                <a:latin typeface="Times New Roman"/>
                <a:cs typeface="Times New Roman"/>
              </a:rPr>
              <a:t>m</a:t>
            </a:r>
            <a:r>
              <a:rPr dirty="0" smtClean="0" sz="2000" spc="0" b="1">
                <a:latin typeface="Times New Roman"/>
                <a:cs typeface="Times New Roman"/>
              </a:rPr>
              <a:t>ed,</a:t>
            </a:r>
            <a:r>
              <a:rPr dirty="0" smtClean="0" sz="2000" spc="-3" b="1">
                <a:latin typeface="Times New Roman"/>
                <a:cs typeface="Times New Roman"/>
              </a:rPr>
              <a:t> 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0" b="1">
                <a:latin typeface="Times New Roman"/>
                <a:cs typeface="Times New Roman"/>
              </a:rPr>
              <a:t>li</a:t>
            </a:r>
            <a:r>
              <a:rPr dirty="0" smtClean="0" sz="2000" spc="9" b="1">
                <a:latin typeface="Times New Roman"/>
                <a:cs typeface="Times New Roman"/>
              </a:rPr>
              <a:t>).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7679" y="3416955"/>
            <a:ext cx="3819407" cy="10288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>
                <a:latin typeface="Times New Roman"/>
                <a:cs typeface="Times New Roman"/>
              </a:rPr>
              <a:t>I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-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en</a:t>
            </a:r>
            <a:r>
              <a:rPr dirty="0" smtClean="0" sz="2000" spc="-18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é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lt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2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q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23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3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22">
                <a:latin typeface="Times New Roman"/>
                <a:cs typeface="Times New Roman"/>
              </a:rPr>
              <a:t> 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14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12700" marR="37993">
              <a:lnSpc>
                <a:spcPct val="95825"/>
              </a:lnSpc>
              <a:spcBef>
                <a:spcPts val="1196"/>
              </a:spcBef>
            </a:pPr>
            <a:r>
              <a:rPr dirty="0" smtClean="0" sz="2000" spc="9" b="1">
                <a:latin typeface="Times New Roman"/>
                <a:cs typeface="Times New Roman"/>
              </a:rPr>
              <a:t>?</a:t>
            </a:r>
            <a:r>
              <a:rPr dirty="0" smtClean="0" sz="2000" spc="0" b="1">
                <a:latin typeface="Times New Roman"/>
                <a:cs typeface="Times New Roman"/>
              </a:rPr>
              <a:t>-</a:t>
            </a:r>
            <a:r>
              <a:rPr dirty="0" smtClean="0" sz="2000" spc="-1" b="1">
                <a:latin typeface="Times New Roman"/>
                <a:cs typeface="Times New Roman"/>
              </a:rPr>
              <a:t> </a:t>
            </a:r>
            <a:r>
              <a:rPr dirty="0" smtClean="0" sz="2000" spc="9" b="1">
                <a:latin typeface="Times New Roman"/>
                <a:cs typeface="Times New Roman"/>
              </a:rPr>
              <a:t>f</a:t>
            </a:r>
            <a:r>
              <a:rPr dirty="0" smtClean="0" sz="2000" spc="0" b="1">
                <a:latin typeface="Times New Roman"/>
                <a:cs typeface="Times New Roman"/>
              </a:rPr>
              <a:t>r</a:t>
            </a:r>
            <a:r>
              <a:rPr dirty="0" smtClean="0" sz="2000" spc="4" b="1">
                <a:latin typeface="Times New Roman"/>
                <a:cs typeface="Times New Roman"/>
              </a:rPr>
              <a:t>è</a:t>
            </a:r>
            <a:r>
              <a:rPr dirty="0" smtClean="0" sz="2000" spc="-44" b="1">
                <a:latin typeface="Times New Roman"/>
                <a:cs typeface="Times New Roman"/>
              </a:rPr>
              <a:t>r</a:t>
            </a:r>
            <a:r>
              <a:rPr dirty="0" smtClean="0" sz="2000" spc="4" b="1">
                <a:latin typeface="Times New Roman"/>
                <a:cs typeface="Times New Roman"/>
              </a:rPr>
              <a:t>e</a:t>
            </a:r>
            <a:r>
              <a:rPr dirty="0" smtClean="0" sz="2000" spc="9" b="1">
                <a:latin typeface="Times New Roman"/>
                <a:cs typeface="Times New Roman"/>
              </a:rPr>
              <a:t>_o</a:t>
            </a:r>
            <a:r>
              <a:rPr dirty="0" smtClean="0" sz="2000" spc="-4" b="1">
                <a:latin typeface="Times New Roman"/>
                <a:cs typeface="Times New Roman"/>
              </a:rPr>
              <a:t>u</a:t>
            </a:r>
            <a:r>
              <a:rPr dirty="0" smtClean="0" sz="2000" spc="14" b="1">
                <a:latin typeface="Times New Roman"/>
                <a:cs typeface="Times New Roman"/>
              </a:rPr>
              <a:t>_</a:t>
            </a:r>
            <a:r>
              <a:rPr dirty="0" smtClean="0" sz="2000" spc="-4" b="1">
                <a:latin typeface="Times New Roman"/>
                <a:cs typeface="Times New Roman"/>
              </a:rPr>
              <a:t>s</a:t>
            </a:r>
            <a:r>
              <a:rPr dirty="0" smtClean="0" sz="2000" spc="0" b="1">
                <a:latin typeface="Times New Roman"/>
                <a:cs typeface="Times New Roman"/>
              </a:rPr>
              <a:t>œ</a:t>
            </a:r>
            <a:r>
              <a:rPr dirty="0" smtClean="0" sz="2000" spc="0" b="1">
                <a:latin typeface="Times New Roman"/>
                <a:cs typeface="Times New Roman"/>
              </a:rPr>
              <a:t>ur</a:t>
            </a:r>
            <a:r>
              <a:rPr dirty="0" smtClean="0" sz="2000" spc="9" b="1">
                <a:latin typeface="Times New Roman"/>
                <a:cs typeface="Times New Roman"/>
              </a:rPr>
              <a:t>(</a:t>
            </a:r>
            <a:r>
              <a:rPr dirty="0" smtClean="0" sz="2000" spc="0" b="1">
                <a:latin typeface="Times New Roman"/>
                <a:cs typeface="Times New Roman"/>
              </a:rPr>
              <a:t>li</a:t>
            </a:r>
            <a:r>
              <a:rPr dirty="0" smtClean="0" sz="2000" spc="-4" b="1">
                <a:latin typeface="Times New Roman"/>
                <a:cs typeface="Times New Roman"/>
              </a:rPr>
              <a:t>n</a:t>
            </a:r>
            <a:r>
              <a:rPr dirty="0" smtClean="0" sz="2000" spc="14" b="1">
                <a:latin typeface="Times New Roman"/>
                <a:cs typeface="Times New Roman"/>
              </a:rPr>
              <a:t>a</a:t>
            </a:r>
            <a:r>
              <a:rPr dirty="0" smtClean="0" sz="2000" spc="0" b="1">
                <a:latin typeface="Times New Roman"/>
                <a:cs typeface="Times New Roman"/>
              </a:rPr>
              <a:t>,</a:t>
            </a:r>
            <a:r>
              <a:rPr dirty="0" smtClean="0" sz="2000" spc="-159" b="1">
                <a:latin typeface="Times New Roman"/>
                <a:cs typeface="Times New Roman"/>
              </a:rPr>
              <a:t> 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0" b="1">
                <a:latin typeface="Times New Roman"/>
                <a:cs typeface="Times New Roman"/>
              </a:rPr>
              <a:t>h</a:t>
            </a:r>
            <a:r>
              <a:rPr dirty="0" smtClean="0" sz="2000" spc="-54" b="1">
                <a:latin typeface="Times New Roman"/>
                <a:cs typeface="Times New Roman"/>
              </a:rPr>
              <a:t>m</a:t>
            </a:r>
            <a:r>
              <a:rPr dirty="0" smtClean="0" sz="2000" spc="0" b="1">
                <a:latin typeface="Times New Roman"/>
                <a:cs typeface="Times New Roman"/>
              </a:rPr>
              <a:t>ed</a:t>
            </a:r>
            <a:r>
              <a:rPr dirty="0" smtClean="0" sz="2000" spc="4" b="1">
                <a:latin typeface="Times New Roman"/>
                <a:cs typeface="Times New Roman"/>
              </a:rPr>
              <a:t>)</a:t>
            </a:r>
            <a:r>
              <a:rPr dirty="0" smtClean="0" sz="2000" spc="0" b="1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333044" marR="37993">
              <a:lnSpc>
                <a:spcPct val="95825"/>
              </a:lnSpc>
              <a:spcBef>
                <a:spcPts val="5"/>
              </a:spcBef>
            </a:pPr>
            <a:r>
              <a:rPr dirty="0" smtClean="0" sz="2000" spc="9" b="1">
                <a:latin typeface="Times New Roman"/>
                <a:cs typeface="Times New Roman"/>
              </a:rPr>
              <a:t>o</a:t>
            </a:r>
            <a:r>
              <a:rPr dirty="0" smtClean="0" sz="2000" spc="-4" b="1">
                <a:latin typeface="Times New Roman"/>
                <a:cs typeface="Times New Roman"/>
              </a:rPr>
              <a:t>u</a:t>
            </a:r>
            <a:r>
              <a:rPr dirty="0" smtClean="0" sz="2000" spc="0" b="1">
                <a:latin typeface="Times New Roman"/>
                <a:cs typeface="Times New Roman"/>
              </a:rPr>
              <a:t>i</a:t>
            </a:r>
            <a:r>
              <a:rPr dirty="0" smtClean="0" sz="2000" spc="0" b="1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13854" y="3416955"/>
            <a:ext cx="2628282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29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16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ée</a:t>
            </a:r>
            <a:r>
              <a:rPr dirty="0" smtClean="0" sz="2000" spc="-25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-64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41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v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0">
                <a:latin typeface="Times New Roman"/>
                <a:cs typeface="Times New Roman"/>
              </a:rPr>
              <a:t>e: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7679" y="4637035"/>
            <a:ext cx="6636467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-209">
                <a:latin typeface="Times New Roman"/>
                <a:cs typeface="Times New Roman"/>
              </a:rPr>
              <a:t>L</a:t>
            </a:r>
            <a:r>
              <a:rPr dirty="0" smtClean="0" sz="2000" spc="-14">
                <a:latin typeface="Times New Roman"/>
                <a:cs typeface="Times New Roman"/>
              </a:rPr>
              <a:t>’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14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r</a:t>
            </a:r>
            <a:r>
              <a:rPr dirty="0" smtClean="0" sz="2000" spc="-52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4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à</a:t>
            </a:r>
            <a:r>
              <a:rPr dirty="0" smtClean="0" sz="2000" spc="-3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ce</a:t>
            </a:r>
            <a:r>
              <a:rPr dirty="0" smtClean="0" sz="2000" spc="-2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lt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58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en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23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14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14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19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la</a:t>
            </a:r>
            <a:r>
              <a:rPr dirty="0" smtClean="0" sz="2000" spc="-29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è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0">
                <a:latin typeface="Times New Roman"/>
                <a:cs typeface="Times New Roman"/>
              </a:rPr>
              <a:t>le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574026" y="4650751"/>
            <a:ext cx="2254394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 b="1">
                <a:latin typeface="Times New Roman"/>
                <a:cs typeface="Times New Roman"/>
              </a:rPr>
              <a:t>f</a:t>
            </a:r>
            <a:r>
              <a:rPr dirty="0" smtClean="0" sz="2000" spc="0" b="1">
                <a:latin typeface="Times New Roman"/>
                <a:cs typeface="Times New Roman"/>
              </a:rPr>
              <a:t>r</a:t>
            </a:r>
            <a:r>
              <a:rPr dirty="0" smtClean="0" sz="2000" spc="4" b="1">
                <a:latin typeface="Times New Roman"/>
                <a:cs typeface="Times New Roman"/>
              </a:rPr>
              <a:t>è</a:t>
            </a:r>
            <a:r>
              <a:rPr dirty="0" smtClean="0" sz="2000" spc="-44" b="1">
                <a:latin typeface="Times New Roman"/>
                <a:cs typeface="Times New Roman"/>
              </a:rPr>
              <a:t>r</a:t>
            </a:r>
            <a:r>
              <a:rPr dirty="0" smtClean="0" sz="2000" spc="4" b="1">
                <a:latin typeface="Times New Roman"/>
                <a:cs typeface="Times New Roman"/>
              </a:rPr>
              <a:t>e</a:t>
            </a:r>
            <a:r>
              <a:rPr dirty="0" smtClean="0" sz="2000" spc="9" b="1">
                <a:latin typeface="Times New Roman"/>
                <a:cs typeface="Times New Roman"/>
              </a:rPr>
              <a:t>_</a:t>
            </a:r>
            <a:r>
              <a:rPr dirty="0" smtClean="0" sz="2000" spc="14" b="1">
                <a:latin typeface="Times New Roman"/>
                <a:cs typeface="Times New Roman"/>
              </a:rPr>
              <a:t>o</a:t>
            </a:r>
            <a:r>
              <a:rPr dirty="0" smtClean="0" sz="2000" spc="-4" b="1">
                <a:latin typeface="Times New Roman"/>
                <a:cs typeface="Times New Roman"/>
              </a:rPr>
              <a:t>u</a:t>
            </a:r>
            <a:r>
              <a:rPr dirty="0" smtClean="0" sz="2000" spc="9" b="1">
                <a:latin typeface="Times New Roman"/>
                <a:cs typeface="Times New Roman"/>
              </a:rPr>
              <a:t>_</a:t>
            </a:r>
            <a:r>
              <a:rPr dirty="0" smtClean="0" sz="2000" spc="-4" b="1">
                <a:latin typeface="Times New Roman"/>
                <a:cs typeface="Times New Roman"/>
              </a:rPr>
              <a:t>s</a:t>
            </a:r>
            <a:r>
              <a:rPr dirty="0" smtClean="0" sz="2000" spc="0" b="1">
                <a:latin typeface="Times New Roman"/>
                <a:cs typeface="Times New Roman"/>
              </a:rPr>
              <a:t>œ</a:t>
            </a:r>
            <a:r>
              <a:rPr dirty="0" smtClean="0" sz="2000" spc="0" b="1">
                <a:latin typeface="Times New Roman"/>
                <a:cs typeface="Times New Roman"/>
              </a:rPr>
              <a:t>ur</a:t>
            </a:r>
            <a:r>
              <a:rPr dirty="0" smtClean="0" sz="2000" spc="9" b="1">
                <a:latin typeface="Times New Roman"/>
                <a:cs typeface="Times New Roman"/>
              </a:rPr>
              <a:t>(</a:t>
            </a:r>
            <a:r>
              <a:rPr dirty="0" smtClean="0" sz="2000" spc="29" b="1">
                <a:latin typeface="Times New Roman"/>
                <a:cs typeface="Times New Roman"/>
              </a:rPr>
              <a:t>X</a:t>
            </a:r>
            <a:r>
              <a:rPr dirty="0" smtClean="0" sz="2000" spc="4" b="1">
                <a:latin typeface="Times New Roman"/>
                <a:cs typeface="Times New Roman"/>
              </a:rPr>
              <a:t>,</a:t>
            </a:r>
            <a:r>
              <a:rPr dirty="0" smtClean="0" sz="2000" spc="0" b="1">
                <a:latin typeface="Times New Roman"/>
                <a:cs typeface="Times New Roman"/>
              </a:rPr>
              <a:t>Y)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87679" y="4943114"/>
            <a:ext cx="8923283" cy="16143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>
                <a:latin typeface="Times New Roman"/>
                <a:cs typeface="Times New Roman"/>
              </a:rPr>
              <a:t>en</a:t>
            </a:r>
            <a:r>
              <a:rPr dirty="0" smtClean="0" sz="2000" spc="336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389"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latin typeface="Times New Roman"/>
                <a:cs typeface="Times New Roman"/>
              </a:rPr>
              <a:t>X</a:t>
            </a:r>
            <a:r>
              <a:rPr dirty="0" smtClean="0" sz="2000" spc="375" b="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14">
                <a:latin typeface="Times New Roman"/>
                <a:cs typeface="Times New Roman"/>
              </a:rPr>
              <a:t>v</a:t>
            </a:r>
            <a:r>
              <a:rPr dirty="0" smtClean="0" sz="2000" spc="0">
                <a:latin typeface="Times New Roman"/>
                <a:cs typeface="Times New Roman"/>
              </a:rPr>
              <a:t>ec</a:t>
            </a:r>
            <a:r>
              <a:rPr dirty="0" smtClean="0" sz="2000" spc="353"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latin typeface="Times New Roman"/>
                <a:cs typeface="Times New Roman"/>
              </a:rPr>
              <a:t>li</a:t>
            </a:r>
            <a:r>
              <a:rPr dirty="0" smtClean="0" sz="2000" spc="0" b="1">
                <a:latin typeface="Times New Roman"/>
                <a:cs typeface="Times New Roman"/>
              </a:rPr>
              <a:t>na</a:t>
            </a:r>
            <a:r>
              <a:rPr dirty="0" smtClean="0" sz="2000" spc="353" b="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et</a:t>
            </a:r>
            <a:r>
              <a:rPr dirty="0" smtClean="0" sz="2000" spc="325"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latin typeface="Times New Roman"/>
                <a:cs typeface="Times New Roman"/>
              </a:rPr>
              <a:t>Y</a:t>
            </a:r>
            <a:r>
              <a:rPr dirty="0" smtClean="0" sz="2000" spc="300" b="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0">
                <a:latin typeface="Times New Roman"/>
                <a:cs typeface="Times New Roman"/>
              </a:rPr>
              <a:t>ec</a:t>
            </a:r>
            <a:r>
              <a:rPr dirty="0" smtClean="0" sz="2000" spc="328">
                <a:latin typeface="Times New Roman"/>
                <a:cs typeface="Times New Roman"/>
              </a:rPr>
              <a:t> 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0" b="1">
                <a:latin typeface="Times New Roman"/>
                <a:cs typeface="Times New Roman"/>
              </a:rPr>
              <a:t>h</a:t>
            </a:r>
            <a:r>
              <a:rPr dirty="0" smtClean="0" sz="2000" spc="-59" b="1">
                <a:latin typeface="Times New Roman"/>
                <a:cs typeface="Times New Roman"/>
              </a:rPr>
              <a:t>m</a:t>
            </a:r>
            <a:r>
              <a:rPr dirty="0" smtClean="0" sz="2000" spc="0" b="1">
                <a:latin typeface="Times New Roman"/>
                <a:cs typeface="Times New Roman"/>
              </a:rPr>
              <a:t>ed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r>
              <a:rPr dirty="0" smtClean="0" sz="2000" spc="377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C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333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14">
                <a:latin typeface="Times New Roman"/>
                <a:cs typeface="Times New Roman"/>
              </a:rPr>
              <a:t>gn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371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36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331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64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367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33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ê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12700" marR="4985">
              <a:lnSpc>
                <a:spcPct val="95825"/>
              </a:lnSpc>
            </a:pP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37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à</a:t>
            </a:r>
            <a:r>
              <a:rPr dirty="0" smtClean="0" sz="2000" spc="141">
                <a:latin typeface="Times New Roman"/>
                <a:cs typeface="Times New Roman"/>
              </a:rPr>
              <a:t> </a:t>
            </a:r>
            <a:r>
              <a:rPr dirty="0" smtClean="0" sz="2000" spc="-4" b="1">
                <a:latin typeface="Times New Roman"/>
                <a:cs typeface="Times New Roman"/>
              </a:rPr>
              <a:t>p</a:t>
            </a:r>
            <a:r>
              <a:rPr dirty="0" smtClean="0" sz="2000" spc="14" b="1">
                <a:latin typeface="Times New Roman"/>
                <a:cs typeface="Times New Roman"/>
              </a:rPr>
              <a:t>a</a:t>
            </a:r>
            <a:r>
              <a:rPr dirty="0" smtClean="0" sz="2000" spc="-44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en</a:t>
            </a:r>
            <a:r>
              <a:rPr dirty="0" smtClean="0" sz="2000" spc="9" b="1">
                <a:latin typeface="Times New Roman"/>
                <a:cs typeface="Times New Roman"/>
              </a:rPr>
              <a:t>t</a:t>
            </a:r>
            <a:r>
              <a:rPr dirty="0" smtClean="0" sz="2000" spc="9" b="1">
                <a:latin typeface="Times New Roman"/>
                <a:cs typeface="Times New Roman"/>
              </a:rPr>
              <a:t>(</a:t>
            </a:r>
            <a:r>
              <a:rPr dirty="0" smtClean="0" sz="2000" spc="-79" b="1">
                <a:latin typeface="Times New Roman"/>
                <a:cs typeface="Times New Roman"/>
              </a:rPr>
              <a:t>Z</a:t>
            </a:r>
            <a:r>
              <a:rPr dirty="0" smtClean="0" sz="2000" spc="4" b="1">
                <a:latin typeface="Times New Roman"/>
                <a:cs typeface="Times New Roman"/>
              </a:rPr>
              <a:t>,</a:t>
            </a:r>
            <a:r>
              <a:rPr dirty="0" smtClean="0" sz="2000" spc="0" b="1">
                <a:latin typeface="Times New Roman"/>
                <a:cs typeface="Times New Roman"/>
              </a:rPr>
              <a:t>lin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9" b="1">
                <a:latin typeface="Times New Roman"/>
                <a:cs typeface="Times New Roman"/>
              </a:rPr>
              <a:t>)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r>
              <a:rPr dirty="0" smtClean="0" sz="2000" spc="124">
                <a:latin typeface="Times New Roman"/>
                <a:cs typeface="Times New Roman"/>
              </a:rPr>
              <a:t> </a:t>
            </a:r>
            <a:r>
              <a:rPr dirty="0" smtClean="0" sz="2000" spc="-4" b="1">
                <a:latin typeface="Times New Roman"/>
                <a:cs typeface="Times New Roman"/>
              </a:rPr>
              <a:t>p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-44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en</a:t>
            </a:r>
            <a:r>
              <a:rPr dirty="0" smtClean="0" sz="2000" spc="9" b="1">
                <a:latin typeface="Times New Roman"/>
                <a:cs typeface="Times New Roman"/>
              </a:rPr>
              <a:t>t</a:t>
            </a:r>
            <a:r>
              <a:rPr dirty="0" smtClean="0" sz="2000" spc="9" b="1">
                <a:latin typeface="Times New Roman"/>
                <a:cs typeface="Times New Roman"/>
              </a:rPr>
              <a:t>(</a:t>
            </a:r>
            <a:r>
              <a:rPr dirty="0" smtClean="0" sz="2000" spc="-79" b="1">
                <a:latin typeface="Times New Roman"/>
                <a:cs typeface="Times New Roman"/>
              </a:rPr>
              <a:t>Z</a:t>
            </a:r>
            <a:r>
              <a:rPr dirty="0" smtClean="0" sz="2000" spc="4" b="1">
                <a:latin typeface="Times New Roman"/>
                <a:cs typeface="Times New Roman"/>
              </a:rPr>
              <a:t>,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19" b="1">
                <a:latin typeface="Times New Roman"/>
                <a:cs typeface="Times New Roman"/>
              </a:rPr>
              <a:t>h</a:t>
            </a:r>
            <a:r>
              <a:rPr dirty="0" smtClean="0" sz="2000" spc="-50" b="1">
                <a:latin typeface="Times New Roman"/>
                <a:cs typeface="Times New Roman"/>
              </a:rPr>
              <a:t>m</a:t>
            </a:r>
            <a:r>
              <a:rPr dirty="0" smtClean="0" sz="2000" spc="0" b="1">
                <a:latin typeface="Times New Roman"/>
                <a:cs typeface="Times New Roman"/>
              </a:rPr>
              <a:t>e</a:t>
            </a:r>
            <a:r>
              <a:rPr dirty="0" smtClean="0" sz="2000" spc="4" b="1">
                <a:latin typeface="Times New Roman"/>
                <a:cs typeface="Times New Roman"/>
              </a:rPr>
              <a:t>d</a:t>
            </a:r>
            <a:r>
              <a:rPr dirty="0" smtClean="0" sz="2000" spc="9" b="1">
                <a:latin typeface="Times New Roman"/>
                <a:cs typeface="Times New Roman"/>
              </a:rPr>
              <a:t>)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r>
              <a:rPr dirty="0" smtClean="0" sz="2000" spc="148">
                <a:latin typeface="Times New Roman"/>
                <a:cs typeface="Times New Roman"/>
              </a:rPr>
              <a:t> </a:t>
            </a:r>
            <a:r>
              <a:rPr dirty="0" smtClean="0" sz="2000" spc="-4">
                <a:latin typeface="Times New Roman"/>
                <a:cs typeface="Times New Roman"/>
              </a:rPr>
              <a:t>F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33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14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14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70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ce</a:t>
            </a:r>
            <a:r>
              <a:rPr dirty="0" smtClean="0" sz="2000" spc="0">
                <a:latin typeface="Times New Roman"/>
                <a:cs typeface="Times New Roman"/>
              </a:rPr>
              <a:t>tte</a:t>
            </a:r>
            <a:r>
              <a:rPr dirty="0" smtClean="0" sz="2000" spc="112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19">
                <a:latin typeface="Times New Roman"/>
                <a:cs typeface="Times New Roman"/>
              </a:rPr>
              <a:t>j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65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en</a:t>
            </a:r>
            <a:endParaRPr sz="2000">
              <a:latin typeface="Times New Roman"/>
              <a:cs typeface="Times New Roman"/>
            </a:endParaRPr>
          </a:p>
          <a:p>
            <a:pPr marL="12700" marR="37993">
              <a:lnSpc>
                <a:spcPct val="95825"/>
              </a:lnSpc>
              <a:spcBef>
                <a:spcPts val="5"/>
              </a:spcBef>
            </a:pP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rd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4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-27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-1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-5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po</a:t>
            </a:r>
            <a:r>
              <a:rPr dirty="0" smtClean="0" sz="2000" spc="-9">
                <a:latin typeface="Times New Roman"/>
                <a:cs typeface="Times New Roman"/>
              </a:rPr>
              <a:t>ss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-6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3"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latin typeface="Times New Roman"/>
                <a:cs typeface="Times New Roman"/>
              </a:rPr>
              <a:t>li</a:t>
            </a:r>
            <a:r>
              <a:rPr dirty="0" smtClean="0" sz="2000" spc="-4" b="1">
                <a:latin typeface="Times New Roman"/>
                <a:cs typeface="Times New Roman"/>
              </a:rPr>
              <a:t>n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12700" marR="11080">
              <a:lnSpc>
                <a:spcPct val="95825"/>
              </a:lnSpc>
              <a:spcBef>
                <a:spcPts val="1302"/>
              </a:spcBef>
            </a:pPr>
            <a:r>
              <a:rPr dirty="0" smtClean="0" sz="2000" spc="-9">
                <a:latin typeface="Times New Roman"/>
                <a:cs typeface="Times New Roman"/>
              </a:rPr>
              <a:t>C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t,</a:t>
            </a:r>
            <a:r>
              <a:rPr dirty="0" smtClean="0" sz="2000" spc="-30"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latin typeface="Times New Roman"/>
                <a:cs typeface="Times New Roman"/>
              </a:rPr>
              <a:t>p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-44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en</a:t>
            </a:r>
            <a:r>
              <a:rPr dirty="0" smtClean="0" sz="2000" spc="9" b="1">
                <a:latin typeface="Times New Roman"/>
                <a:cs typeface="Times New Roman"/>
              </a:rPr>
              <a:t>t</a:t>
            </a:r>
            <a:r>
              <a:rPr dirty="0" smtClean="0" sz="2000" spc="9" b="1">
                <a:latin typeface="Times New Roman"/>
                <a:cs typeface="Times New Roman"/>
              </a:rPr>
              <a:t>(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-50" b="1">
                <a:latin typeface="Times New Roman"/>
                <a:cs typeface="Times New Roman"/>
              </a:rPr>
              <a:t>m</a:t>
            </a:r>
            <a:r>
              <a:rPr dirty="0" smtClean="0" sz="2000" spc="0" b="1">
                <a:latin typeface="Times New Roman"/>
                <a:cs typeface="Times New Roman"/>
              </a:rPr>
              <a:t>i</a:t>
            </a:r>
            <a:r>
              <a:rPr dirty="0" smtClean="0" sz="2000" spc="-4" b="1">
                <a:latin typeface="Times New Roman"/>
                <a:cs typeface="Times New Roman"/>
              </a:rPr>
              <a:t>n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4" b="1">
                <a:latin typeface="Times New Roman"/>
                <a:cs typeface="Times New Roman"/>
              </a:rPr>
              <a:t>,</a:t>
            </a:r>
            <a:r>
              <a:rPr dirty="0" smtClean="0" sz="2000" spc="0" b="1">
                <a:latin typeface="Times New Roman"/>
                <a:cs typeface="Times New Roman"/>
              </a:rPr>
              <a:t>li</a:t>
            </a:r>
            <a:r>
              <a:rPr dirty="0" smtClean="0" sz="2000" spc="-4" b="1">
                <a:latin typeface="Times New Roman"/>
                <a:cs typeface="Times New Roman"/>
              </a:rPr>
              <a:t>n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0" b="1">
                <a:latin typeface="Times New Roman"/>
                <a:cs typeface="Times New Roman"/>
              </a:rPr>
              <a:t>)</a:t>
            </a:r>
            <a:r>
              <a:rPr dirty="0" smtClean="0" sz="2000" spc="-75" b="1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1">
                <a:latin typeface="Times New Roman"/>
                <a:cs typeface="Times New Roman"/>
              </a:rPr>
              <a:t> 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è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61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-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à</a:t>
            </a:r>
            <a:r>
              <a:rPr dirty="0" smtClean="0" sz="2000" spc="21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6">
                <a:latin typeface="Times New Roman"/>
                <a:cs typeface="Times New Roman"/>
              </a:rPr>
              <a:t> 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-24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r>
              <a:rPr dirty="0" smtClean="0" sz="2000" spc="-18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8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">
                <a:latin typeface="Times New Roman"/>
                <a:cs typeface="Times New Roman"/>
              </a:rPr>
              <a:t> 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13">
                <a:latin typeface="Times New Roman"/>
                <a:cs typeface="Times New Roman"/>
              </a:rPr>
              <a:t> 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-50" b="1">
                <a:latin typeface="Times New Roman"/>
                <a:cs typeface="Times New Roman"/>
              </a:rPr>
              <a:t>m</a:t>
            </a:r>
            <a:r>
              <a:rPr dirty="0" smtClean="0" sz="2000" spc="0" b="1">
                <a:latin typeface="Times New Roman"/>
                <a:cs typeface="Times New Roman"/>
              </a:rPr>
              <a:t>i</a:t>
            </a:r>
            <a:r>
              <a:rPr dirty="0" smtClean="0" sz="2000" spc="-4" b="1">
                <a:latin typeface="Times New Roman"/>
                <a:cs typeface="Times New Roman"/>
              </a:rPr>
              <a:t>na</a:t>
            </a:r>
            <a:endParaRPr sz="2000">
              <a:latin typeface="Times New Roman"/>
              <a:cs typeface="Times New Roman"/>
            </a:endParaRPr>
          </a:p>
          <a:p>
            <a:pPr marL="12700" marR="7518">
              <a:lnSpc>
                <a:spcPct val="95825"/>
              </a:lnSpc>
              <a:spcBef>
                <a:spcPts val="5"/>
              </a:spcBef>
            </a:pP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122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9">
                <a:latin typeface="Times New Roman"/>
                <a:cs typeface="Times New Roman"/>
              </a:rPr>
              <a:t>b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tit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é</a:t>
            </a:r>
            <a:r>
              <a:rPr dirty="0" smtClean="0" sz="2000" spc="170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po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r</a:t>
            </a:r>
            <a:r>
              <a:rPr dirty="0" smtClean="0" sz="2000" spc="143">
                <a:latin typeface="Times New Roman"/>
                <a:cs typeface="Times New Roman"/>
              </a:rPr>
              <a:t> </a:t>
            </a:r>
            <a:r>
              <a:rPr dirty="0" smtClean="0" sz="2000" spc="-79" b="1">
                <a:latin typeface="Times New Roman"/>
                <a:cs typeface="Times New Roman"/>
              </a:rPr>
              <a:t>Z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r>
              <a:rPr dirty="0" smtClean="0" sz="2000" spc="206"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latin typeface="Times New Roman"/>
                <a:cs typeface="Times New Roman"/>
              </a:rPr>
              <a:t>p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-44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en</a:t>
            </a:r>
            <a:r>
              <a:rPr dirty="0" smtClean="0" sz="2000" spc="9" b="1">
                <a:latin typeface="Times New Roman"/>
                <a:cs typeface="Times New Roman"/>
              </a:rPr>
              <a:t>t</a:t>
            </a:r>
            <a:r>
              <a:rPr dirty="0" smtClean="0" sz="2000" spc="9" b="1">
                <a:latin typeface="Times New Roman"/>
                <a:cs typeface="Times New Roman"/>
              </a:rPr>
              <a:t>(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-50" b="1">
                <a:latin typeface="Times New Roman"/>
                <a:cs typeface="Times New Roman"/>
              </a:rPr>
              <a:t>m</a:t>
            </a:r>
            <a:r>
              <a:rPr dirty="0" smtClean="0" sz="2000" spc="0" b="1">
                <a:latin typeface="Times New Roman"/>
                <a:cs typeface="Times New Roman"/>
              </a:rPr>
              <a:t>i</a:t>
            </a:r>
            <a:r>
              <a:rPr dirty="0" smtClean="0" sz="2000" spc="-4" b="1">
                <a:latin typeface="Times New Roman"/>
                <a:cs typeface="Times New Roman"/>
              </a:rPr>
              <a:t>n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4" b="1">
                <a:latin typeface="Times New Roman"/>
                <a:cs typeface="Times New Roman"/>
              </a:rPr>
              <a:t>,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0" b="1">
                <a:latin typeface="Times New Roman"/>
                <a:cs typeface="Times New Roman"/>
              </a:rPr>
              <a:t>h</a:t>
            </a:r>
            <a:r>
              <a:rPr dirty="0" smtClean="0" sz="2000" spc="-59" b="1">
                <a:latin typeface="Times New Roman"/>
                <a:cs typeface="Times New Roman"/>
              </a:rPr>
              <a:t>m</a:t>
            </a:r>
            <a:r>
              <a:rPr dirty="0" smtClean="0" sz="2000" spc="25" b="1">
                <a:latin typeface="Times New Roman"/>
                <a:cs typeface="Times New Roman"/>
              </a:rPr>
              <a:t>e</a:t>
            </a:r>
            <a:r>
              <a:rPr dirty="0" smtClean="0" sz="2000" spc="0" b="1">
                <a:latin typeface="Times New Roman"/>
                <a:cs typeface="Times New Roman"/>
              </a:rPr>
              <a:t>d)</a:t>
            </a:r>
            <a:r>
              <a:rPr dirty="0" smtClean="0" sz="2000" spc="94" b="1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4">
                <a:latin typeface="Times New Roman"/>
                <a:cs typeface="Times New Roman"/>
              </a:rPr>
              <a:t>v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155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ê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25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v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r>
              <a:rPr dirty="0" smtClean="0" sz="2000" spc="144">
                <a:latin typeface="Times New Roman"/>
                <a:cs typeface="Times New Roman"/>
              </a:rPr>
              <a:t> 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177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16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0">
                <a:latin typeface="Times New Roman"/>
                <a:cs typeface="Times New Roman"/>
              </a:rPr>
              <a:t>el</a:t>
            </a:r>
            <a:r>
              <a:rPr dirty="0" smtClean="0" sz="2000" spc="135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it</a:t>
            </a:r>
            <a:r>
              <a:rPr dirty="0" smtClean="0" sz="2000" spc="154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154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as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887679" y="907807"/>
            <a:ext cx="858418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>
                <a:latin typeface="Times New Roman"/>
                <a:cs typeface="Times New Roman"/>
              </a:rPr>
              <a:t>pr</a:t>
            </a:r>
            <a:r>
              <a:rPr dirty="0" smtClean="0" sz="2000" spc="0">
                <a:latin typeface="Times New Roman"/>
                <a:cs typeface="Times New Roman"/>
              </a:rPr>
              <a:t>és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970024" y="907807"/>
            <a:ext cx="372719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>
                <a:latin typeface="Times New Roman"/>
                <a:cs typeface="Times New Roman"/>
              </a:rPr>
              <a:t>On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565908" y="907807"/>
            <a:ext cx="737181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-9">
                <a:latin typeface="Times New Roman"/>
                <a:cs typeface="Times New Roman"/>
              </a:rPr>
              <a:t>h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it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526663" y="907807"/>
            <a:ext cx="1221390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-9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   </a:t>
            </a:r>
            <a:r>
              <a:rPr dirty="0" smtClean="0" sz="2000" spc="256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971669" y="907807"/>
            <a:ext cx="766093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9">
                <a:latin typeface="Times New Roman"/>
                <a:cs typeface="Times New Roman"/>
              </a:rPr>
              <a:t>r: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61126" y="907807"/>
            <a:ext cx="1193647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-4" b="1">
                <a:latin typeface="Times New Roman"/>
                <a:cs typeface="Times New Roman"/>
              </a:rPr>
              <a:t>p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-39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en</a:t>
            </a:r>
            <a:r>
              <a:rPr dirty="0" smtClean="0" sz="2000" spc="9" b="1">
                <a:latin typeface="Times New Roman"/>
                <a:cs typeface="Times New Roman"/>
              </a:rPr>
              <a:t>t</a:t>
            </a:r>
            <a:r>
              <a:rPr dirty="0" smtClean="0" sz="2000" spc="9" b="1">
                <a:latin typeface="Times New Roman"/>
                <a:cs typeface="Times New Roman"/>
              </a:rPr>
              <a:t>(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0" b="1">
                <a:latin typeface="Times New Roman"/>
                <a:cs typeface="Times New Roman"/>
              </a:rPr>
              <a:t>li,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384160" y="907807"/>
            <a:ext cx="620750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 b="1">
                <a:latin typeface="Times New Roman"/>
                <a:cs typeface="Times New Roman"/>
              </a:rPr>
              <a:t>li</a:t>
            </a:r>
            <a:r>
              <a:rPr dirty="0" smtClean="0" sz="2000" spc="-4" b="1">
                <a:latin typeface="Times New Roman"/>
                <a:cs typeface="Times New Roman"/>
              </a:rPr>
              <a:t>n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9" b="1">
                <a:latin typeface="Times New Roman"/>
                <a:cs typeface="Times New Roman"/>
              </a:rPr>
              <a:t>)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26044" y="907807"/>
            <a:ext cx="386915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35898" y="907807"/>
            <a:ext cx="602392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è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668637" y="907807"/>
            <a:ext cx="175672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>
                <a:latin typeface="Times New Roman"/>
                <a:cs typeface="Times New Roman"/>
              </a:rPr>
              <a:t>à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87679" y="1198646"/>
            <a:ext cx="3614821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 b="1">
                <a:latin typeface="Times New Roman"/>
                <a:cs typeface="Times New Roman"/>
              </a:rPr>
              <a:t>f</a:t>
            </a:r>
            <a:r>
              <a:rPr dirty="0" smtClean="0" sz="2000" spc="0" b="1">
                <a:latin typeface="Times New Roman"/>
                <a:cs typeface="Times New Roman"/>
              </a:rPr>
              <a:t>rè</a:t>
            </a:r>
            <a:r>
              <a:rPr dirty="0" smtClean="0" sz="2000" spc="-39" b="1">
                <a:latin typeface="Times New Roman"/>
                <a:cs typeface="Times New Roman"/>
              </a:rPr>
              <a:t>r</a:t>
            </a:r>
            <a:r>
              <a:rPr dirty="0" smtClean="0" sz="2000" spc="4" b="1">
                <a:latin typeface="Times New Roman"/>
                <a:cs typeface="Times New Roman"/>
              </a:rPr>
              <a:t>e</a:t>
            </a:r>
            <a:r>
              <a:rPr dirty="0" smtClean="0" sz="2000" spc="9" b="1">
                <a:latin typeface="Times New Roman"/>
                <a:cs typeface="Times New Roman"/>
              </a:rPr>
              <a:t>_o</a:t>
            </a:r>
            <a:r>
              <a:rPr dirty="0" smtClean="0" sz="2000" spc="-4" b="1">
                <a:latin typeface="Times New Roman"/>
                <a:cs typeface="Times New Roman"/>
              </a:rPr>
              <a:t>u</a:t>
            </a:r>
            <a:r>
              <a:rPr dirty="0" smtClean="0" sz="2000" spc="9" b="1">
                <a:latin typeface="Times New Roman"/>
                <a:cs typeface="Times New Roman"/>
              </a:rPr>
              <a:t>_</a:t>
            </a:r>
            <a:r>
              <a:rPr dirty="0" smtClean="0" sz="2000" spc="-9" b="1">
                <a:latin typeface="Times New Roman"/>
                <a:cs typeface="Times New Roman"/>
              </a:rPr>
              <a:t>s</a:t>
            </a:r>
            <a:r>
              <a:rPr dirty="0" smtClean="0" sz="2000" spc="0" b="1">
                <a:latin typeface="Times New Roman"/>
                <a:cs typeface="Times New Roman"/>
              </a:rPr>
              <a:t>œ</a:t>
            </a:r>
            <a:r>
              <a:rPr dirty="0" smtClean="0" sz="2000" spc="-4" b="1">
                <a:latin typeface="Times New Roman"/>
                <a:cs typeface="Times New Roman"/>
              </a:rPr>
              <a:t>u</a:t>
            </a:r>
            <a:r>
              <a:rPr dirty="0" smtClean="0" sz="2000" spc="0" b="1">
                <a:latin typeface="Times New Roman"/>
                <a:cs typeface="Times New Roman"/>
              </a:rPr>
              <a:t>r</a:t>
            </a:r>
            <a:r>
              <a:rPr dirty="0" smtClean="0" sz="2000" spc="9" b="1">
                <a:latin typeface="Times New Roman"/>
                <a:cs typeface="Times New Roman"/>
              </a:rPr>
              <a:t>(</a:t>
            </a:r>
            <a:r>
              <a:rPr dirty="0" smtClean="0" sz="2000" spc="0" b="1">
                <a:latin typeface="Times New Roman"/>
                <a:cs typeface="Times New Roman"/>
              </a:rPr>
              <a:t>li</a:t>
            </a:r>
            <a:r>
              <a:rPr dirty="0" smtClean="0" sz="2000" spc="-4" b="1">
                <a:latin typeface="Times New Roman"/>
                <a:cs typeface="Times New Roman"/>
              </a:rPr>
              <a:t>n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0" b="1">
                <a:latin typeface="Times New Roman"/>
                <a:cs typeface="Times New Roman"/>
              </a:rPr>
              <a:t>,</a:t>
            </a:r>
            <a:r>
              <a:rPr dirty="0" smtClean="0" sz="2000" spc="-123" b="1">
                <a:latin typeface="Times New Roman"/>
                <a:cs typeface="Times New Roman"/>
              </a:rPr>
              <a:t> </a:t>
            </a:r>
            <a:r>
              <a:rPr dirty="0" smtClean="0" sz="2000" spc="14" b="1">
                <a:latin typeface="Times New Roman"/>
                <a:cs typeface="Times New Roman"/>
              </a:rPr>
              <a:t>a</a:t>
            </a:r>
            <a:r>
              <a:rPr dirty="0" smtClean="0" sz="2000" spc="0" b="1">
                <a:latin typeface="Times New Roman"/>
                <a:cs typeface="Times New Roman"/>
              </a:rPr>
              <a:t>h</a:t>
            </a:r>
            <a:r>
              <a:rPr dirty="0" smtClean="0" sz="2000" spc="-59" b="1">
                <a:latin typeface="Times New Roman"/>
                <a:cs typeface="Times New Roman"/>
              </a:rPr>
              <a:t>m</a:t>
            </a:r>
            <a:r>
              <a:rPr dirty="0" smtClean="0" sz="2000" spc="0" b="1">
                <a:latin typeface="Times New Roman"/>
                <a:cs typeface="Times New Roman"/>
              </a:rPr>
              <a:t>ed)</a:t>
            </a:r>
            <a:r>
              <a:rPr dirty="0" smtClean="0" sz="2000" spc="-9" b="1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v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19"/>
          <p:cNvSpPr txBox="1"/>
          <p:nvPr/>
        </p:nvSpPr>
        <p:spPr>
          <a:xfrm>
            <a:off x="3857371" y="928533"/>
            <a:ext cx="1849494" cy="3545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50"/>
              </a:lnSpc>
              <a:spcBef>
                <a:spcPts val="137"/>
              </a:spcBef>
            </a:pP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Prés</a:t>
            </a:r>
            <a:r>
              <a:rPr dirty="0" smtClean="0" sz="2600" spc="4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ntation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722112" y="928533"/>
            <a:ext cx="440683" cy="3545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50"/>
              </a:lnSpc>
              <a:spcBef>
                <a:spcPts val="137"/>
              </a:spcBef>
            </a:pP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du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171946" y="928533"/>
            <a:ext cx="842910" cy="3545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50"/>
              </a:lnSpc>
              <a:spcBef>
                <a:spcPts val="137"/>
              </a:spcBef>
            </a:pP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cours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87679" y="1456612"/>
            <a:ext cx="1698396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Dé</a:t>
            </a:r>
            <a:r>
              <a:rPr dirty="0" smtClean="0" sz="1200" spc="-14" b="1">
                <a:solidFill>
                  <a:srgbClr val="0000FF"/>
                </a:solidFill>
                <a:latin typeface="Times New Roman"/>
                <a:cs typeface="Times New Roman"/>
              </a:rPr>
              <a:t>f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9" b="1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ion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h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-29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q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u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87679" y="1809037"/>
            <a:ext cx="2429306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y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 spc="-25" b="1">
                <a:solidFill>
                  <a:srgbClr val="0000FF"/>
                </a:solidFill>
                <a:latin typeface="Times New Roman"/>
                <a:cs typeface="Times New Roman"/>
              </a:rPr>
              <a:t>x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-14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9" b="1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-29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-39" b="1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-19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ogie</a:t>
            </a:r>
            <a:r>
              <a:rPr dirty="0" smtClean="0" sz="1200" spc="79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d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-14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-14" b="1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dirty="0" smtClean="0" sz="1200" spc="-54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-19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337564" y="2162605"/>
            <a:ext cx="1025245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dirty="0" smtClean="0" sz="1200" spc="9" b="1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1</a:t>
            </a: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9" b="1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-29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-39" b="1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236978" y="2516427"/>
            <a:ext cx="1293596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dirty="0" smtClean="0" sz="1200" spc="9" b="1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1</a:t>
            </a:r>
            <a:r>
              <a:rPr dirty="0" smtClean="0" sz="1200" spc="9" b="1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1</a:t>
            </a:r>
            <a:r>
              <a:rPr dirty="0" smtClean="0" sz="1200" spc="-34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va</a:t>
            </a:r>
            <a:r>
              <a:rPr dirty="0" smtClean="0" sz="1200" spc="-29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b</a:t>
            </a:r>
            <a:r>
              <a:rPr dirty="0" smtClean="0" sz="1200" spc="-19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236978" y="2868471"/>
            <a:ext cx="2028164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dirty="0" smtClean="0" sz="1200" spc="9" b="1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1</a:t>
            </a:r>
            <a:r>
              <a:rPr dirty="0" smtClean="0" sz="1200" spc="9" b="1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r>
              <a:rPr dirty="0" smtClean="0" sz="1200" spc="255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25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9" b="1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-29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-34" b="1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5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é</a:t>
            </a:r>
            <a:r>
              <a:rPr dirty="0" smtClean="0" sz="1200" spc="-19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é</a:t>
            </a:r>
            <a:r>
              <a:rPr dirty="0" smtClean="0" sz="1200" spc="-39" b="1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-54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236978" y="3222293"/>
            <a:ext cx="1796516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dirty="0" smtClean="0" sz="1200" spc="9" b="1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1</a:t>
            </a:r>
            <a:r>
              <a:rPr dirty="0" smtClean="0" sz="1200" spc="9" b="1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3</a:t>
            </a:r>
            <a:r>
              <a:rPr dirty="0" smtClean="0" sz="1200" spc="-34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9" b="1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-29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-39" b="1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es</a:t>
            </a:r>
            <a:r>
              <a:rPr dirty="0" smtClean="0" sz="1200" spc="75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c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-39" b="1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é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37564" y="3575861"/>
            <a:ext cx="245209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dirty="0" smtClean="0" sz="1200" spc="9" b="1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-54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-19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,</a:t>
            </a:r>
            <a:r>
              <a:rPr dirty="0" smtClean="0" sz="1200" spc="25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ou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-39" b="1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-19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ogi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qu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37564" y="3928286"/>
            <a:ext cx="1046581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dirty="0" smtClean="0" sz="1200" spc="9" b="1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3</a:t>
            </a: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c</a:t>
            </a:r>
            <a:r>
              <a:rPr dirty="0" smtClean="0" sz="1200" spc="-19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u</a:t>
            </a: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236978" y="4281854"/>
            <a:ext cx="985215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dirty="0" smtClean="0" sz="1200" spc="9" b="1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3</a:t>
            </a:r>
            <a:r>
              <a:rPr dirty="0" smtClean="0" sz="1200" spc="9" b="1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1</a:t>
            </a:r>
            <a:r>
              <a:rPr dirty="0" smtClean="0" sz="1200" spc="-34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-14" b="1">
                <a:solidFill>
                  <a:srgbClr val="0000FF"/>
                </a:solidFill>
                <a:latin typeface="Times New Roman"/>
                <a:cs typeface="Times New Roman"/>
              </a:rPr>
              <a:t>f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ai</a:t>
            </a:r>
            <a:r>
              <a:rPr dirty="0" smtClean="0" sz="1200" spc="9" b="1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36978" y="4635177"/>
            <a:ext cx="1022107" cy="1781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dirty="0" smtClean="0" sz="1200" spc="9" b="1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3</a:t>
            </a:r>
            <a:r>
              <a:rPr dirty="0" smtClean="0" sz="1200" spc="9" b="1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r>
              <a:rPr dirty="0" smtClean="0" sz="1200" spc="-34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-19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25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-29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è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g</a:t>
            </a:r>
            <a:r>
              <a:rPr dirty="0" smtClean="0" sz="1200" spc="-19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37564" y="4987720"/>
            <a:ext cx="876706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dirty="0" smtClean="0" sz="1200" spc="9" b="1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4</a:t>
            </a: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bu</a:t>
            </a:r>
            <a:r>
              <a:rPr dirty="0" smtClean="0" sz="1200" spc="9" b="1">
                <a:solidFill>
                  <a:srgbClr val="0000FF"/>
                </a:solidFill>
                <a:latin typeface="Times New Roman"/>
                <a:cs typeface="Times New Roman"/>
              </a:rPr>
              <a:t>ts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7679" y="5341043"/>
            <a:ext cx="1810839" cy="1781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dirty="0" smtClean="0" sz="1200" spc="-54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r>
              <a:rPr dirty="0" smtClean="0" sz="1200" spc="-29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 spc="-19" b="1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dirty="0" smtClean="0" sz="1200" spc="-14" b="1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75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-14" b="1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dirty="0" smtClean="0" sz="1200" spc="-54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-25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37564" y="5695237"/>
            <a:ext cx="2627503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III</a:t>
            </a:r>
            <a:r>
              <a:rPr dirty="0" smtClean="0" sz="1200" spc="9" b="1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1</a:t>
            </a: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D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é</a:t>
            </a:r>
            <a:r>
              <a:rPr dirty="0" smtClean="0" sz="1200" spc="-14" b="1">
                <a:solidFill>
                  <a:srgbClr val="0000FF"/>
                </a:solidFill>
                <a:latin typeface="Times New Roman"/>
                <a:cs typeface="Times New Roman"/>
              </a:rPr>
              <a:t>f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9" b="1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ion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d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'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u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-29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dirty="0" smtClean="0" sz="1200" spc="-54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r>
              <a:rPr dirty="0" smtClean="0" sz="1200" spc="-29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 spc="-34" b="1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dirty="0" smtClean="0" sz="1200" spc="-39" b="1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79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-14" b="1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dirty="0" smtClean="0" sz="1200" spc="-54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-19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37564" y="6048560"/>
            <a:ext cx="2585107" cy="1781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III</a:t>
            </a:r>
            <a:r>
              <a:rPr dirty="0" smtClean="0" sz="1200" spc="9" b="1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r>
              <a:rPr dirty="0" smtClean="0" sz="1200" spc="275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-25" b="1">
                <a:solidFill>
                  <a:srgbClr val="0000FF"/>
                </a:solidFill>
                <a:latin typeface="Times New Roman"/>
                <a:cs typeface="Times New Roman"/>
              </a:rPr>
              <a:t>x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éc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u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ion</a:t>
            </a:r>
            <a:r>
              <a:rPr dirty="0" smtClean="0" sz="1200" spc="19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d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-19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dirty="0" smtClean="0" sz="1200" spc="-54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r>
              <a:rPr dirty="0" smtClean="0" sz="1200" spc="-29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 spc="-19" b="1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dirty="0" smtClean="0" sz="1200" spc="-39" b="1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94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-14" b="1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dirty="0" smtClean="0" sz="1200" spc="-54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-25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337564" y="6401103"/>
            <a:ext cx="3676269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III</a:t>
            </a:r>
            <a:r>
              <a:rPr dirty="0" smtClean="0" sz="1200" spc="9" b="1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3</a:t>
            </a: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ig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-14" b="1">
                <a:solidFill>
                  <a:srgbClr val="0000FF"/>
                </a:solidFill>
                <a:latin typeface="Times New Roman"/>
                <a:cs typeface="Times New Roman"/>
              </a:rPr>
              <a:t>f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c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 spc="9" b="1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on</a:t>
            </a:r>
            <a:r>
              <a:rPr dirty="0" smtClean="0" sz="1200" spc="-34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9" b="1">
                <a:solidFill>
                  <a:srgbClr val="0000FF"/>
                </a:solidFill>
                <a:latin typeface="Times New Roman"/>
                <a:cs typeface="Times New Roman"/>
              </a:rPr>
              <a:t>(</a:t>
            </a:r>
            <a:r>
              <a:rPr dirty="0" smtClean="0" sz="1200" spc="-9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é</a:t>
            </a:r>
            <a:r>
              <a:rPr dirty="0" smtClean="0" sz="1200" spc="-14" b="1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9" b="1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q</a:t>
            </a:r>
            <a:r>
              <a:rPr dirty="0" smtClean="0" sz="1200" spc="9" b="1">
                <a:solidFill>
                  <a:srgbClr val="0000FF"/>
                </a:solidFill>
                <a:latin typeface="Times New Roman"/>
                <a:cs typeface="Times New Roman"/>
              </a:rPr>
              <a:t>u</a:t>
            </a:r>
            <a:r>
              <a:rPr dirty="0" smtClean="0" sz="1200" spc="-4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)</a:t>
            </a:r>
            <a:r>
              <a:rPr dirty="0" smtClean="0" sz="1200" spc="-5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d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'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u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-29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4" b="1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dirty="0" smtClean="0" sz="1200" spc="-54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r>
              <a:rPr dirty="0" smtClean="0" sz="1200" spc="-29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 spc="-14" b="1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dirty="0" smtClean="0" sz="1200" spc="-14" b="1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5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-14" b="1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dirty="0" smtClean="0" sz="1200" spc="-54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-19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887679" y="928533"/>
            <a:ext cx="3654177" cy="3545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50"/>
              </a:lnSpc>
              <a:spcBef>
                <a:spcPts val="137"/>
              </a:spcBef>
            </a:pP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I-</a:t>
            </a:r>
            <a:r>
              <a:rPr dirty="0" smtClean="0" sz="2600" spc="-18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Définition</a:t>
            </a:r>
            <a:r>
              <a:rPr dirty="0" smtClean="0" sz="2600" spc="-91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et</a:t>
            </a:r>
            <a:r>
              <a:rPr dirty="0" smtClean="0" sz="2600" spc="-2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historique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7679" y="2031821"/>
            <a:ext cx="8923948" cy="86518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7814">
              <a:lnSpc>
                <a:spcPts val="2145"/>
              </a:lnSpc>
              <a:spcBef>
                <a:spcPts val="107"/>
              </a:spcBef>
            </a:pPr>
            <a:r>
              <a:rPr dirty="0" smtClean="0" sz="2000">
                <a:latin typeface="Wingdings"/>
                <a:cs typeface="Wingdings"/>
              </a:rPr>
              <a:t></a:t>
            </a:r>
            <a:r>
              <a:rPr dirty="0" smtClean="0" sz="2000" spc="-264">
                <a:latin typeface="Times New Roman"/>
                <a:cs typeface="Times New Roman"/>
              </a:rPr>
              <a:t> 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dirty="0" smtClean="0" sz="2000" spc="-44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g</a:t>
            </a:r>
            <a:r>
              <a:rPr dirty="0" smtClean="0" sz="2000" spc="53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97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-14">
                <a:latin typeface="Times New Roman"/>
                <a:cs typeface="Times New Roman"/>
              </a:rPr>
              <a:t>’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127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88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x</a:t>
            </a:r>
            <a:r>
              <a:rPr dirty="0" smtClean="0" sz="2000" spc="5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ng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100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31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14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59">
                <a:latin typeface="Times New Roman"/>
                <a:cs typeface="Times New Roman"/>
              </a:rPr>
              <a:t>mm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6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r>
              <a:rPr dirty="0" smtClean="0" sz="2000" spc="65">
                <a:latin typeface="Times New Roman"/>
                <a:cs typeface="Times New Roman"/>
              </a:rPr>
              <a:t> 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107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m</a:t>
            </a:r>
            <a:r>
              <a:rPr dirty="0" smtClean="0" sz="2000" spc="7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97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  <a:p>
            <a:pPr marL="241300">
              <a:lnSpc>
                <a:spcPct val="95825"/>
              </a:lnSpc>
            </a:pP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c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34">
                <a:latin typeface="Times New Roman"/>
                <a:cs typeface="Times New Roman"/>
              </a:rPr>
              <a:t>y</a:t>
            </a:r>
            <a:r>
              <a:rPr dirty="0" smtClean="0" sz="2000" spc="-64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491">
                <a:latin typeface="Times New Roman"/>
                <a:cs typeface="Times New Roman"/>
              </a:rPr>
              <a:t> </a:t>
            </a:r>
            <a:r>
              <a:rPr dirty="0" smtClean="0" sz="2000" spc="19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dirty="0" smtClean="0" sz="2000" spc="-9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2000" spc="0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64">
                <a:latin typeface="Times New Roman"/>
                <a:cs typeface="Times New Roman"/>
              </a:rPr>
              <a:t>mm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470">
                <a:latin typeface="Times New Roman"/>
                <a:cs typeface="Times New Roman"/>
              </a:rPr>
              <a:t> </a:t>
            </a:r>
            <a:r>
              <a:rPr dirty="0" smtClean="0" sz="2000" spc="-19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2000" spc="0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e.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I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68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3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é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0">
                <a:latin typeface="Times New Roman"/>
                <a:cs typeface="Times New Roman"/>
              </a:rPr>
              <a:t>é</a:t>
            </a:r>
            <a:r>
              <a:rPr dirty="0" smtClean="0" sz="2000" spc="467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éé</a:t>
            </a:r>
            <a:r>
              <a:rPr dirty="0" smtClean="0" sz="2000" spc="47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ar</a:t>
            </a:r>
            <a:r>
              <a:rPr dirty="0" smtClean="0" sz="2000" spc="374">
                <a:latin typeface="Times New Roman"/>
                <a:cs typeface="Times New Roman"/>
              </a:rPr>
              <a:t> </a:t>
            </a:r>
            <a:r>
              <a:rPr dirty="0" smtClean="0" sz="2000" spc="-25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11">
                <a:latin typeface="Times New Roman"/>
                <a:cs typeface="Times New Roman"/>
              </a:rPr>
              <a:t> </a:t>
            </a:r>
            <a:r>
              <a:rPr dirty="0" smtClean="0" sz="2000" spc="-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-64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er</a:t>
            </a:r>
            <a:r>
              <a:rPr dirty="0" smtClean="0" sz="2000" spc="48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et</a:t>
            </a:r>
            <a:endParaRPr sz="2000">
              <a:latin typeface="Times New Roman"/>
              <a:cs typeface="Times New Roman"/>
            </a:endParaRPr>
          </a:p>
          <a:p>
            <a:pPr marL="241300" marR="43811">
              <a:lnSpc>
                <a:spcPct val="95825"/>
              </a:lnSpc>
              <a:spcBef>
                <a:spcPts val="5"/>
              </a:spcBef>
            </a:pPr>
            <a:r>
              <a:rPr dirty="0" smtClean="0" sz="2000" spc="25">
                <a:latin typeface="Times New Roman"/>
                <a:cs typeface="Times New Roman"/>
              </a:rPr>
              <a:t>P</a:t>
            </a:r>
            <a:r>
              <a:rPr dirty="0" smtClean="0" sz="2000" spc="-9">
                <a:latin typeface="Times New Roman"/>
                <a:cs typeface="Times New Roman"/>
              </a:rPr>
              <a:t>h</a:t>
            </a:r>
            <a:r>
              <a:rPr dirty="0" smtClean="0" sz="2000" spc="0">
                <a:latin typeface="Times New Roman"/>
                <a:cs typeface="Times New Roman"/>
              </a:rPr>
              <a:t>ili</a:t>
            </a:r>
            <a:r>
              <a:rPr dirty="0" smtClean="0" sz="2000" spc="9">
                <a:latin typeface="Times New Roman"/>
                <a:cs typeface="Times New Roman"/>
              </a:rPr>
              <a:t>pp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81">
                <a:latin typeface="Times New Roman"/>
                <a:cs typeface="Times New Roman"/>
              </a:rPr>
              <a:t> </a:t>
            </a:r>
            <a:r>
              <a:rPr dirty="0" smtClean="0" sz="2000" spc="-4">
                <a:latin typeface="Times New Roman"/>
                <a:cs typeface="Times New Roman"/>
              </a:rPr>
              <a:t>R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el</a:t>
            </a:r>
            <a:r>
              <a:rPr dirty="0" smtClean="0" sz="2000" spc="-33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-13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197</a:t>
            </a:r>
            <a:r>
              <a:rPr dirty="0" smtClean="0" sz="2000" spc="0">
                <a:latin typeface="Times New Roman"/>
                <a:cs typeface="Times New Roman"/>
              </a:rPr>
              <a:t>2</a:t>
            </a:r>
            <a:r>
              <a:rPr dirty="0" smtClean="0" sz="2000" spc="-25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à</a:t>
            </a:r>
            <a:r>
              <a:rPr dirty="0" smtClean="0" sz="2000" spc="-23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ill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679" y="4027626"/>
            <a:ext cx="8920254" cy="86531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dirty="0" smtClean="0" sz="2000">
                <a:latin typeface="Wingdings"/>
                <a:cs typeface="Wingdings"/>
              </a:rPr>
              <a:t></a:t>
            </a:r>
            <a:r>
              <a:rPr dirty="0" smtClean="0" sz="2000" spc="-264">
                <a:latin typeface="Times New Roman"/>
                <a:cs typeface="Times New Roman"/>
              </a:rPr>
              <a:t> </a:t>
            </a:r>
            <a:r>
              <a:rPr dirty="0" smtClean="0" sz="2000" spc="25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ro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g</a:t>
            </a:r>
            <a:r>
              <a:rPr dirty="0" smtClean="0" sz="2000" spc="-13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27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tili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é</a:t>
            </a:r>
            <a:r>
              <a:rPr dirty="0" smtClean="0" sz="2000" spc="31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58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36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14">
                <a:latin typeface="Times New Roman"/>
                <a:cs typeface="Times New Roman"/>
              </a:rPr>
              <a:t>b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x</a:t>
            </a:r>
            <a:r>
              <a:rPr dirty="0" smtClean="0" sz="2000" spc="53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1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59">
                <a:latin typeface="Times New Roman"/>
                <a:cs typeface="Times New Roman"/>
              </a:rPr>
              <a:t>mm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65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d</a:t>
            </a:r>
            <a:r>
              <a:rPr dirty="0" smtClean="0" sz="2000" spc="9">
                <a:latin typeface="Times New Roman"/>
                <a:cs typeface="Times New Roman"/>
              </a:rPr>
              <a:t>’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lli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0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lle</a:t>
            </a:r>
            <a:r>
              <a:rPr dirty="0" smtClean="0" sz="2000" spc="-71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3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58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le</a:t>
            </a:r>
            <a:endParaRPr sz="2000">
              <a:latin typeface="Times New Roman"/>
              <a:cs typeface="Times New Roman"/>
            </a:endParaRPr>
          </a:p>
          <a:p>
            <a:pPr marL="241300" marR="21401">
              <a:lnSpc>
                <a:spcPct val="96112"/>
              </a:lnSpc>
            </a:pP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69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9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la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95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li</a:t>
            </a:r>
            <a:r>
              <a:rPr dirty="0" smtClean="0" sz="2000" spc="-9">
                <a:latin typeface="Times New Roman"/>
                <a:cs typeface="Times New Roman"/>
              </a:rPr>
              <a:t>ng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8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ar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89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14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-84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22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il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93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102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39">
                <a:latin typeface="Times New Roman"/>
                <a:cs typeface="Times New Roman"/>
              </a:rPr>
              <a:t>r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9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14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7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108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les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ités,</a:t>
            </a:r>
            <a:r>
              <a:rPr dirty="0" smtClean="0" sz="2000" spc="-3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les</a:t>
            </a:r>
            <a:r>
              <a:rPr dirty="0" smtClean="0" sz="2000" spc="-22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bor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-139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8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ec</a:t>
            </a:r>
            <a:r>
              <a:rPr dirty="0" smtClean="0" sz="2000" spc="-9">
                <a:latin typeface="Times New Roman"/>
                <a:cs typeface="Times New Roman"/>
              </a:rPr>
              <a:t>h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-9">
                <a:latin typeface="Times New Roman"/>
                <a:cs typeface="Times New Roman"/>
              </a:rPr>
              <a:t>h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47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et</a:t>
            </a:r>
            <a:r>
              <a:rPr dirty="0" smtClean="0" sz="2000" spc="-29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-1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34">
                <a:latin typeface="Times New Roman"/>
                <a:cs typeface="Times New Roman"/>
              </a:rPr>
              <a:t>n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87679" y="5552261"/>
            <a:ext cx="7959993" cy="2797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dirty="0" smtClean="0" sz="2000">
                <a:latin typeface="Wingdings"/>
                <a:cs typeface="Wingdings"/>
              </a:rPr>
              <a:t></a:t>
            </a:r>
            <a:r>
              <a:rPr dirty="0" smtClean="0" sz="2000" spc="-26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Sa</a:t>
            </a:r>
            <a:r>
              <a:rPr dirty="0" smtClean="0" sz="2000" spc="-9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-34">
                <a:latin typeface="Times New Roman"/>
                <a:cs typeface="Times New Roman"/>
              </a:rPr>
              <a:t>y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x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8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et</a:t>
            </a:r>
            <a:r>
              <a:rPr dirty="0" smtClean="0" sz="2000" spc="-9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sa</a:t>
            </a:r>
            <a:r>
              <a:rPr dirty="0" smtClean="0" sz="2000" spc="-1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-4">
                <a:latin typeface="Times New Roman"/>
                <a:cs typeface="Times New Roman"/>
              </a:rPr>
              <a:t>é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0">
                <a:latin typeface="Times New Roman"/>
                <a:cs typeface="Times New Roman"/>
              </a:rPr>
              <a:t> 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8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é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-93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59">
                <a:latin typeface="Times New Roman"/>
                <a:cs typeface="Times New Roman"/>
              </a:rPr>
              <a:t>mm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ès</a:t>
            </a:r>
            <a:r>
              <a:rPr dirty="0" smtClean="0" sz="2000" spc="-28">
                <a:latin typeface="Times New Roman"/>
                <a:cs typeface="Times New Roman"/>
              </a:rPr>
              <a:t> 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les</a:t>
            </a:r>
            <a:r>
              <a:rPr dirty="0" smtClean="0" sz="2000" spc="-4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et</a:t>
            </a:r>
            <a:r>
              <a:rPr dirty="0" smtClean="0" sz="2000" spc="-14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c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887679" y="1856561"/>
            <a:ext cx="8927676" cy="572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dirty="0" smtClean="0" sz="2000">
                <a:latin typeface="Wingdings"/>
                <a:cs typeface="Wingdings"/>
              </a:rPr>
              <a:t></a:t>
            </a:r>
            <a:r>
              <a:rPr dirty="0" smtClean="0" sz="2000" spc="-264">
                <a:latin typeface="Times New Roman"/>
                <a:cs typeface="Times New Roman"/>
              </a:rPr>
              <a:t> </a:t>
            </a:r>
            <a:r>
              <a:rPr dirty="0" smtClean="0" sz="2000" spc="25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ro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g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20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27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asé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259">
                <a:latin typeface="Times New Roman"/>
                <a:cs typeface="Times New Roman"/>
              </a:rPr>
              <a:t> 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305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le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285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ca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27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268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ca</a:t>
            </a:r>
            <a:r>
              <a:rPr dirty="0" smtClean="0" sz="2000" spc="0">
                <a:latin typeface="Times New Roman"/>
                <a:cs typeface="Times New Roman"/>
              </a:rPr>
              <a:t>ts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192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26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pr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ier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27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14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232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311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4">
                <a:latin typeface="Times New Roman"/>
                <a:cs typeface="Times New Roman"/>
              </a:rPr>
              <a:t>ce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ts</a:t>
            </a:r>
            <a:endParaRPr sz="2000">
              <a:latin typeface="Times New Roman"/>
              <a:cs typeface="Times New Roman"/>
            </a:endParaRPr>
          </a:p>
          <a:p>
            <a:pPr marL="241300" marR="38147">
              <a:lnSpc>
                <a:spcPct val="95825"/>
              </a:lnSpc>
            </a:pP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4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64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x</a:t>
            </a:r>
            <a:r>
              <a:rPr dirty="0" smtClean="0" sz="2000" spc="1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2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’</a:t>
            </a:r>
            <a:r>
              <a:rPr dirty="0" smtClean="0" sz="2000" spc="-14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0">
                <a:latin typeface="Times New Roman"/>
                <a:cs typeface="Times New Roman"/>
              </a:rPr>
              <a:t>ca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r>
              <a:rPr dirty="0" smtClean="0" sz="2000" spc="-1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28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éc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14">
                <a:latin typeface="Times New Roman"/>
                <a:cs typeface="Times New Roman"/>
              </a:rPr>
              <a:t>v</a:t>
            </a:r>
            <a:r>
              <a:rPr dirty="0" smtClean="0" sz="2000" spc="0">
                <a:latin typeface="Times New Roman"/>
                <a:cs typeface="Times New Roman"/>
              </a:rPr>
              <a:t>it</a:t>
            </a:r>
            <a:r>
              <a:rPr dirty="0" smtClean="0" sz="2000" spc="0">
                <a:latin typeface="Times New Roman"/>
                <a:cs typeface="Times New Roman"/>
              </a:rPr>
              <a:t>é</a:t>
            </a:r>
            <a:r>
              <a:rPr dirty="0" smtClean="0" sz="2000" spc="-37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et</a:t>
            </a:r>
            <a:r>
              <a:rPr dirty="0" smtClean="0" sz="2000" spc="-3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r</a:t>
            </a:r>
            <a:r>
              <a:rPr dirty="0" smtClean="0" sz="2000" spc="-32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r</a:t>
            </a:r>
            <a:r>
              <a:rPr dirty="0" smtClean="0" sz="2000" spc="-9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ace</a:t>
            </a:r>
            <a:r>
              <a:rPr dirty="0" smtClean="0" sz="2000" spc="-33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(</a:t>
            </a:r>
            <a:r>
              <a:rPr dirty="0" smtClean="0" sz="2000" spc="0">
                <a:latin typeface="Times New Roman"/>
                <a:cs typeface="Times New Roman"/>
              </a:rPr>
              <a:t>en</a:t>
            </a:r>
            <a:r>
              <a:rPr dirty="0" smtClean="0" sz="2000" spc="-25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0">
                <a:latin typeface="Times New Roman"/>
                <a:cs typeface="Times New Roman"/>
              </a:rPr>
              <a:t>è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)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7679" y="3559504"/>
            <a:ext cx="8927450" cy="86518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dirty="0" smtClean="0" sz="2000">
                <a:latin typeface="Wingdings"/>
                <a:cs typeface="Wingdings"/>
              </a:rPr>
              <a:t></a:t>
            </a:r>
            <a:r>
              <a:rPr dirty="0" smtClean="0" sz="2000" spc="-264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20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14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59">
                <a:latin typeface="Times New Roman"/>
                <a:cs typeface="Times New Roman"/>
              </a:rPr>
              <a:t>mm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37">
                <a:latin typeface="Times New Roman"/>
                <a:cs typeface="Times New Roman"/>
              </a:rPr>
              <a:t> </a:t>
            </a:r>
            <a:r>
              <a:rPr dirty="0" smtClean="0" sz="2000" spc="19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g</a:t>
            </a:r>
            <a:r>
              <a:rPr dirty="0" smtClean="0" sz="2000" spc="46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2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tit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é</a:t>
            </a:r>
            <a:r>
              <a:rPr dirty="0" smtClean="0" sz="2000" spc="487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-19">
                <a:latin typeface="Times New Roman"/>
                <a:cs typeface="Times New Roman"/>
              </a:rPr>
              <a:t>'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36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9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le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34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491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17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;</a:t>
            </a:r>
            <a:r>
              <a:rPr dirty="0" smtClean="0" sz="2000" spc="499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56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10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endParaRPr sz="2000">
              <a:latin typeface="Times New Roman"/>
              <a:cs typeface="Times New Roman"/>
            </a:endParaRPr>
          </a:p>
          <a:p>
            <a:pPr marL="241300" marR="6161">
              <a:lnSpc>
                <a:spcPct val="96016"/>
              </a:lnSpc>
            </a:pP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tit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4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u</a:t>
            </a:r>
            <a:r>
              <a:rPr dirty="0" smtClean="0" sz="2000" spc="-4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-52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-3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14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-42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;</a:t>
            </a:r>
            <a:r>
              <a:rPr dirty="0" smtClean="0" sz="2000" spc="-25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19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8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14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49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x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0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29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-2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-33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;</a:t>
            </a:r>
            <a:r>
              <a:rPr dirty="0" smtClean="0" sz="2000" spc="-5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les</a:t>
            </a:r>
            <a:r>
              <a:rPr dirty="0" smtClean="0" sz="2000" spc="-22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-33">
                <a:latin typeface="Times New Roman"/>
                <a:cs typeface="Times New Roman"/>
              </a:rPr>
              <a:t> 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8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les</a:t>
            </a:r>
            <a:r>
              <a:rPr dirty="0" smtClean="0" sz="2000" spc="-2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ob</a:t>
            </a:r>
            <a:r>
              <a:rPr dirty="0" smtClean="0" sz="2000" spc="19">
                <a:latin typeface="Times New Roman"/>
                <a:cs typeface="Times New Roman"/>
              </a:rPr>
              <a:t>j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ts</a:t>
            </a:r>
            <a:r>
              <a:rPr dirty="0" smtClean="0" sz="2000" spc="-7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33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-9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-4">
                <a:latin typeface="Times New Roman"/>
                <a:cs typeface="Times New Roman"/>
              </a:rPr>
              <a:t>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7679" y="5377001"/>
            <a:ext cx="8400118" cy="2797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dirty="0" smtClean="0" sz="2000">
                <a:latin typeface="Wingdings"/>
                <a:cs typeface="Wingdings"/>
              </a:rPr>
              <a:t></a:t>
            </a:r>
            <a:r>
              <a:rPr dirty="0" smtClean="0" sz="2000" spc="-26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À</a:t>
            </a:r>
            <a:r>
              <a:rPr dirty="0" smtClean="0" sz="2000" spc="-4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tir</a:t>
            </a:r>
            <a:r>
              <a:rPr dirty="0" smtClean="0" sz="2000" spc="-53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33">
                <a:latin typeface="Times New Roman"/>
                <a:cs typeface="Times New Roman"/>
              </a:rPr>
              <a:t> </a:t>
            </a:r>
            <a:r>
              <a:rPr dirty="0" smtClean="0" sz="2000" spc="1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4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r>
              <a:rPr dirty="0" smtClean="0" sz="2000" spc="-98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2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-11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G</a:t>
            </a:r>
            <a:r>
              <a:rPr dirty="0" smtClean="0" sz="2000" spc="14">
                <a:latin typeface="Times New Roman"/>
                <a:cs typeface="Times New Roman"/>
              </a:rPr>
              <a:t>ö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l,</a:t>
            </a:r>
            <a:r>
              <a:rPr dirty="0" smtClean="0" sz="2000" spc="-68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O</a:t>
            </a:r>
            <a:r>
              <a:rPr dirty="0" smtClean="0" sz="2000" spc="4">
                <a:latin typeface="Times New Roman"/>
                <a:cs typeface="Times New Roman"/>
              </a:rPr>
              <a:t>z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r>
              <a:rPr dirty="0" smtClean="0" sz="2000" spc="-68">
                <a:latin typeface="Times New Roman"/>
                <a:cs typeface="Times New Roman"/>
              </a:rPr>
              <a:t> </a:t>
            </a:r>
            <a:r>
              <a:rPr dirty="0" smtClean="0" sz="2000" spc="-119">
                <a:latin typeface="Times New Roman"/>
                <a:cs typeface="Times New Roman"/>
              </a:rPr>
              <a:t>V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al</a:t>
            </a:r>
            <a:r>
              <a:rPr dirty="0" smtClean="0" sz="2000" spc="-22">
                <a:latin typeface="Times New Roman"/>
                <a:cs typeface="Times New Roman"/>
              </a:rPr>
              <a:t> </a:t>
            </a:r>
            <a:r>
              <a:rPr dirty="0" smtClean="0" sz="2000" spc="19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r>
              <a:rPr dirty="0" smtClean="0" sz="2000" spc="-98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r>
              <a:rPr dirty="0" smtClean="0" sz="2000" spc="-83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et</a:t>
            </a:r>
            <a:r>
              <a:rPr dirty="0" smtClean="0" sz="2000" spc="-9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756906" y="5623832"/>
            <a:ext cx="267946" cy="30174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25"/>
              </a:lnSpc>
              <a:spcBef>
                <a:spcPts val="116"/>
              </a:spcBef>
            </a:pPr>
            <a:r>
              <a:rPr dirty="0" smtClean="0" baseline="-1449" sz="3000" spc="9">
                <a:latin typeface="Times New Roman"/>
                <a:cs typeface="Times New Roman"/>
              </a:rPr>
              <a:t>5</a:t>
            </a:r>
            <a:r>
              <a:rPr dirty="0" smtClean="0" baseline="31217" sz="1950" spc="0">
                <a:latin typeface="Times New Roman"/>
                <a:cs typeface="Times New Roman"/>
              </a:rPr>
              <a:t>e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16279" y="5658251"/>
            <a:ext cx="6606168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éce</a:t>
            </a:r>
            <a:r>
              <a:rPr dirty="0" smtClean="0" sz="2000" spc="-39">
                <a:latin typeface="Times New Roman"/>
                <a:cs typeface="Times New Roman"/>
              </a:rPr>
              <a:t>mm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8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C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-24">
                <a:latin typeface="Times New Roman"/>
                <a:cs typeface="Times New Roman"/>
              </a:rPr>
              <a:t> </a:t>
            </a:r>
            <a:r>
              <a:rPr dirty="0" smtClean="0" sz="2000" spc="19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g</a:t>
            </a:r>
            <a:r>
              <a:rPr dirty="0" smtClean="0" sz="2000" spc="-88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u</a:t>
            </a:r>
            <a:r>
              <a:rPr dirty="0" smtClean="0" sz="2000" spc="-124">
                <a:latin typeface="Times New Roman"/>
                <a:cs typeface="Times New Roman"/>
              </a:rPr>
              <a:t> </a:t>
            </a:r>
            <a:r>
              <a:rPr dirty="0" smtClean="0" sz="2000" spc="-25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c</a:t>
            </a:r>
            <a:r>
              <a:rPr dirty="0" smtClean="0" sz="2000" spc="-25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r</a:t>
            </a:r>
            <a:r>
              <a:rPr dirty="0" smtClean="0" sz="2000" spc="-4">
                <a:latin typeface="Times New Roman"/>
                <a:cs typeface="Times New Roman"/>
              </a:rPr>
              <a:t> </a:t>
            </a:r>
            <a:r>
              <a:rPr dirty="0" smtClean="0" sz="2000" spc="19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g</a:t>
            </a:r>
            <a:r>
              <a:rPr dirty="0" smtClean="0" sz="2000" spc="-108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r</a:t>
            </a:r>
            <a:r>
              <a:rPr dirty="0" smtClean="0" sz="2000" spc="-4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-1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14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-108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33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020558" y="5658251"/>
            <a:ext cx="1190848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-14">
                <a:latin typeface="Times New Roman"/>
                <a:cs typeface="Times New Roman"/>
              </a:rPr>
              <a:t>g</a:t>
            </a:r>
            <a:r>
              <a:rPr dirty="0" smtClean="0" sz="2000" spc="0">
                <a:latin typeface="Times New Roman"/>
                <a:cs typeface="Times New Roman"/>
              </a:rPr>
              <a:t>é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19">
                <a:latin typeface="Times New Roman"/>
                <a:cs typeface="Times New Roman"/>
              </a:rPr>
              <a:t>é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 txBox="1"/>
          <p:nvPr/>
        </p:nvSpPr>
        <p:spPr>
          <a:xfrm>
            <a:off x="887679" y="928533"/>
            <a:ext cx="8428961" cy="25808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147">
              <a:lnSpc>
                <a:spcPts val="2750"/>
              </a:lnSpc>
              <a:spcBef>
                <a:spcPts val="137"/>
              </a:spcBef>
            </a:pP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II-</a:t>
            </a:r>
            <a:r>
              <a:rPr dirty="0" smtClean="0" sz="2600" spc="-28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2600" spc="19" b="1">
                <a:solidFill>
                  <a:srgbClr val="0000FF"/>
                </a:solidFill>
                <a:latin typeface="Times New Roman"/>
                <a:cs typeface="Times New Roman"/>
              </a:rPr>
              <a:t>y</a:t>
            </a: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nta</a:t>
            </a:r>
            <a:r>
              <a:rPr dirty="0" smtClean="0" sz="2600" spc="25" b="1">
                <a:solidFill>
                  <a:srgbClr val="0000FF"/>
                </a:solidFill>
                <a:latin typeface="Times New Roman"/>
                <a:cs typeface="Times New Roman"/>
              </a:rPr>
              <a:t>x</a:t>
            </a: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2600" spc="-88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et</a:t>
            </a:r>
            <a:r>
              <a:rPr dirty="0" smtClean="0" sz="2600" spc="-2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te</a:t>
            </a:r>
            <a:r>
              <a:rPr dirty="0" smtClean="0" sz="2600" spc="4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2600" spc="-25" b="1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no</a:t>
            </a: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2600" spc="-73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de</a:t>
            </a: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600" spc="4" b="1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dirty="0" smtClean="0" sz="2600" spc="-44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2600" spc="0" b="1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endParaRPr sz="2600">
              <a:latin typeface="Times New Roman"/>
              <a:cs typeface="Times New Roman"/>
            </a:endParaRPr>
          </a:p>
          <a:p>
            <a:pPr marL="12700" marR="38147">
              <a:lnSpc>
                <a:spcPct val="95825"/>
              </a:lnSpc>
              <a:spcBef>
                <a:spcPts val="1189"/>
              </a:spcBef>
            </a:pP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dirty="0" smtClean="0" sz="2400" spc="-4" b="1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1</a:t>
            </a:r>
            <a:r>
              <a:rPr dirty="0" smtClean="0" sz="2400" spc="-25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2400" spc="-9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400" spc="-4" b="1">
                <a:solidFill>
                  <a:srgbClr val="0000FF"/>
                </a:solidFill>
                <a:latin typeface="Times New Roman"/>
                <a:cs typeface="Times New Roman"/>
              </a:rPr>
              <a:t>te</a:t>
            </a:r>
            <a:r>
              <a:rPr dirty="0" smtClean="0" sz="2400" spc="-9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2400" spc="-29" b="1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dirty="0" smtClean="0" sz="2400" spc="-9" b="1">
                <a:solidFill>
                  <a:srgbClr val="0000FF"/>
                </a:solidFill>
                <a:latin typeface="Times New Roman"/>
                <a:cs typeface="Times New Roman"/>
              </a:rPr>
              <a:t>es</a:t>
            </a:r>
            <a:endParaRPr sz="2400">
              <a:latin typeface="Times New Roman"/>
              <a:cs typeface="Times New Roman"/>
            </a:endParaRPr>
          </a:p>
          <a:p>
            <a:pPr marL="12700" marR="38147">
              <a:lnSpc>
                <a:spcPct val="95825"/>
              </a:lnSpc>
              <a:spcBef>
                <a:spcPts val="1405"/>
              </a:spcBef>
            </a:pPr>
            <a:r>
              <a:rPr dirty="0" smtClean="0" sz="2000" spc="-19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261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ob</a:t>
            </a:r>
            <a:r>
              <a:rPr dirty="0" smtClean="0" sz="2000" spc="19">
                <a:latin typeface="Times New Roman"/>
                <a:cs typeface="Times New Roman"/>
              </a:rPr>
              <a:t>j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217">
                <a:latin typeface="Times New Roman"/>
                <a:cs typeface="Times New Roman"/>
              </a:rPr>
              <a:t> 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és</a:t>
            </a:r>
            <a:r>
              <a:rPr dirty="0" smtClean="0" sz="2000" spc="258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ar</a:t>
            </a:r>
            <a:r>
              <a:rPr dirty="0" smtClean="0" sz="2000" spc="249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304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14">
                <a:latin typeface="Times New Roman"/>
                <a:cs typeface="Times New Roman"/>
              </a:rPr>
              <a:t>g</a:t>
            </a:r>
            <a:r>
              <a:rPr dirty="0" smtClean="0" sz="2000" spc="1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64">
                <a:latin typeface="Times New Roman"/>
                <a:cs typeface="Times New Roman"/>
              </a:rPr>
              <a:t>mm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72">
                <a:latin typeface="Times New Roman"/>
                <a:cs typeface="Times New Roman"/>
              </a:rPr>
              <a:t> </a:t>
            </a:r>
            <a:r>
              <a:rPr dirty="0" smtClean="0" sz="2000" spc="19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ro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g</a:t>
            </a:r>
            <a:r>
              <a:rPr dirty="0" smtClean="0" sz="2000" spc="207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(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236">
                <a:latin typeface="Times New Roman"/>
                <a:cs typeface="Times New Roman"/>
              </a:rPr>
              <a:t> </a:t>
            </a:r>
            <a:r>
              <a:rPr dirty="0" smtClean="0" sz="2000" spc="25">
                <a:latin typeface="Times New Roman"/>
                <a:cs typeface="Times New Roman"/>
              </a:rPr>
              <a:t>"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-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ées"</a:t>
            </a:r>
            <a:r>
              <a:rPr dirty="0" smtClean="0" sz="2000" spc="188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u</a:t>
            </a:r>
            <a:r>
              <a:rPr dirty="0" smtClean="0" sz="2000" spc="28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14">
                <a:latin typeface="Times New Roman"/>
                <a:cs typeface="Times New Roman"/>
              </a:rPr>
              <a:t>g</a:t>
            </a:r>
            <a:r>
              <a:rPr dirty="0" smtClean="0" sz="2000" spc="1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64">
                <a:latin typeface="Times New Roman"/>
                <a:cs typeface="Times New Roman"/>
              </a:rPr>
              <a:t>mm</a:t>
            </a:r>
            <a:r>
              <a:rPr dirty="0" smtClean="0" sz="2000" spc="0">
                <a:latin typeface="Times New Roman"/>
                <a:cs typeface="Times New Roman"/>
              </a:rPr>
              <a:t>e)</a:t>
            </a:r>
            <a:endParaRPr sz="2000">
              <a:latin typeface="Times New Roman"/>
              <a:cs typeface="Times New Roman"/>
            </a:endParaRPr>
          </a:p>
          <a:p>
            <a:pPr marL="12700" marR="38147">
              <a:lnSpc>
                <a:spcPct val="95825"/>
              </a:lnSpc>
              <a:spcBef>
                <a:spcPts val="5"/>
              </a:spcBef>
            </a:pP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14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lés</a:t>
            </a:r>
            <a:r>
              <a:rPr dirty="0" smtClean="0" sz="2000" spc="-84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-2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es.</a:t>
            </a:r>
            <a:r>
              <a:rPr dirty="0" smtClean="0" sz="2000" spc="-3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On</a:t>
            </a:r>
            <a:r>
              <a:rPr dirty="0" smtClean="0" sz="2000" spc="-4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-9">
                <a:latin typeface="Times New Roman"/>
                <a:cs typeface="Times New Roman"/>
              </a:rPr>
              <a:t>ngu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3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ro</a:t>
            </a:r>
            <a:r>
              <a:rPr dirty="0" smtClean="0" sz="2000" spc="0">
                <a:latin typeface="Times New Roman"/>
                <a:cs typeface="Times New Roman"/>
              </a:rPr>
              <a:t>is</a:t>
            </a:r>
            <a:r>
              <a:rPr dirty="0" smtClean="0" sz="2000" spc="-60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9">
                <a:latin typeface="Times New Roman"/>
                <a:cs typeface="Times New Roman"/>
              </a:rPr>
              <a:t>or</a:t>
            </a:r>
            <a:r>
              <a:rPr dirty="0" smtClean="0" sz="2000" spc="0">
                <a:latin typeface="Times New Roman"/>
                <a:cs typeface="Times New Roman"/>
              </a:rPr>
              <a:t>tes</a:t>
            </a:r>
            <a:r>
              <a:rPr dirty="0" smtClean="0" sz="2000" spc="-4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33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es:</a:t>
            </a:r>
            <a:endParaRPr sz="2000">
              <a:latin typeface="Times New Roman"/>
              <a:cs typeface="Times New Roman"/>
            </a:endParaRPr>
          </a:p>
          <a:p>
            <a:pPr marL="12700" marR="38147">
              <a:lnSpc>
                <a:spcPct val="95825"/>
              </a:lnSpc>
              <a:spcBef>
                <a:spcPts val="1396"/>
              </a:spcBef>
            </a:pPr>
            <a:r>
              <a:rPr dirty="0" smtClean="0" sz="2000" spc="-9" b="1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1</a:t>
            </a:r>
            <a:r>
              <a:rPr dirty="0" smtClean="0" sz="2000" spc="4" b="1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1</a:t>
            </a:r>
            <a:r>
              <a:rPr dirty="0" smtClean="0" sz="2000" spc="-32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-9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es</a:t>
            </a:r>
            <a:r>
              <a:rPr dirty="0" smtClean="0" sz="2000" spc="-4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v</a:t>
            </a:r>
            <a:r>
              <a:rPr dirty="0" smtClean="0" sz="2000" spc="14" b="1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2000" spc="-4" b="1">
                <a:solidFill>
                  <a:srgbClr val="0000FF"/>
                </a:solidFill>
                <a:latin typeface="Times New Roman"/>
                <a:cs typeface="Times New Roman"/>
              </a:rPr>
              <a:t>b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422"/>
              </a:spcBef>
            </a:pPr>
            <a:r>
              <a:rPr dirty="0" smtClean="0" sz="2000">
                <a:latin typeface="Wingdings"/>
                <a:cs typeface="Wingdings"/>
              </a:rPr>
              <a:t></a:t>
            </a:r>
            <a:r>
              <a:rPr dirty="0" smtClean="0" sz="2000" spc="-264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381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14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28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pr</a:t>
            </a:r>
            <a:r>
              <a:rPr dirty="0" smtClean="0" sz="2000" spc="0">
                <a:latin typeface="Times New Roman"/>
                <a:cs typeface="Times New Roman"/>
              </a:rPr>
              <a:t>és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287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358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ob</a:t>
            </a:r>
            <a:r>
              <a:rPr dirty="0" smtClean="0" sz="2000" spc="19">
                <a:latin typeface="Times New Roman"/>
                <a:cs typeface="Times New Roman"/>
              </a:rPr>
              <a:t>j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ts</a:t>
            </a:r>
            <a:r>
              <a:rPr dirty="0" smtClean="0" sz="2000" spc="307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357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35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-9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r>
              <a:rPr dirty="0" smtClean="0" sz="2000" spc="391">
                <a:latin typeface="Times New Roman"/>
                <a:cs typeface="Times New Roman"/>
              </a:rPr>
              <a:t> 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-34">
                <a:latin typeface="Times New Roman"/>
                <a:cs typeface="Times New Roman"/>
              </a:rPr>
              <a:t>y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x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14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29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323959" y="1995698"/>
            <a:ext cx="484581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321165" y="3231018"/>
            <a:ext cx="522833" cy="5655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73659" marR="37947">
              <a:lnSpc>
                <a:spcPts val="2135"/>
              </a:lnSpc>
              <a:spcBef>
                <a:spcPts val="106"/>
              </a:spcBef>
            </a:pPr>
            <a:r>
              <a:rPr dirty="0" smtClean="0" sz="2000" spc="-9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ts val="2260"/>
              </a:lnSpc>
              <a:spcBef>
                <a:spcPts val="6"/>
              </a:spcBef>
            </a:pPr>
            <a:r>
              <a:rPr dirty="0" smtClean="0" sz="2000" spc="9">
                <a:latin typeface="Times New Roman"/>
                <a:cs typeface="Times New Roman"/>
              </a:rPr>
              <a:t>(</a:t>
            </a:r>
            <a:r>
              <a:rPr dirty="0" smtClean="0" sz="2000" spc="0">
                <a:latin typeface="Times New Roman"/>
                <a:cs typeface="Times New Roman"/>
              </a:rPr>
              <a:t>X</a:t>
            </a:r>
            <a:r>
              <a:rPr dirty="0" smtClean="0" sz="2000" spc="9">
                <a:latin typeface="Times New Roman"/>
                <a:cs typeface="Times New Roman"/>
              </a:rPr>
              <a:t>3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16279" y="3518165"/>
            <a:ext cx="880065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le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92833" y="3518165"/>
            <a:ext cx="344412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>
                <a:latin typeface="Times New Roman"/>
                <a:cs typeface="Times New Roman"/>
              </a:rPr>
              <a:t>est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30221" y="3518165"/>
            <a:ext cx="425608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-9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055366" y="3518165"/>
            <a:ext cx="721645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-9">
                <a:latin typeface="Times New Roman"/>
                <a:cs typeface="Times New Roman"/>
              </a:rPr>
              <a:t>h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î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72611" y="3518165"/>
            <a:ext cx="3627308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-9">
                <a:latin typeface="Times New Roman"/>
                <a:cs typeface="Times New Roman"/>
              </a:rPr>
              <a:t>h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nu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196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59">
                <a:latin typeface="Times New Roman"/>
                <a:cs typeface="Times New Roman"/>
              </a:rPr>
              <a:t>mm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4">
                <a:latin typeface="Times New Roman"/>
                <a:cs typeface="Times New Roman"/>
              </a:rPr>
              <a:t>ça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237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ar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08570" y="3518165"/>
            <a:ext cx="425608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-9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133080" y="3518165"/>
            <a:ext cx="1080928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19">
                <a:latin typeface="Times New Roman"/>
                <a:cs typeface="Times New Roman"/>
              </a:rPr>
              <a:t>j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le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16279" y="3810773"/>
            <a:ext cx="2641792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25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x</a:t>
            </a:r>
            <a:r>
              <a:rPr dirty="0" smtClean="0" sz="2000" spc="9">
                <a:latin typeface="Times New Roman"/>
                <a:cs typeface="Times New Roman"/>
              </a:rPr>
              <a:t>_</a:t>
            </a:r>
            <a:r>
              <a:rPr dirty="0" smtClean="0" sz="2000" spc="0">
                <a:latin typeface="Times New Roman"/>
                <a:cs typeface="Times New Roman"/>
              </a:rPr>
              <a:t>U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it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e,</a:t>
            </a:r>
            <a:r>
              <a:rPr dirty="0" smtClean="0" sz="2000" spc="-148">
                <a:latin typeface="Times New Roman"/>
                <a:cs typeface="Times New Roman"/>
              </a:rPr>
              <a:t> </a:t>
            </a:r>
            <a:r>
              <a:rPr dirty="0" smtClean="0" sz="2000" spc="-214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r_</a:t>
            </a:r>
            <a:r>
              <a:rPr dirty="0" smtClean="0" sz="2000" spc="0">
                <a:latin typeface="Times New Roman"/>
                <a:cs typeface="Times New Roman"/>
              </a:rPr>
              <a:t>2</a:t>
            </a:r>
            <a:r>
              <a:rPr dirty="0" smtClean="0" sz="2000" spc="-29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…</a:t>
            </a:r>
            <a:r>
              <a:rPr dirty="0" smtClean="0" sz="2000" spc="4">
                <a:latin typeface="Times New Roman"/>
                <a:cs typeface="Times New Roman"/>
              </a:rPr>
              <a:t>)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87679" y="4761051"/>
            <a:ext cx="8922229" cy="5601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dirty="0" smtClean="0" sz="2000">
                <a:latin typeface="Wingdings"/>
                <a:cs typeface="Wingdings"/>
              </a:rPr>
              <a:t></a:t>
            </a:r>
            <a:r>
              <a:rPr dirty="0" smtClean="0" sz="2000" spc="-264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178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le</a:t>
            </a:r>
            <a:r>
              <a:rPr dirty="0" smtClean="0" sz="2000" spc="115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34">
                <a:latin typeface="Times New Roman"/>
                <a:cs typeface="Times New Roman"/>
              </a:rPr>
              <a:t>y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5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122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56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"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_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0">
                <a:latin typeface="Times New Roman"/>
                <a:cs typeface="Times New Roman"/>
              </a:rPr>
              <a:t>'</a:t>
            </a:r>
            <a:r>
              <a:rPr dirty="0" smtClean="0" sz="2000" spc="149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155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te</a:t>
            </a:r>
            <a:r>
              <a:rPr dirty="0" smtClean="0" sz="2000" spc="135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14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le</a:t>
            </a:r>
            <a:r>
              <a:rPr dirty="0" smtClean="0" sz="2000" spc="110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159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le</a:t>
            </a:r>
            <a:r>
              <a:rPr dirty="0" smtClean="0" sz="2000" spc="165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m</a:t>
            </a:r>
            <a:r>
              <a:rPr dirty="0" smtClean="0" sz="2000" spc="124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59">
                <a:latin typeface="Times New Roman"/>
                <a:cs typeface="Times New Roman"/>
              </a:rPr>
              <a:t>mm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08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r</a:t>
            </a:r>
            <a:r>
              <a:rPr dirty="0" smtClean="0" sz="2000" spc="159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  <a:p>
            <a:pPr marL="241300" marR="38147">
              <a:lnSpc>
                <a:spcPts val="2210"/>
              </a:lnSpc>
              <a:spcBef>
                <a:spcPts val="3"/>
              </a:spcBef>
            </a:pP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et</a:t>
            </a:r>
            <a:r>
              <a:rPr dirty="0" smtClean="0" sz="2000" spc="-5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as</a:t>
            </a:r>
            <a:r>
              <a:rPr dirty="0" smtClean="0" sz="2000" spc="-26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2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é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7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le</a:t>
            </a:r>
            <a:r>
              <a:rPr dirty="0" smtClean="0" sz="2000" spc="-59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34">
                <a:latin typeface="Times New Roman"/>
                <a:cs typeface="Times New Roman"/>
              </a:rPr>
              <a:t>y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e.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887679" y="917523"/>
            <a:ext cx="8925727" cy="11577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dirty="0" smtClean="0" sz="2000">
                <a:latin typeface="Wingdings"/>
                <a:cs typeface="Wingdings"/>
              </a:rPr>
              <a:t></a:t>
            </a:r>
            <a:r>
              <a:rPr dirty="0" smtClean="0" sz="2000" spc="-264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L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63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88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67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116">
                <a:latin typeface="Times New Roman"/>
                <a:cs typeface="Times New Roman"/>
              </a:rPr>
              <a:t> </a:t>
            </a:r>
            <a:r>
              <a:rPr dirty="0" smtClean="0" sz="2000" spc="19">
                <a:latin typeface="Times New Roman"/>
                <a:cs typeface="Times New Roman"/>
              </a:rPr>
              <a:t>P</a:t>
            </a:r>
            <a:r>
              <a:rPr dirty="0" smtClean="0" sz="2000" spc="-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O</a:t>
            </a:r>
            <a:r>
              <a:rPr dirty="0" smtClean="0" sz="2000" spc="-14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OG</a:t>
            </a:r>
            <a:r>
              <a:rPr dirty="0" smtClean="0" sz="2000" spc="120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89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3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r</a:t>
            </a:r>
            <a:r>
              <a:rPr dirty="0" smtClean="0" sz="2000" spc="8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113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64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-84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ée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126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en</a:t>
            </a:r>
            <a:endParaRPr sz="2000">
              <a:latin typeface="Times New Roman"/>
              <a:cs typeface="Times New Roman"/>
            </a:endParaRPr>
          </a:p>
          <a:p>
            <a:pPr marL="241300" marR="4915">
              <a:lnSpc>
                <a:spcPct val="95825"/>
              </a:lnSpc>
            </a:pPr>
            <a:r>
              <a:rPr dirty="0" smtClean="0" sz="2000" spc="14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139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tes,</a:t>
            </a:r>
            <a:r>
              <a:rPr dirty="0" smtClean="0" sz="2000" spc="152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-25">
                <a:latin typeface="Times New Roman"/>
                <a:cs typeface="Times New Roman"/>
              </a:rPr>
              <a:t>t</a:t>
            </a:r>
            <a:r>
              <a:rPr dirty="0" smtClean="0" sz="2000" spc="-14">
                <a:latin typeface="Times New Roman"/>
                <a:cs typeface="Times New Roman"/>
              </a:rPr>
              <a:t>-</a:t>
            </a:r>
            <a:r>
              <a:rPr dirty="0" smtClean="0" sz="2000" spc="4">
                <a:latin typeface="Times New Roman"/>
                <a:cs typeface="Times New Roman"/>
              </a:rPr>
              <a:t>à</a:t>
            </a:r>
            <a:r>
              <a:rPr dirty="0" smtClean="0" sz="2000" spc="-14">
                <a:latin typeface="Times New Roman"/>
                <a:cs typeface="Times New Roman"/>
              </a:rPr>
              <a:t>-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62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191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159">
                <a:latin typeface="Times New Roman"/>
                <a:cs typeface="Times New Roman"/>
              </a:rPr>
              <a:t> 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93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ir</a:t>
            </a:r>
            <a:r>
              <a:rPr dirty="0" smtClean="0" sz="2000" spc="17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14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9">
                <a:latin typeface="Times New Roman"/>
                <a:cs typeface="Times New Roman"/>
              </a:rPr>
              <a:t>po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  <a:p>
            <a:pPr marL="241300" marR="38147">
              <a:lnSpc>
                <a:spcPct val="95825"/>
              </a:lnSpc>
              <a:spcBef>
                <a:spcPts val="5"/>
              </a:spcBef>
            </a:pPr>
            <a:r>
              <a:rPr dirty="0" smtClean="0" sz="2000" spc="14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ss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es.</a:t>
            </a:r>
            <a:r>
              <a:rPr dirty="0" smtClean="0" sz="2000" spc="-67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E</a:t>
            </a:r>
            <a:r>
              <a:rPr dirty="0" smtClean="0" sz="2000" spc="-14">
                <a:latin typeface="Times New Roman"/>
                <a:cs typeface="Times New Roman"/>
              </a:rPr>
              <a:t>x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64">
                <a:latin typeface="Times New Roman"/>
                <a:cs typeface="Times New Roman"/>
              </a:rPr>
              <a:t>m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-28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2756839" marR="38147">
              <a:lnSpc>
                <a:spcPct val="95825"/>
              </a:lnSpc>
              <a:spcBef>
                <a:spcPts val="5"/>
              </a:spcBef>
            </a:pP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?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dirty="0" smtClean="0" sz="2000" spc="-1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-4" b="1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at</a:t>
            </a:r>
            <a:r>
              <a:rPr dirty="0" smtClean="0" sz="2000" spc="-44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dirty="0" smtClean="0" sz="2000" spc="-4" b="1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(</a:t>
            </a:r>
            <a:r>
              <a:rPr dirty="0" smtClean="0" sz="2000" spc="25" b="1">
                <a:solidFill>
                  <a:srgbClr val="0000FF"/>
                </a:solidFill>
                <a:latin typeface="Times New Roman"/>
                <a:cs typeface="Times New Roman"/>
              </a:rPr>
              <a:t>X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,</a:t>
            </a:r>
            <a:r>
              <a:rPr dirty="0" smtClean="0" sz="2000" spc="-73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-50" b="1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dirty="0" smtClean="0" sz="2000" spc="14" b="1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dirty="0" smtClean="0" sz="2000" spc="-4" b="1">
                <a:solidFill>
                  <a:srgbClr val="0000FF"/>
                </a:solidFill>
                <a:latin typeface="Times New Roman"/>
                <a:cs typeface="Times New Roman"/>
              </a:rPr>
              <a:t>h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2000" spc="-50" b="1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ed</a:t>
            </a:r>
            <a:r>
              <a:rPr dirty="0" smtClean="0" sz="2000" spc="4" b="1">
                <a:solidFill>
                  <a:srgbClr val="0000FF"/>
                </a:solidFill>
                <a:latin typeface="Times New Roman"/>
                <a:cs typeface="Times New Roman"/>
              </a:rPr>
              <a:t>)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31819" y="2371482"/>
            <a:ext cx="1947983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?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dirty="0" smtClean="0" sz="2000" spc="-1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-4" b="1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at</a:t>
            </a:r>
            <a:r>
              <a:rPr dirty="0" smtClean="0" sz="2000" spc="-44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dirty="0" smtClean="0" sz="2000" spc="-57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(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li,</a:t>
            </a:r>
            <a:r>
              <a:rPr dirty="0" smtClean="0" sz="2000" spc="-47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29" b="1">
                <a:solidFill>
                  <a:srgbClr val="0000FF"/>
                </a:solidFill>
                <a:latin typeface="Times New Roman"/>
                <a:cs typeface="Times New Roman"/>
              </a:rPr>
              <a:t>X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).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7679" y="2952380"/>
            <a:ext cx="8934022" cy="8639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19">
                <a:latin typeface="Times New Roman"/>
                <a:cs typeface="Times New Roman"/>
              </a:rPr>
              <a:t>P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r</a:t>
            </a:r>
            <a:r>
              <a:rPr dirty="0" smtClean="0" sz="2000" spc="287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14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73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à</a:t>
            </a:r>
            <a:r>
              <a:rPr dirty="0" smtClean="0" sz="2000" spc="336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309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r>
              <a:rPr dirty="0" smtClean="0" sz="2000" spc="289">
                <a:latin typeface="Times New Roman"/>
                <a:cs typeface="Times New Roman"/>
              </a:rPr>
              <a:t> </a:t>
            </a:r>
            <a:r>
              <a:rPr dirty="0" smtClean="0" sz="2000" spc="19">
                <a:latin typeface="Times New Roman"/>
                <a:cs typeface="Times New Roman"/>
              </a:rPr>
              <a:t>P</a:t>
            </a:r>
            <a:r>
              <a:rPr dirty="0" smtClean="0" sz="2000" spc="-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O</a:t>
            </a:r>
            <a:r>
              <a:rPr dirty="0" smtClean="0" sz="2000" spc="-14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OG</a:t>
            </a:r>
            <a:r>
              <a:rPr dirty="0" smtClean="0" sz="2000" spc="33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do</a:t>
            </a:r>
            <a:r>
              <a:rPr dirty="0" smtClean="0" sz="2000" spc="0">
                <a:latin typeface="Times New Roman"/>
                <a:cs typeface="Times New Roman"/>
              </a:rPr>
              <a:t>it</a:t>
            </a:r>
            <a:r>
              <a:rPr dirty="0" smtClean="0" sz="2000" spc="283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14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ace</a:t>
            </a:r>
            <a:r>
              <a:rPr dirty="0" smtClean="0" sz="2000" spc="0">
                <a:latin typeface="Times New Roman"/>
                <a:cs typeface="Times New Roman"/>
              </a:rPr>
              <a:t>r</a:t>
            </a:r>
            <a:r>
              <a:rPr dirty="0" smtClean="0" sz="2000" spc="295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la</a:t>
            </a:r>
            <a:r>
              <a:rPr dirty="0" smtClean="0" sz="2000" spc="305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le</a:t>
            </a:r>
            <a:r>
              <a:rPr dirty="0" smtClean="0" sz="2000" spc="280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X</a:t>
            </a:r>
            <a:r>
              <a:rPr dirty="0" smtClean="0" sz="2000" spc="35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r</a:t>
            </a:r>
            <a:r>
              <a:rPr dirty="0" smtClean="0" sz="2000" spc="299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36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  <a:p>
            <a:pPr marL="12700" marR="20128">
              <a:lnSpc>
                <a:spcPct val="96112"/>
              </a:lnSpc>
            </a:pP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251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14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4">
                <a:latin typeface="Times New Roman"/>
                <a:cs typeface="Times New Roman"/>
              </a:rPr>
              <a:t>ss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21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pr</a:t>
            </a:r>
            <a:r>
              <a:rPr dirty="0" smtClean="0" sz="2000" spc="4">
                <a:latin typeface="Times New Roman"/>
                <a:cs typeface="Times New Roman"/>
              </a:rPr>
              <a:t>écé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267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298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le</a:t>
            </a:r>
            <a:r>
              <a:rPr dirty="0" smtClean="0" sz="2000" spc="30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14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59">
                <a:latin typeface="Times New Roman"/>
                <a:cs typeface="Times New Roman"/>
              </a:rPr>
              <a:t>mm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r>
              <a:rPr dirty="0" smtClean="0" sz="2000" spc="297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0">
                <a:latin typeface="Times New Roman"/>
                <a:cs typeface="Times New Roman"/>
              </a:rPr>
              <a:t>in</a:t>
            </a:r>
            <a:r>
              <a:rPr dirty="0" smtClean="0" sz="2000" spc="298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9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le</a:t>
            </a:r>
            <a:r>
              <a:rPr dirty="0" smtClean="0" sz="2000" spc="310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it</a:t>
            </a:r>
            <a:r>
              <a:rPr dirty="0" smtClean="0" sz="2000" spc="288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lt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x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te</a:t>
            </a:r>
            <a:r>
              <a:rPr dirty="0" smtClean="0" sz="2000" spc="-3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-1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la</a:t>
            </a:r>
            <a:r>
              <a:rPr dirty="0" smtClean="0" sz="2000" spc="-4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ase</a:t>
            </a:r>
            <a:r>
              <a:rPr dirty="0" smtClean="0" sz="2000" spc="-3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33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f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it</a:t>
            </a:r>
            <a:r>
              <a:rPr dirty="0" smtClean="0" sz="2000" spc="-4">
                <a:latin typeface="Times New Roman"/>
                <a:cs typeface="Times New Roman"/>
              </a:rPr>
              <a:t>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7679" y="4131258"/>
            <a:ext cx="8917345" cy="572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dirty="0" smtClean="0" sz="2000">
                <a:latin typeface="Wingdings"/>
                <a:cs typeface="Wingdings"/>
              </a:rPr>
              <a:t></a:t>
            </a:r>
            <a:r>
              <a:rPr dirty="0" smtClean="0" sz="2000" spc="-264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121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14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les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27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uv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111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109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ê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79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tilisé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54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po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103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éc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29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98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it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95">
                <a:latin typeface="Times New Roman"/>
                <a:cs typeface="Times New Roman"/>
              </a:rPr>
              <a:t> </a:t>
            </a:r>
            <a:r>
              <a:rPr dirty="0" smtClean="0" sz="2000" spc="1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ar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93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x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e,</a:t>
            </a:r>
            <a:endParaRPr sz="2000">
              <a:latin typeface="Times New Roman"/>
              <a:cs typeface="Times New Roman"/>
            </a:endParaRPr>
          </a:p>
          <a:p>
            <a:pPr marL="241300" marR="38147">
              <a:lnSpc>
                <a:spcPct val="95825"/>
              </a:lnSpc>
            </a:pP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at</a:t>
            </a:r>
            <a:r>
              <a:rPr dirty="0" smtClean="0" sz="2000" spc="-44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dirty="0" smtClean="0" sz="2000" spc="-4" b="1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(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li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,</a:t>
            </a:r>
            <a:r>
              <a:rPr dirty="0" smtClean="0" sz="2000" spc="-94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25" b="1">
                <a:solidFill>
                  <a:srgbClr val="0000FF"/>
                </a:solidFill>
                <a:latin typeface="Times New Roman"/>
                <a:cs typeface="Times New Roman"/>
              </a:rPr>
              <a:t>X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)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r>
              <a:rPr dirty="0" smtClean="0" sz="2000" spc="8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477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-88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3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3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-14">
                <a:latin typeface="Times New Roman"/>
                <a:cs typeface="Times New Roman"/>
              </a:rPr>
              <a:t>h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ase</a:t>
            </a:r>
            <a:r>
              <a:rPr dirty="0" smtClean="0" sz="2000" spc="-52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:</a:t>
            </a:r>
            <a:r>
              <a:rPr dirty="0" smtClean="0" sz="2000" spc="4">
                <a:latin typeface="Times New Roman"/>
                <a:cs typeface="Times New Roman"/>
              </a:rPr>
              <a:t> </a:t>
            </a:r>
            <a:r>
              <a:rPr dirty="0" smtClean="0" sz="2000" spc="9" i="1">
                <a:latin typeface="Times New Roman"/>
                <a:cs typeface="Times New Roman"/>
              </a:rPr>
              <a:t>«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li</a:t>
            </a:r>
            <a:r>
              <a:rPr dirty="0" smtClean="0" sz="2000" spc="-43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-22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23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g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d</a:t>
            </a:r>
            <a:r>
              <a:rPr dirty="0" smtClean="0" sz="2000" spc="19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ro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9" i="1">
                <a:latin typeface="Times New Roman"/>
                <a:cs typeface="Times New Roman"/>
              </a:rPr>
              <a:t>»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679" y="5300801"/>
            <a:ext cx="8911786" cy="5601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dirty="0" smtClean="0" sz="2000">
                <a:solidFill>
                  <a:srgbClr val="800000"/>
                </a:solidFill>
                <a:latin typeface="Wingdings"/>
                <a:cs typeface="Wingdings"/>
              </a:rPr>
              <a:t></a:t>
            </a:r>
            <a:r>
              <a:rPr dirty="0" smtClean="0" sz="2000" spc="-264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tili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ée</a:t>
            </a:r>
            <a:r>
              <a:rPr dirty="0" smtClean="0" sz="2000" spc="-5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-36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6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19">
                <a:latin typeface="Times New Roman"/>
                <a:cs typeface="Times New Roman"/>
              </a:rPr>
              <a:t>j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4">
                <a:latin typeface="Times New Roman"/>
                <a:cs typeface="Times New Roman"/>
              </a:rPr>
              <a:t>n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r>
              <a:rPr dirty="0" smtClean="0" sz="2000" spc="-89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6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14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le</a:t>
            </a:r>
            <a:r>
              <a:rPr dirty="0" smtClean="0" sz="2000" spc="-79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lit</a:t>
            </a:r>
            <a:r>
              <a:rPr dirty="0" smtClean="0" sz="2000" spc="-69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-90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29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-2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pr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ca</a:t>
            </a:r>
            <a:r>
              <a:rPr dirty="0" smtClean="0" sz="2000" spc="0">
                <a:latin typeface="Times New Roman"/>
                <a:cs typeface="Times New Roman"/>
              </a:rPr>
              <a:t>ts</a:t>
            </a:r>
            <a:r>
              <a:rPr dirty="0" smtClean="0" sz="2000" spc="-16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endParaRPr sz="2000">
              <a:latin typeface="Times New Roman"/>
              <a:cs typeface="Times New Roman"/>
            </a:endParaRPr>
          </a:p>
          <a:p>
            <a:pPr marL="241300" marR="38147">
              <a:lnSpc>
                <a:spcPts val="2210"/>
              </a:lnSpc>
              <a:spcBef>
                <a:spcPts val="3"/>
              </a:spcBef>
            </a:pPr>
            <a:r>
              <a:rPr dirty="0" smtClean="0" sz="2000" spc="0">
                <a:latin typeface="Times New Roman"/>
                <a:cs typeface="Times New Roman"/>
              </a:rPr>
              <a:t>la</a:t>
            </a:r>
            <a:r>
              <a:rPr dirty="0" smtClean="0" sz="2000" spc="-9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9">
                <a:latin typeface="Times New Roman"/>
                <a:cs typeface="Times New Roman"/>
              </a:rPr>
              <a:t>po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t.</a:t>
            </a:r>
            <a:r>
              <a:rPr dirty="0" smtClean="0" sz="2000" spc="-3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x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14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:</a:t>
            </a:r>
            <a:r>
              <a:rPr dirty="0" smtClean="0" sz="2000" spc="-26">
                <a:latin typeface="Times New Roman"/>
                <a:cs typeface="Times New Roman"/>
              </a:rPr>
              <a:t> </a:t>
            </a:r>
            <a:r>
              <a:rPr dirty="0" smtClean="0" sz="2000" spc="0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dirty="0" smtClean="0" sz="2000" spc="-16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9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dirty="0" smtClean="0" sz="2000" spc="4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2000" spc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dirty="0" smtClean="0" sz="2000" spc="9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2000" spc="14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dirty="0" smtClean="0" sz="2000" spc="0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dirty="0" smtClean="0" sz="2000" spc="-6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9">
                <a:solidFill>
                  <a:srgbClr val="0000FF"/>
                </a:solidFill>
                <a:latin typeface="Times New Roman"/>
                <a:cs typeface="Times New Roman"/>
              </a:rPr>
              <a:t>(</a:t>
            </a:r>
            <a:r>
              <a:rPr dirty="0" smtClean="0" sz="2000" spc="4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2000" spc="0">
                <a:solidFill>
                  <a:srgbClr val="0000FF"/>
                </a:solidFill>
                <a:latin typeface="Times New Roman"/>
                <a:cs typeface="Times New Roman"/>
              </a:rPr>
              <a:t>li,</a:t>
            </a:r>
            <a:r>
              <a:rPr dirty="0" smtClean="0" sz="2000" spc="-46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0">
                <a:solidFill>
                  <a:srgbClr val="0000FF"/>
                </a:solidFill>
                <a:latin typeface="Times New Roman"/>
                <a:cs typeface="Times New Roman"/>
              </a:rPr>
              <a:t>X</a:t>
            </a:r>
            <a:r>
              <a:rPr dirty="0" smtClean="0" sz="2000" spc="9">
                <a:solidFill>
                  <a:srgbClr val="0000FF"/>
                </a:solidFill>
                <a:latin typeface="Times New Roman"/>
                <a:cs typeface="Times New Roman"/>
              </a:rPr>
              <a:t>)</a:t>
            </a:r>
            <a:r>
              <a:rPr dirty="0" smtClean="0" sz="2000" spc="0">
                <a:solidFill>
                  <a:srgbClr val="0000FF"/>
                </a:solidFill>
                <a:latin typeface="Times New Roman"/>
                <a:cs typeface="Times New Roman"/>
              </a:rPr>
              <a:t>,</a:t>
            </a:r>
            <a:r>
              <a:rPr dirty="0" smtClean="0" sz="2000" spc="-1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-59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dirty="0" smtClean="0" sz="2000" spc="4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2000" spc="-9">
                <a:solidFill>
                  <a:srgbClr val="0000FF"/>
                </a:solidFill>
                <a:latin typeface="Times New Roman"/>
                <a:cs typeface="Times New Roman"/>
              </a:rPr>
              <a:t>nu</a:t>
            </a:r>
            <a:r>
              <a:rPr dirty="0" smtClean="0" sz="2000" spc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2000" spc="-4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2000" spc="0">
                <a:solidFill>
                  <a:srgbClr val="0000FF"/>
                </a:solidFill>
                <a:latin typeface="Times New Roman"/>
                <a:cs typeface="Times New Roman"/>
              </a:rPr>
              <a:t>ie</a:t>
            </a:r>
            <a:r>
              <a:rPr dirty="0" smtClean="0" sz="2000" spc="9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2000" spc="4">
                <a:solidFill>
                  <a:srgbClr val="0000FF"/>
                </a:solidFill>
                <a:latin typeface="Times New Roman"/>
                <a:cs typeface="Times New Roman"/>
              </a:rPr>
              <a:t>(</a:t>
            </a:r>
            <a:r>
              <a:rPr dirty="0" smtClean="0" sz="2000" spc="0">
                <a:solidFill>
                  <a:srgbClr val="0000FF"/>
                </a:solidFill>
                <a:latin typeface="Times New Roman"/>
                <a:cs typeface="Times New Roman"/>
              </a:rPr>
              <a:t>X</a:t>
            </a:r>
            <a:r>
              <a:rPr dirty="0" smtClean="0" sz="2000" spc="-14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9">
                <a:solidFill>
                  <a:srgbClr val="0000FF"/>
                </a:solidFill>
                <a:latin typeface="Times New Roman"/>
                <a:cs typeface="Times New Roman"/>
              </a:rPr>
              <a:t>).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116279" y="6167766"/>
            <a:ext cx="4474927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4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3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(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)</a:t>
            </a:r>
            <a:r>
              <a:rPr dirty="0" smtClean="0" sz="2000" spc="-15">
                <a:latin typeface="Times New Roman"/>
                <a:cs typeface="Times New Roman"/>
              </a:rPr>
              <a:t> 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nu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ie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(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)</a:t>
            </a:r>
            <a:r>
              <a:rPr dirty="0" smtClean="0" sz="2000" spc="-29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li</a:t>
            </a:r>
            <a:r>
              <a:rPr dirty="0" smtClean="0" sz="2000" spc="-19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14">
                <a:latin typeface="Times New Roman"/>
                <a:cs typeface="Times New Roman"/>
              </a:rPr>
              <a:t>-</a:t>
            </a:r>
            <a:r>
              <a:rPr dirty="0" smtClean="0" sz="2000" spc="0">
                <a:latin typeface="Times New Roman"/>
                <a:cs typeface="Times New Roman"/>
              </a:rPr>
              <a:t>il</a:t>
            </a:r>
            <a:r>
              <a:rPr dirty="0" smtClean="0" sz="2000" spc="-39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le</a:t>
            </a:r>
            <a:r>
              <a:rPr dirty="0" smtClean="0" sz="2000" spc="-4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ro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-80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?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ject 33"/>
          <p:cNvSpPr txBox="1"/>
          <p:nvPr/>
        </p:nvSpPr>
        <p:spPr>
          <a:xfrm>
            <a:off x="887679" y="917523"/>
            <a:ext cx="8926350" cy="2797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dirty="0" smtClean="0" sz="2000">
                <a:solidFill>
                  <a:srgbClr val="800000"/>
                </a:solidFill>
                <a:latin typeface="Wingdings"/>
                <a:cs typeface="Wingdings"/>
              </a:rPr>
              <a:t></a:t>
            </a:r>
            <a:r>
              <a:rPr dirty="0" smtClean="0" sz="2000" spc="-264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21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14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les</a:t>
            </a:r>
            <a:r>
              <a:rPr dirty="0" smtClean="0" sz="2000" spc="457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34">
                <a:latin typeface="Times New Roman"/>
                <a:cs typeface="Times New Roman"/>
              </a:rPr>
              <a:t>y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43">
                <a:latin typeface="Times New Roman"/>
                <a:cs typeface="Times New Roman"/>
              </a:rPr>
              <a:t> 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18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9">
                <a:latin typeface="Times New Roman"/>
                <a:cs typeface="Times New Roman"/>
              </a:rPr>
              <a:t>por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63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59">
                <a:latin typeface="Times New Roman"/>
                <a:cs typeface="Times New Roman"/>
              </a:rPr>
              <a:t>mm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51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3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14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les</a:t>
            </a:r>
            <a:r>
              <a:rPr dirty="0" smtClean="0" sz="2000" spc="457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14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420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13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116279" y="1198646"/>
            <a:ext cx="1047886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ec</a:t>
            </a:r>
            <a:r>
              <a:rPr dirty="0" smtClean="0" sz="2000" spc="-14">
                <a:latin typeface="Times New Roman"/>
                <a:cs typeface="Times New Roman"/>
              </a:rPr>
              <a:t>h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c</a:t>
            </a:r>
            <a:r>
              <a:rPr dirty="0" smtClean="0" sz="2000" spc="-14">
                <a:latin typeface="Times New Roman"/>
                <a:cs typeface="Times New Roman"/>
              </a:rPr>
              <a:t>h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274189" y="1198646"/>
            <a:ext cx="403031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781681" y="1198646"/>
            <a:ext cx="1819352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14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1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ces,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713859" y="1198646"/>
            <a:ext cx="533778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-64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358765" y="1198646"/>
            <a:ext cx="528380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ll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992114" y="1198646"/>
            <a:ext cx="300821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399022" y="1198646"/>
            <a:ext cx="948004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>
                <a:latin typeface="Times New Roman"/>
                <a:cs typeface="Times New Roman"/>
              </a:rPr>
              <a:t>pr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460360" y="1198646"/>
            <a:ext cx="720087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19">
                <a:latin typeface="Times New Roman"/>
                <a:cs typeface="Times New Roman"/>
              </a:rPr>
              <a:t>j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64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288528" y="1198646"/>
            <a:ext cx="303869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697214" y="1198646"/>
            <a:ext cx="792858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-14">
                <a:latin typeface="Times New Roman"/>
                <a:cs typeface="Times New Roman"/>
              </a:rPr>
              <a:t>v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9598533" y="1198646"/>
            <a:ext cx="246900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>
                <a:latin typeface="Times New Roman"/>
                <a:cs typeface="Times New Roman"/>
              </a:rPr>
              <a:t>et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116279" y="1491880"/>
            <a:ext cx="3779830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pp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4">
                <a:latin typeface="Times New Roman"/>
                <a:cs typeface="Times New Roman"/>
              </a:rPr>
              <a:t>ss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6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as</a:t>
            </a:r>
            <a:r>
              <a:rPr dirty="0" smtClean="0" sz="2000" spc="-2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-1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les</a:t>
            </a:r>
            <a:r>
              <a:rPr dirty="0" smtClean="0" sz="2000" spc="-47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9">
                <a:latin typeface="Times New Roman"/>
                <a:cs typeface="Times New Roman"/>
              </a:rPr>
              <a:t>po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es.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87679" y="2075826"/>
            <a:ext cx="1194323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x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les</a:t>
            </a:r>
            <a:r>
              <a:rPr dirty="0" smtClean="0" sz="2000" spc="-33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444877" y="2075826"/>
            <a:ext cx="3108918" cy="8636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60553" marR="37993">
              <a:lnSpc>
                <a:spcPts val="2135"/>
              </a:lnSpc>
              <a:spcBef>
                <a:spcPts val="106"/>
              </a:spcBef>
            </a:pPr>
            <a:r>
              <a:rPr dirty="0" smtClean="0" sz="2000" spc="50">
                <a:latin typeface="Times New Roman"/>
                <a:cs typeface="Times New Roman"/>
              </a:rPr>
              <a:t>?</a:t>
            </a:r>
            <a:r>
              <a:rPr dirty="0" smtClean="0" sz="2000" spc="0">
                <a:latin typeface="Times New Roman"/>
                <a:cs typeface="Times New Roman"/>
              </a:rPr>
              <a:t>-</a:t>
            </a:r>
            <a:r>
              <a:rPr dirty="0" smtClean="0" sz="2000" spc="-2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ro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-5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(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li,</a:t>
            </a:r>
            <a:r>
              <a:rPr dirty="0" smtClean="0" sz="2000" spc="-4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_).</a:t>
            </a:r>
            <a:endParaRPr sz="2000">
              <a:latin typeface="Times New Roman"/>
              <a:cs typeface="Times New Roman"/>
            </a:endParaRPr>
          </a:p>
          <a:p>
            <a:pPr marL="375793" marR="37993">
              <a:lnSpc>
                <a:spcPct val="95825"/>
              </a:lnSpc>
            </a:pPr>
            <a:r>
              <a:rPr dirty="0" smtClean="0" sz="2000" spc="-34">
                <a:latin typeface="Times New Roman"/>
                <a:cs typeface="Times New Roman"/>
              </a:rPr>
              <a:t>y</a:t>
            </a:r>
            <a:r>
              <a:rPr dirty="0" smtClean="0" sz="2000" spc="4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5"/>
              </a:spcBef>
            </a:pPr>
            <a:r>
              <a:rPr dirty="0" smtClean="0" sz="2000" spc="0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22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au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1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-4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34">
                <a:latin typeface="Times New Roman"/>
                <a:cs typeface="Times New Roman"/>
              </a:rPr>
              <a:t>y</a:t>
            </a:r>
            <a:r>
              <a:rPr dirty="0" smtClean="0" sz="2000" spc="0">
                <a:latin typeface="Times New Roman"/>
                <a:cs typeface="Times New Roman"/>
              </a:rPr>
              <a:t>é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87679" y="2660797"/>
            <a:ext cx="1548638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-19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8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ase</a:t>
            </a:r>
            <a:r>
              <a:rPr dirty="0" smtClean="0" sz="2000" spc="-3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38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576443" y="2660797"/>
            <a:ext cx="318053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u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896102" y="2660797"/>
            <a:ext cx="1090264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ro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-55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-25">
                <a:latin typeface="Times New Roman"/>
                <a:cs typeface="Times New Roman"/>
              </a:rPr>
              <a:t>i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296414" y="3244988"/>
            <a:ext cx="1703889" cy="1168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50">
                <a:latin typeface="Times New Roman"/>
                <a:cs typeface="Times New Roman"/>
              </a:rPr>
              <a:t>?</a:t>
            </a:r>
            <a:r>
              <a:rPr dirty="0" smtClean="0" sz="2000" spc="0">
                <a:latin typeface="Times New Roman"/>
                <a:cs typeface="Times New Roman"/>
              </a:rPr>
              <a:t>-</a:t>
            </a:r>
            <a:r>
              <a:rPr dirty="0" smtClean="0" sz="2000" spc="-2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(</a:t>
            </a:r>
            <a:r>
              <a:rPr dirty="0" smtClean="0" sz="2000" spc="-162">
                <a:latin typeface="Times New Roman"/>
                <a:cs typeface="Times New Roman"/>
              </a:rPr>
              <a:t> </a:t>
            </a:r>
            <a:r>
              <a:rPr dirty="0" smtClean="0" sz="2000" spc="-19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r>
              <a:rPr dirty="0" smtClean="0" sz="2000" spc="40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_).</a:t>
            </a:r>
            <a:endParaRPr sz="2000">
              <a:latin typeface="Times New Roman"/>
              <a:cs typeface="Times New Roman"/>
            </a:endParaRPr>
          </a:p>
          <a:p>
            <a:pPr marL="76708" marR="37947">
              <a:lnSpc>
                <a:spcPct val="95825"/>
              </a:lnSpc>
            </a:pP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10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=</a:t>
            </a:r>
            <a:r>
              <a:rPr dirty="0" smtClean="0" sz="2000" spc="-6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li</a:t>
            </a:r>
            <a:r>
              <a:rPr dirty="0" smtClean="0" sz="2000" spc="-39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;</a:t>
            </a:r>
            <a:endParaRPr sz="2000">
              <a:latin typeface="Times New Roman"/>
              <a:cs typeface="Times New Roman"/>
            </a:endParaRPr>
          </a:p>
          <a:p>
            <a:pPr marL="12700" marR="37947">
              <a:lnSpc>
                <a:spcPct val="95825"/>
              </a:lnSpc>
              <a:spcBef>
                <a:spcPts val="100"/>
              </a:spcBef>
            </a:pP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10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=</a:t>
            </a:r>
            <a:r>
              <a:rPr dirty="0" smtClean="0" sz="2000" spc="-1">
                <a:latin typeface="Times New Roman"/>
                <a:cs typeface="Times New Roman"/>
              </a:rPr>
              <a:t> </a:t>
            </a:r>
            <a:r>
              <a:rPr dirty="0" smtClean="0" sz="2000" spc="-34">
                <a:latin typeface="Times New Roman"/>
                <a:cs typeface="Times New Roman"/>
              </a:rPr>
              <a:t>y</a:t>
            </a:r>
            <a:r>
              <a:rPr dirty="0" smtClean="0" sz="2000" spc="0">
                <a:latin typeface="Times New Roman"/>
                <a:cs typeface="Times New Roman"/>
              </a:rPr>
              <a:t>as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er</a:t>
            </a:r>
            <a:r>
              <a:rPr dirty="0" smtClean="0" sz="2000" spc="-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;</a:t>
            </a:r>
            <a:endParaRPr sz="2000">
              <a:latin typeface="Times New Roman"/>
              <a:cs typeface="Times New Roman"/>
            </a:endParaRPr>
          </a:p>
          <a:p>
            <a:pPr marL="12700" marR="37947">
              <a:lnSpc>
                <a:spcPct val="95825"/>
              </a:lnSpc>
              <a:spcBef>
                <a:spcPts val="5"/>
              </a:spcBef>
            </a:pPr>
            <a:r>
              <a:rPr dirty="0" smtClean="0" sz="2000" spc="0">
                <a:latin typeface="Times New Roman"/>
                <a:cs typeface="Times New Roman"/>
              </a:rPr>
              <a:t>No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87679" y="4414531"/>
            <a:ext cx="426379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-19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412240" y="4414531"/>
            <a:ext cx="1137822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64">
                <a:latin typeface="Times New Roman"/>
                <a:cs typeface="Times New Roman"/>
              </a:rPr>
              <a:t>f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661031" y="4414531"/>
            <a:ext cx="1274982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4">
                <a:latin typeface="Times New Roman"/>
                <a:cs typeface="Times New Roman"/>
              </a:rPr>
              <a:t>cc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4">
                <a:latin typeface="Times New Roman"/>
                <a:cs typeface="Times New Roman"/>
              </a:rPr>
              <a:t>ces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036822" y="4414531"/>
            <a:ext cx="317855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u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451350" y="4414531"/>
            <a:ext cx="472005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17135" y="4414531"/>
            <a:ext cx="303688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416677" y="4414531"/>
            <a:ext cx="1414218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li</a:t>
            </a:r>
            <a:r>
              <a:rPr dirty="0" smtClean="0" sz="2000" spc="-9">
                <a:latin typeface="Times New Roman"/>
                <a:cs typeface="Times New Roman"/>
              </a:rPr>
              <a:t>gn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44614" y="4414531"/>
            <a:ext cx="189839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>
                <a:latin typeface="Times New Roman"/>
                <a:cs typeface="Times New Roman"/>
              </a:rPr>
              <a:t>_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231126" y="4414531"/>
            <a:ext cx="1030170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gn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65998" y="4414531"/>
            <a:ext cx="403000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64346" y="4414531"/>
            <a:ext cx="979326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679" y="4705615"/>
            <a:ext cx="2291656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34">
                <a:latin typeface="Times New Roman"/>
                <a:cs typeface="Times New Roman"/>
              </a:rPr>
              <a:t>y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38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59">
                <a:latin typeface="Times New Roman"/>
                <a:cs typeface="Times New Roman"/>
              </a:rPr>
              <a:t>f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tes.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87679" y="5469520"/>
            <a:ext cx="8921380" cy="5560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-4" b="1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1</a:t>
            </a:r>
            <a:r>
              <a:rPr dirty="0" smtClean="0" sz="2000" spc="4" b="1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   </a:t>
            </a:r>
            <a:r>
              <a:rPr dirty="0" smtClean="0" sz="2000" spc="222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-9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es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12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2000" spc="4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2000" spc="-50" b="1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es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117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4" b="1">
                <a:solidFill>
                  <a:srgbClr val="0000FF"/>
                </a:solidFill>
                <a:latin typeface="Times New Roman"/>
                <a:cs typeface="Times New Roman"/>
              </a:rPr>
              <a:t>é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lé</a:t>
            </a:r>
            <a:r>
              <a:rPr dirty="0" smtClean="0" sz="2000" spc="-50" b="1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en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ta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2000" spc="-39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es: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65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(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88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96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es)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9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pr</a:t>
            </a:r>
            <a:r>
              <a:rPr dirty="0" smtClean="0" sz="2000" spc="0">
                <a:latin typeface="Times New Roman"/>
                <a:cs typeface="Times New Roman"/>
              </a:rPr>
              <a:t>ése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27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les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127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ob</a:t>
            </a:r>
            <a:r>
              <a:rPr dirty="0" smtClean="0" sz="2000" spc="25">
                <a:latin typeface="Times New Roman"/>
                <a:cs typeface="Times New Roman"/>
              </a:rPr>
              <a:t>j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ts</a:t>
            </a:r>
            <a:endParaRPr sz="2000">
              <a:latin typeface="Times New Roman"/>
              <a:cs typeface="Times New Roman"/>
            </a:endParaRPr>
          </a:p>
          <a:p>
            <a:pPr marL="12700" marR="37947">
              <a:lnSpc>
                <a:spcPts val="2185"/>
              </a:lnSpc>
              <a:spcBef>
                <a:spcPts val="2"/>
              </a:spcBef>
            </a:pP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les</a:t>
            </a:r>
            <a:r>
              <a:rPr dirty="0" smtClean="0" sz="2000" spc="-16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-11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8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-9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r>
              <a:rPr dirty="0" smtClean="0" sz="2000" spc="-17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On</a:t>
            </a:r>
            <a:r>
              <a:rPr dirty="0" smtClean="0" sz="2000" spc="-9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-9">
                <a:latin typeface="Times New Roman"/>
                <a:cs typeface="Times New Roman"/>
              </a:rPr>
              <a:t>ngu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8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is</a:t>
            </a:r>
            <a:r>
              <a:rPr dirty="0" smtClean="0" sz="2000" spc="-60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9">
                <a:latin typeface="Times New Roman"/>
                <a:cs typeface="Times New Roman"/>
              </a:rPr>
              <a:t>or</a:t>
            </a:r>
            <a:r>
              <a:rPr dirty="0" smtClean="0" sz="2000" spc="0">
                <a:latin typeface="Times New Roman"/>
                <a:cs typeface="Times New Roman"/>
              </a:rPr>
              <a:t>tes</a:t>
            </a:r>
            <a:r>
              <a:rPr dirty="0" smtClean="0" sz="2000" spc="-4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33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-8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é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es: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2030983" y="917523"/>
            <a:ext cx="7855257" cy="14504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1111">
              <a:lnSpc>
                <a:spcPts val="2145"/>
              </a:lnSpc>
              <a:spcBef>
                <a:spcPts val="107"/>
              </a:spcBef>
            </a:pPr>
            <a:r>
              <a:rPr dirty="0" smtClean="0" sz="2000">
                <a:latin typeface="Wingdings"/>
                <a:cs typeface="Wingdings"/>
              </a:rPr>
              <a:t></a:t>
            </a:r>
            <a:r>
              <a:rPr dirty="0" smtClean="0" sz="2000" spc="-264">
                <a:latin typeface="Times New Roman"/>
                <a:cs typeface="Times New Roman"/>
              </a:rPr>
              <a:t> </a:t>
            </a:r>
            <a:r>
              <a:rPr dirty="0" smtClean="0" sz="2000" spc="-9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es</a:t>
            </a:r>
            <a:r>
              <a:rPr dirty="0" smtClean="0" sz="2000" spc="-9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dirty="0" smtClean="0" sz="2000" spc="-50" b="1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b</a:t>
            </a:r>
            <a:r>
              <a:rPr dirty="0" smtClean="0" sz="2000" spc="-50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es</a:t>
            </a:r>
            <a:r>
              <a:rPr dirty="0" smtClean="0" sz="2000" spc="0">
                <a:latin typeface="Times New Roman"/>
                <a:cs typeface="Times New Roman"/>
              </a:rPr>
              <a:t>:</a:t>
            </a:r>
            <a:r>
              <a:rPr dirty="0" smtClean="0" sz="2000" spc="-9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-53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u</a:t>
            </a:r>
            <a:r>
              <a:rPr dirty="0" smtClean="0" sz="2000" spc="-4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tt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4">
                <a:latin typeface="Times New Roman"/>
                <a:cs typeface="Times New Roman"/>
              </a:rPr>
              <a:t>s,</a:t>
            </a:r>
            <a:endParaRPr sz="2000">
              <a:latin typeface="Times New Roman"/>
              <a:cs typeface="Times New Roman"/>
            </a:endParaRPr>
          </a:p>
          <a:p>
            <a:pPr marL="241554" indent="-228854" algn="just">
              <a:lnSpc>
                <a:spcPct val="96016"/>
              </a:lnSpc>
            </a:pPr>
            <a:r>
              <a:rPr dirty="0" smtClean="0" sz="2000" spc="0">
                <a:latin typeface="Wingdings"/>
                <a:cs typeface="Wingdings"/>
              </a:rPr>
              <a:t></a:t>
            </a:r>
            <a:r>
              <a:rPr dirty="0" smtClean="0" sz="2000" spc="143">
                <a:latin typeface="Times New Roman"/>
                <a:cs typeface="Times New Roman"/>
              </a:rPr>
              <a:t> </a:t>
            </a:r>
            <a:r>
              <a:rPr dirty="0" smtClean="0" sz="2000" spc="-9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2000" spc="4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2000" spc="83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iden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f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2000" spc="4" b="1">
                <a:solidFill>
                  <a:srgbClr val="0000FF"/>
                </a:solidFill>
                <a:latin typeface="Times New Roman"/>
                <a:cs typeface="Times New Roman"/>
              </a:rPr>
              <a:t>c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at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eurs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(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-19">
                <a:latin typeface="Times New Roman"/>
                <a:cs typeface="Times New Roman"/>
              </a:rPr>
              <a:t>a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is</a:t>
            </a:r>
            <a:r>
              <a:rPr dirty="0" smtClean="0" sz="2000" spc="55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pp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53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4">
                <a:latin typeface="Times New Roman"/>
                <a:cs typeface="Times New Roman"/>
              </a:rPr>
              <a:t>)</a:t>
            </a:r>
            <a:r>
              <a:rPr dirty="0" smtClean="0" sz="2000" spc="0">
                <a:latin typeface="Times New Roman"/>
                <a:cs typeface="Times New Roman"/>
              </a:rPr>
              <a:t>:</a:t>
            </a:r>
            <a:r>
              <a:rPr dirty="0" smtClean="0" sz="2000" spc="49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88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29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ca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r</a:t>
            </a:r>
            <a:r>
              <a:rPr dirty="0" smtClean="0" sz="2000" spc="2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120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u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c</a:t>
            </a:r>
            <a:r>
              <a:rPr dirty="0" smtClean="0" sz="2000" spc="-14">
                <a:latin typeface="Times New Roman"/>
                <a:cs typeface="Times New Roman"/>
              </a:rPr>
              <a:t>h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î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95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-14">
                <a:latin typeface="Times New Roman"/>
                <a:cs typeface="Times New Roman"/>
              </a:rPr>
              <a:t>h</a:t>
            </a:r>
            <a:r>
              <a:rPr dirty="0" smtClean="0" sz="2000" spc="25">
                <a:latin typeface="Times New Roman"/>
                <a:cs typeface="Times New Roman"/>
              </a:rPr>
              <a:t>a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9">
                <a:latin typeface="Times New Roman"/>
                <a:cs typeface="Times New Roman"/>
              </a:rPr>
              <a:t>u</a:t>
            </a:r>
            <a:r>
              <a:rPr dirty="0" smtClean="0" sz="2000" spc="-3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é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c</a:t>
            </a:r>
            <a:r>
              <a:rPr dirty="0" smtClean="0" sz="2000" spc="34">
                <a:latin typeface="Times New Roman"/>
                <a:cs typeface="Times New Roman"/>
              </a:rPr>
              <a:t>o</a:t>
            </a:r>
            <a:r>
              <a:rPr dirty="0" smtClean="0" sz="2000" spc="-14">
                <a:latin typeface="Times New Roman"/>
                <a:cs typeface="Times New Roman"/>
              </a:rPr>
              <a:t>m</a:t>
            </a:r>
            <a:r>
              <a:rPr dirty="0" smtClean="0" sz="2000" spc="-34">
                <a:latin typeface="Times New Roman"/>
                <a:cs typeface="Times New Roman"/>
              </a:rPr>
              <a:t>m</a:t>
            </a:r>
            <a:r>
              <a:rPr dirty="0" smtClean="0" sz="2000" spc="25">
                <a:latin typeface="Times New Roman"/>
                <a:cs typeface="Times New Roman"/>
              </a:rPr>
              <a:t>e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ça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16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ar</a:t>
            </a:r>
            <a:r>
              <a:rPr dirty="0" smtClean="0" sz="2000" spc="122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33">
                <a:latin typeface="Times New Roman"/>
                <a:cs typeface="Times New Roman"/>
              </a:rPr>
              <a:t> </a:t>
            </a:r>
            <a:r>
              <a:rPr dirty="0" smtClean="0" sz="2000" spc="-64">
                <a:latin typeface="Times New Roman"/>
                <a:cs typeface="Times New Roman"/>
              </a:rPr>
              <a:t>m</a:t>
            </a:r>
            <a:r>
              <a:rPr dirty="0" smtClean="0" sz="2000" spc="25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n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25">
                <a:latin typeface="Times New Roman"/>
                <a:cs typeface="Times New Roman"/>
              </a:rPr>
              <a:t>c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4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(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14">
                <a:latin typeface="Times New Roman"/>
                <a:cs typeface="Times New Roman"/>
              </a:rPr>
              <a:t>x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r>
              <a:rPr dirty="0" smtClean="0" sz="2000" spc="112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li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r>
              <a:rPr dirty="0" smtClean="0" sz="2000" spc="103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aX</a:t>
            </a:r>
            <a:r>
              <a:rPr dirty="0" smtClean="0" sz="2000" spc="9">
                <a:latin typeface="Times New Roman"/>
                <a:cs typeface="Times New Roman"/>
              </a:rPr>
              <a:t>12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h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d),</a:t>
            </a:r>
            <a:endParaRPr sz="2000">
              <a:latin typeface="Times New Roman"/>
              <a:cs typeface="Times New Roman"/>
            </a:endParaRPr>
          </a:p>
          <a:p>
            <a:pPr marL="12700" marR="31111">
              <a:lnSpc>
                <a:spcPct val="95825"/>
              </a:lnSpc>
            </a:pPr>
            <a:r>
              <a:rPr dirty="0" smtClean="0" sz="2000">
                <a:latin typeface="Wingdings"/>
                <a:cs typeface="Wingdings"/>
              </a:rPr>
              <a:t></a:t>
            </a:r>
            <a:r>
              <a:rPr dirty="0" smtClean="0" sz="2000" spc="-264">
                <a:latin typeface="Times New Roman"/>
                <a:cs typeface="Times New Roman"/>
              </a:rPr>
              <a:t> </a:t>
            </a:r>
            <a:r>
              <a:rPr dirty="0" smtClean="0" sz="2000" spc="-9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es</a:t>
            </a:r>
            <a:r>
              <a:rPr dirty="0" smtClean="0" sz="2000" spc="-9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c</a:t>
            </a:r>
            <a:r>
              <a:rPr dirty="0" smtClean="0" sz="2000" spc="4" b="1">
                <a:solidFill>
                  <a:srgbClr val="0000FF"/>
                </a:solidFill>
                <a:latin typeface="Times New Roman"/>
                <a:cs typeface="Times New Roman"/>
              </a:rPr>
              <a:t>h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înes</a:t>
            </a:r>
            <a:r>
              <a:rPr dirty="0" smtClean="0" sz="2000" spc="-63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de</a:t>
            </a:r>
            <a:r>
              <a:rPr dirty="0" smtClean="0" sz="2000" spc="-9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-4" b="1">
                <a:solidFill>
                  <a:srgbClr val="0000FF"/>
                </a:solidFill>
                <a:latin typeface="Times New Roman"/>
                <a:cs typeface="Times New Roman"/>
              </a:rPr>
              <a:t>c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2000" spc="4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2000" spc="4" b="1">
                <a:solidFill>
                  <a:srgbClr val="0000FF"/>
                </a:solidFill>
                <a:latin typeface="Times New Roman"/>
                <a:cs typeface="Times New Roman"/>
              </a:rPr>
              <a:t>c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è</a:t>
            </a:r>
            <a:r>
              <a:rPr dirty="0" smtClean="0" sz="2000" spc="-39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es</a:t>
            </a:r>
            <a:r>
              <a:rPr dirty="0" smtClean="0" sz="2000" spc="-87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29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gu</a:t>
            </a:r>
            <a:r>
              <a:rPr dirty="0" smtClean="0" sz="2000" spc="0">
                <a:latin typeface="Times New Roman"/>
                <a:cs typeface="Times New Roman"/>
              </a:rPr>
              <a:t>ill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ts</a:t>
            </a:r>
            <a:r>
              <a:rPr dirty="0" smtClean="0" sz="2000" spc="-13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(</a:t>
            </a:r>
            <a:r>
              <a:rPr dirty="0" smtClean="0" sz="2000" spc="9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x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r>
              <a:rPr dirty="0" smtClean="0" sz="2000" spc="-20">
                <a:latin typeface="Times New Roman"/>
                <a:cs typeface="Times New Roman"/>
              </a:rPr>
              <a:t> </a:t>
            </a:r>
            <a:r>
              <a:rPr dirty="0" smtClean="0" sz="2000" spc="25">
                <a:latin typeface="Times New Roman"/>
                <a:cs typeface="Times New Roman"/>
              </a:rPr>
              <a:t>"</a:t>
            </a:r>
            <a:r>
              <a:rPr dirty="0" smtClean="0" sz="2000" spc="0">
                <a:latin typeface="Times New Roman"/>
                <a:cs typeface="Times New Roman"/>
              </a:rPr>
              <a:t>%</a:t>
            </a:r>
            <a:r>
              <a:rPr dirty="0" smtClean="0" sz="2000" spc="-4">
                <a:latin typeface="Times New Roman"/>
                <a:cs typeface="Times New Roman"/>
              </a:rPr>
              <a:t>%</a:t>
            </a:r>
            <a:r>
              <a:rPr dirty="0" smtClean="0" sz="2000" spc="0">
                <a:latin typeface="Times New Roman"/>
                <a:cs typeface="Times New Roman"/>
              </a:rPr>
              <a:t>Mil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%</a:t>
            </a:r>
            <a:r>
              <a:rPr dirty="0" smtClean="0" sz="2000" spc="-4">
                <a:latin typeface="Times New Roman"/>
                <a:cs typeface="Times New Roman"/>
              </a:rPr>
              <a:t>%</a:t>
            </a:r>
            <a:r>
              <a:rPr dirty="0" smtClean="0" sz="2000" spc="25">
                <a:latin typeface="Times New Roman"/>
                <a:cs typeface="Times New Roman"/>
              </a:rPr>
              <a:t>"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r>
              <a:rPr dirty="0" smtClean="0" sz="2000" spc="-190">
                <a:latin typeface="Times New Roman"/>
                <a:cs typeface="Times New Roman"/>
              </a:rPr>
              <a:t> </a:t>
            </a:r>
            <a:r>
              <a:rPr dirty="0" smtClean="0" sz="2000" spc="29">
                <a:latin typeface="Times New Roman"/>
                <a:cs typeface="Times New Roman"/>
              </a:rPr>
              <a:t>"</a:t>
            </a:r>
            <a:r>
              <a:rPr dirty="0" smtClean="0" sz="2000" spc="9">
                <a:latin typeface="Times New Roman"/>
                <a:cs typeface="Times New Roman"/>
              </a:rPr>
              <a:t>123</a:t>
            </a:r>
            <a:r>
              <a:rPr dirty="0" smtClean="0" sz="2000" spc="29">
                <a:latin typeface="Times New Roman"/>
                <a:cs typeface="Times New Roman"/>
              </a:rPr>
              <a:t>"</a:t>
            </a:r>
            <a:r>
              <a:rPr dirty="0" smtClean="0" sz="2000" spc="9">
                <a:latin typeface="Times New Roman"/>
                <a:cs typeface="Times New Roman"/>
              </a:rPr>
              <a:t>)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87679" y="3016388"/>
            <a:ext cx="663346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-4" b="1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1</a:t>
            </a:r>
            <a:r>
              <a:rPr dirty="0" smtClean="0" sz="2000" spc="4" b="1">
                <a:solidFill>
                  <a:srgbClr val="0000FF"/>
                </a:solidFill>
                <a:latin typeface="Times New Roman"/>
                <a:cs typeface="Times New Roman"/>
              </a:rPr>
              <a:t>.3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658874" y="3016388"/>
            <a:ext cx="442624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-9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2000" spc="4" b="1">
                <a:solidFill>
                  <a:srgbClr val="0000FF"/>
                </a:solidFill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207768" y="3016388"/>
            <a:ext cx="788994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2000" spc="4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2000" spc="-50" b="1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110611" y="3016388"/>
            <a:ext cx="1169464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4" b="1">
                <a:solidFill>
                  <a:srgbClr val="0000FF"/>
                </a:solidFill>
                <a:latin typeface="Times New Roman"/>
                <a:cs typeface="Times New Roman"/>
              </a:rPr>
              <a:t>c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dirty="0" smtClean="0" sz="2000" spc="-50" b="1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dirty="0" smtClean="0" sz="2000" spc="-4" b="1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dirty="0" smtClean="0" sz="2000" spc="9" b="1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dirty="0" smtClean="0" sz="2000" spc="-4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2000" spc="0" b="1">
                <a:solidFill>
                  <a:srgbClr val="0000FF"/>
                </a:solidFill>
                <a:latin typeface="Times New Roman"/>
                <a:cs typeface="Times New Roman"/>
              </a:rPr>
              <a:t>és: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397121" y="3016388"/>
            <a:ext cx="1301442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pr</a:t>
            </a:r>
            <a:r>
              <a:rPr dirty="0" smtClean="0" sz="2000" spc="0">
                <a:latin typeface="Times New Roman"/>
                <a:cs typeface="Times New Roman"/>
              </a:rPr>
              <a:t>ése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12282" y="3016388"/>
            <a:ext cx="1122259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>
                <a:latin typeface="Times New Roman"/>
                <a:cs typeface="Times New Roman"/>
              </a:rPr>
              <a:t>les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29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ob</a:t>
            </a:r>
            <a:r>
              <a:rPr dirty="0" smtClean="0" sz="2000" spc="19">
                <a:latin typeface="Times New Roman"/>
                <a:cs typeface="Times New Roman"/>
              </a:rPr>
              <a:t>j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ts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39736" y="3016388"/>
            <a:ext cx="1057916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14">
                <a:latin typeface="Times New Roman"/>
                <a:cs typeface="Times New Roman"/>
              </a:rPr>
              <a:t>po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és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10804" y="3016388"/>
            <a:ext cx="1633505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>
                <a:latin typeface="Times New Roman"/>
                <a:cs typeface="Times New Roman"/>
              </a:rPr>
              <a:t>(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és)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308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679" y="3308751"/>
            <a:ext cx="6308153" cy="7250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14">
                <a:latin typeface="Times New Roman"/>
                <a:cs typeface="Times New Roman"/>
              </a:rPr>
              <a:t>v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r>
              <a:rPr dirty="0" smtClean="0" sz="2000" spc="-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-34">
                <a:latin typeface="Times New Roman"/>
                <a:cs typeface="Times New Roman"/>
              </a:rPr>
              <a:t>y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14">
                <a:latin typeface="Times New Roman"/>
                <a:cs typeface="Times New Roman"/>
              </a:rPr>
              <a:t>x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25">
                <a:latin typeface="Times New Roman"/>
                <a:cs typeface="Times New Roman"/>
              </a:rPr>
              <a:t>e</a:t>
            </a:r>
            <a:r>
              <a:rPr dirty="0" smtClean="0" sz="2000" spc="-64">
                <a:latin typeface="Times New Roman"/>
                <a:cs typeface="Times New Roman"/>
              </a:rPr>
              <a:t>m</a:t>
            </a:r>
            <a:r>
              <a:rPr dirty="0" smtClean="0" sz="2000" spc="29">
                <a:latin typeface="Times New Roman"/>
                <a:cs typeface="Times New Roman"/>
              </a:rPr>
              <a:t>e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r>
              <a:rPr dirty="0" smtClean="0" sz="2000" spc="-13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19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-64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64">
                <a:latin typeface="Times New Roman"/>
                <a:cs typeface="Times New Roman"/>
              </a:rPr>
              <a:t>m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é</a:t>
            </a:r>
            <a:r>
              <a:rPr dirty="0" smtClean="0" sz="2000" spc="-4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-2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3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28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-64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e:</a:t>
            </a:r>
            <a:endParaRPr sz="2000">
              <a:latin typeface="Times New Roman"/>
              <a:cs typeface="Times New Roman"/>
            </a:endParaRPr>
          </a:p>
          <a:p>
            <a:pPr marL="927404" marR="37993">
              <a:lnSpc>
                <a:spcPts val="2109"/>
              </a:lnSpc>
              <a:spcBef>
                <a:spcPts val="1004"/>
              </a:spcBef>
            </a:pPr>
            <a:r>
              <a:rPr dirty="0" smtClean="0" sz="2000" spc="9" b="1">
                <a:latin typeface="Times New Roman"/>
                <a:cs typeface="Times New Roman"/>
              </a:rPr>
              <a:t>fo</a:t>
            </a:r>
            <a:r>
              <a:rPr dirty="0" smtClean="0" sz="2000" spc="-4" b="1">
                <a:latin typeface="Times New Roman"/>
                <a:cs typeface="Times New Roman"/>
              </a:rPr>
              <a:t>n</a:t>
            </a:r>
            <a:r>
              <a:rPr dirty="0" smtClean="0" sz="2000" spc="4" b="1">
                <a:latin typeface="Times New Roman"/>
                <a:cs typeface="Times New Roman"/>
              </a:rPr>
              <a:t>c</a:t>
            </a:r>
            <a:r>
              <a:rPr dirty="0" smtClean="0" sz="2000" spc="9" b="1">
                <a:latin typeface="Times New Roman"/>
                <a:cs typeface="Times New Roman"/>
              </a:rPr>
              <a:t>t</a:t>
            </a:r>
            <a:r>
              <a:rPr dirty="0" smtClean="0" sz="2000" spc="0" b="1">
                <a:latin typeface="Times New Roman"/>
                <a:cs typeface="Times New Roman"/>
              </a:rPr>
              <a:t>eur</a:t>
            </a:r>
            <a:r>
              <a:rPr dirty="0" smtClean="0" sz="2000" spc="9" b="1">
                <a:latin typeface="Times New Roman"/>
                <a:cs typeface="Times New Roman"/>
              </a:rPr>
              <a:t>(</a:t>
            </a:r>
            <a:r>
              <a:rPr dirty="0" smtClean="0" sz="2000" spc="9" b="1">
                <a:latin typeface="Times New Roman"/>
                <a:cs typeface="Times New Roman"/>
              </a:rPr>
              <a:t>t</a:t>
            </a:r>
            <a:r>
              <a:rPr dirty="0" smtClean="0" baseline="-11149" sz="1950" spc="0" b="1">
                <a:latin typeface="Times New Roman"/>
                <a:cs typeface="Times New Roman"/>
              </a:rPr>
              <a:t>1</a:t>
            </a:r>
            <a:r>
              <a:rPr dirty="0" smtClean="0" sz="2000" spc="0" b="1">
                <a:latin typeface="Times New Roman"/>
                <a:cs typeface="Times New Roman"/>
              </a:rPr>
              <a:t>,</a:t>
            </a:r>
            <a:r>
              <a:rPr dirty="0" smtClean="0" sz="2000" spc="-111" b="1">
                <a:latin typeface="Times New Roman"/>
                <a:cs typeface="Times New Roman"/>
              </a:rPr>
              <a:t> </a:t>
            </a:r>
            <a:r>
              <a:rPr dirty="0" smtClean="0" sz="2000" spc="4" b="1">
                <a:latin typeface="Times New Roman"/>
                <a:cs typeface="Times New Roman"/>
              </a:rPr>
              <a:t>...</a:t>
            </a:r>
            <a:r>
              <a:rPr dirty="0" smtClean="0" sz="2000" spc="0" b="1">
                <a:latin typeface="Times New Roman"/>
                <a:cs typeface="Times New Roman"/>
              </a:rPr>
              <a:t>,</a:t>
            </a:r>
            <a:r>
              <a:rPr dirty="0" smtClean="0" sz="2000" spc="-29" b="1">
                <a:latin typeface="Times New Roman"/>
                <a:cs typeface="Times New Roman"/>
              </a:rPr>
              <a:t> </a:t>
            </a:r>
            <a:r>
              <a:rPr dirty="0" smtClean="0" sz="2000" spc="9" b="1">
                <a:latin typeface="Times New Roman"/>
                <a:cs typeface="Times New Roman"/>
              </a:rPr>
              <a:t>t</a:t>
            </a:r>
            <a:r>
              <a:rPr dirty="0" smtClean="0" baseline="-11149" sz="1950" spc="-25" b="1">
                <a:latin typeface="Times New Roman"/>
                <a:cs typeface="Times New Roman"/>
              </a:rPr>
              <a:t>n</a:t>
            </a:r>
            <a:r>
              <a:rPr dirty="0" smtClean="0" sz="2000" spc="0" b="1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87679" y="4362715"/>
            <a:ext cx="8993593" cy="16260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77369">
              <a:lnSpc>
                <a:spcPts val="2090"/>
              </a:lnSpc>
              <a:spcBef>
                <a:spcPts val="134"/>
              </a:spcBef>
            </a:pP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u</a:t>
            </a:r>
            <a:r>
              <a:rPr dirty="0" smtClean="0" sz="2000" spc="214">
                <a:latin typeface="Times New Roman"/>
                <a:cs typeface="Times New Roman"/>
              </a:rPr>
              <a:t> </a:t>
            </a:r>
            <a:r>
              <a:rPr dirty="0" smtClean="0" sz="2000" spc="9" b="1">
                <a:latin typeface="Times New Roman"/>
                <a:cs typeface="Times New Roman"/>
              </a:rPr>
              <a:t>fo</a:t>
            </a:r>
            <a:r>
              <a:rPr dirty="0" smtClean="0" sz="2000" spc="-4" b="1">
                <a:latin typeface="Times New Roman"/>
                <a:cs typeface="Times New Roman"/>
              </a:rPr>
              <a:t>n</a:t>
            </a:r>
            <a:r>
              <a:rPr dirty="0" smtClean="0" sz="2000" spc="4" b="1">
                <a:latin typeface="Times New Roman"/>
                <a:cs typeface="Times New Roman"/>
              </a:rPr>
              <a:t>c</a:t>
            </a:r>
            <a:r>
              <a:rPr dirty="0" smtClean="0" sz="2000" spc="9" b="1">
                <a:latin typeface="Times New Roman"/>
                <a:cs typeface="Times New Roman"/>
              </a:rPr>
              <a:t>t</a:t>
            </a:r>
            <a:r>
              <a:rPr dirty="0" smtClean="0" sz="2000" spc="0" b="1">
                <a:latin typeface="Times New Roman"/>
                <a:cs typeface="Times New Roman"/>
              </a:rPr>
              <a:t>eur</a:t>
            </a:r>
            <a:r>
              <a:rPr dirty="0" smtClean="0" sz="2000" spc="152" b="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217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41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-9">
                <a:latin typeface="Times New Roman"/>
                <a:cs typeface="Times New Roman"/>
              </a:rPr>
              <a:t>h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î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42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-9">
                <a:latin typeface="Times New Roman"/>
                <a:cs typeface="Times New Roman"/>
              </a:rPr>
              <a:t>h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nu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66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59">
                <a:latin typeface="Times New Roman"/>
                <a:cs typeface="Times New Roman"/>
              </a:rPr>
              <a:t>mm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4">
                <a:latin typeface="Times New Roman"/>
                <a:cs typeface="Times New Roman"/>
              </a:rPr>
              <a:t>ça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257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r</a:t>
            </a:r>
            <a:r>
              <a:rPr dirty="0" smtClean="0" sz="2000" spc="204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66">
                <a:latin typeface="Times New Roman"/>
                <a:cs typeface="Times New Roman"/>
              </a:rPr>
              <a:t> 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nu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(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ê</a:t>
            </a:r>
            <a:r>
              <a:rPr dirty="0" smtClean="0" sz="2000" spc="0">
                <a:latin typeface="Times New Roman"/>
                <a:cs typeface="Times New Roman"/>
              </a:rPr>
              <a:t>te</a:t>
            </a:r>
            <a:r>
              <a:rPr dirty="0" smtClean="0" sz="2000" spc="9">
                <a:latin typeface="Times New Roman"/>
                <a:cs typeface="Times New Roman"/>
              </a:rPr>
              <a:t>)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r>
              <a:rPr dirty="0" smtClean="0" sz="2000" spc="195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et</a:t>
            </a:r>
            <a:r>
              <a:rPr dirty="0" smtClean="0" sz="2000" spc="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baseline="-11149" sz="1950" spc="0">
                <a:latin typeface="Times New Roman"/>
                <a:cs typeface="Times New Roman"/>
              </a:rPr>
              <a:t>1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r>
              <a:rPr dirty="0" smtClean="0" sz="2000" spc="-26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...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r>
              <a:rPr dirty="0" smtClean="0" sz="2000" spc="-3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baseline="-11149" sz="1950" spc="0">
                <a:latin typeface="Times New Roman"/>
                <a:cs typeface="Times New Roman"/>
              </a:rPr>
              <a:t>n</a:t>
            </a:r>
            <a:r>
              <a:rPr dirty="0" smtClean="0" baseline="-11149" sz="1950" spc="117">
                <a:latin typeface="Times New Roman"/>
                <a:cs typeface="Times New Roman"/>
              </a:rPr>
              <a:t> 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-33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-2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-3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(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è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4">
                <a:latin typeface="Times New Roman"/>
                <a:cs typeface="Times New Roman"/>
              </a:rPr>
              <a:t>)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r>
              <a:rPr dirty="0" smtClean="0" sz="2000" spc="-95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8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9">
                <a:latin typeface="Times New Roman"/>
                <a:cs typeface="Times New Roman"/>
              </a:rPr>
              <a:t>br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31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39">
                <a:latin typeface="Times New Roman"/>
                <a:cs typeface="Times New Roman"/>
              </a:rPr>
              <a:t>r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19">
                <a:latin typeface="Times New Roman"/>
                <a:cs typeface="Times New Roman"/>
              </a:rPr>
              <a:t>t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-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9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-22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pp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lé</a:t>
            </a:r>
            <a:r>
              <a:rPr dirty="0" smtClean="0" sz="2000" spc="-66">
                <a:latin typeface="Times New Roman"/>
                <a:cs typeface="Times New Roman"/>
              </a:rPr>
              <a:t> 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4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i</a:t>
            </a:r>
            <a:r>
              <a:rPr dirty="0" smtClean="0" sz="2000" spc="9" b="1">
                <a:latin typeface="Times New Roman"/>
                <a:cs typeface="Times New Roman"/>
              </a:rPr>
              <a:t>t</a:t>
            </a:r>
            <a:r>
              <a:rPr dirty="0" smtClean="0" sz="2000" spc="4" b="1">
                <a:latin typeface="Times New Roman"/>
                <a:cs typeface="Times New Roman"/>
              </a:rPr>
              <a:t>é</a:t>
            </a:r>
            <a:r>
              <a:rPr dirty="0" smtClean="0" sz="2000" spc="0" b="1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ct val="96016"/>
              </a:lnSpc>
              <a:spcBef>
                <a:spcPts val="1525"/>
              </a:spcBef>
            </a:pPr>
            <a:r>
              <a:rPr dirty="0" smtClean="0" sz="2000" spc="1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ar</a:t>
            </a:r>
            <a:r>
              <a:rPr dirty="0" smtClean="0" sz="2000" spc="68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x</a:t>
            </a:r>
            <a:r>
              <a:rPr dirty="0" smtClean="0" sz="2000" spc="29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r>
              <a:rPr dirty="0" smtClean="0" sz="2000" spc="12">
                <a:latin typeface="Times New Roman"/>
                <a:cs typeface="Times New Roman"/>
              </a:rPr>
              <a:t> 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0" b="1">
                <a:latin typeface="Times New Roman"/>
                <a:cs typeface="Times New Roman"/>
              </a:rPr>
              <a:t>d</a:t>
            </a:r>
            <a:r>
              <a:rPr dirty="0" smtClean="0" sz="2000" spc="-50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es</a:t>
            </a:r>
            <a:r>
              <a:rPr dirty="0" smtClean="0" sz="2000" spc="-9" b="1">
                <a:latin typeface="Times New Roman"/>
                <a:cs typeface="Times New Roman"/>
              </a:rPr>
              <a:t>s</a:t>
            </a:r>
            <a:r>
              <a:rPr dirty="0" smtClean="0" sz="2000" spc="0" b="1">
                <a:latin typeface="Times New Roman"/>
                <a:cs typeface="Times New Roman"/>
              </a:rPr>
              <a:t>e</a:t>
            </a:r>
            <a:r>
              <a:rPr dirty="0" smtClean="0" sz="2000" spc="9" b="1">
                <a:latin typeface="Times New Roman"/>
                <a:cs typeface="Times New Roman"/>
              </a:rPr>
              <a:t>(</a:t>
            </a:r>
            <a:r>
              <a:rPr dirty="0" smtClean="0" sz="2000" spc="14" b="1">
                <a:latin typeface="Times New Roman"/>
                <a:cs typeface="Times New Roman"/>
              </a:rPr>
              <a:t>18</a:t>
            </a:r>
            <a:r>
              <a:rPr dirty="0" smtClean="0" sz="2000" spc="4" b="1">
                <a:latin typeface="Times New Roman"/>
                <a:cs typeface="Times New Roman"/>
              </a:rPr>
              <a:t>,</a:t>
            </a:r>
            <a:r>
              <a:rPr dirty="0" smtClean="0" sz="2000" spc="0" b="1">
                <a:latin typeface="Times New Roman"/>
                <a:cs typeface="Times New Roman"/>
              </a:rPr>
              <a:t>"rue</a:t>
            </a:r>
            <a:r>
              <a:rPr dirty="0" smtClean="0" sz="2000" spc="-29" b="1"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latin typeface="Times New Roman"/>
                <a:cs typeface="Times New Roman"/>
              </a:rPr>
              <a:t>des</a:t>
            </a:r>
            <a:r>
              <a:rPr dirty="0" smtClean="0" sz="2000" spc="67" b="1">
                <a:latin typeface="Times New Roman"/>
                <a:cs typeface="Times New Roman"/>
              </a:rPr>
              <a:t> </a:t>
            </a:r>
            <a:r>
              <a:rPr dirty="0" smtClean="0" sz="2000" spc="-25" b="1">
                <a:latin typeface="Times New Roman"/>
                <a:cs typeface="Times New Roman"/>
              </a:rPr>
              <a:t>m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4" b="1">
                <a:latin typeface="Times New Roman"/>
                <a:cs typeface="Times New Roman"/>
              </a:rPr>
              <a:t>r</a:t>
            </a:r>
            <a:r>
              <a:rPr dirty="0" smtClean="0" sz="2000" spc="9" b="1">
                <a:latin typeface="Times New Roman"/>
                <a:cs typeface="Times New Roman"/>
              </a:rPr>
              <a:t>ty</a:t>
            </a:r>
            <a:r>
              <a:rPr dirty="0" smtClean="0" sz="2000" spc="-39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</a:t>
            </a:r>
            <a:r>
              <a:rPr dirty="0" smtClean="0" sz="2000" spc="25" b="1">
                <a:latin typeface="Times New Roman"/>
                <a:cs typeface="Times New Roman"/>
              </a:rPr>
              <a:t>s</a:t>
            </a:r>
            <a:r>
              <a:rPr dirty="0" smtClean="0" sz="2000" spc="0" b="1">
                <a:latin typeface="Times New Roman"/>
                <a:cs typeface="Times New Roman"/>
              </a:rPr>
              <a:t>",</a:t>
            </a:r>
            <a:r>
              <a:rPr dirty="0" smtClean="0" sz="2000" spc="-69" b="1">
                <a:latin typeface="Times New Roman"/>
                <a:cs typeface="Times New Roman"/>
              </a:rPr>
              <a:t>V</a:t>
            </a:r>
            <a:r>
              <a:rPr dirty="0" smtClean="0" sz="2000" spc="0" b="1">
                <a:latin typeface="Times New Roman"/>
                <a:cs typeface="Times New Roman"/>
              </a:rPr>
              <a:t>ill</a:t>
            </a:r>
            <a:r>
              <a:rPr dirty="0" smtClean="0" sz="2000" spc="4" b="1">
                <a:latin typeface="Times New Roman"/>
                <a:cs typeface="Times New Roman"/>
              </a:rPr>
              <a:t>e</a:t>
            </a:r>
            <a:r>
              <a:rPr dirty="0" smtClean="0" sz="2000" spc="0" b="1">
                <a:latin typeface="Times New Roman"/>
                <a:cs typeface="Times New Roman"/>
              </a:rPr>
              <a:t>)</a:t>
            </a:r>
            <a:r>
              <a:rPr dirty="0" smtClean="0" sz="2000" spc="-55" b="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47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44">
                <a:latin typeface="Times New Roman"/>
                <a:cs typeface="Times New Roman"/>
              </a:rPr>
              <a:t> </a:t>
            </a:r>
            <a:r>
              <a:rPr dirty="0" smtClean="0" sz="2000" spc="19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34">
                <a:latin typeface="Times New Roman"/>
                <a:cs typeface="Times New Roman"/>
              </a:rPr>
              <a:t>r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34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34">
                <a:latin typeface="Times New Roman"/>
                <a:cs typeface="Times New Roman"/>
              </a:rPr>
              <a:t>o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é</a:t>
            </a:r>
            <a:r>
              <a:rPr dirty="0" smtClean="0" sz="2000" spc="8">
                <a:latin typeface="Times New Roman"/>
                <a:cs typeface="Times New Roman"/>
              </a:rPr>
              <a:t> </a:t>
            </a:r>
            <a:r>
              <a:rPr dirty="0" smtClean="0" sz="2000" spc="34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u</a:t>
            </a:r>
            <a:r>
              <a:rPr dirty="0" smtClean="0" sz="2000" spc="69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29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0" b="1">
                <a:latin typeface="Times New Roman"/>
                <a:cs typeface="Times New Roman"/>
              </a:rPr>
              <a:t>d</a:t>
            </a:r>
            <a:r>
              <a:rPr dirty="0" smtClean="0" sz="2000" spc="-50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es</a:t>
            </a:r>
            <a:r>
              <a:rPr dirty="0" smtClean="0" sz="2000" spc="-9" b="1">
                <a:latin typeface="Times New Roman"/>
                <a:cs typeface="Times New Roman"/>
              </a:rPr>
              <a:t>s</a:t>
            </a:r>
            <a:r>
              <a:rPr dirty="0" smtClean="0" sz="2000" spc="0" b="1">
                <a:latin typeface="Times New Roman"/>
                <a:cs typeface="Times New Roman"/>
              </a:rPr>
              <a:t>e</a:t>
            </a:r>
            <a:r>
              <a:rPr dirty="0" smtClean="0" sz="2000" spc="72" b="1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ité</a:t>
            </a:r>
            <a:r>
              <a:rPr dirty="0" smtClean="0" sz="2000" spc="61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3</a:t>
            </a:r>
            <a:r>
              <a:rPr dirty="0" smtClean="0" sz="2000" spc="0">
                <a:latin typeface="Times New Roman"/>
                <a:cs typeface="Times New Roman"/>
              </a:rPr>
              <a:t>,</a:t>
            </a:r>
            <a:r>
              <a:rPr dirty="0" smtClean="0" sz="2000" spc="100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75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103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-19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x</a:t>
            </a:r>
            <a:r>
              <a:rPr dirty="0" smtClean="0" sz="2000" spc="57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29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30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14">
                <a:latin typeface="Times New Roman"/>
                <a:cs typeface="Times New Roman"/>
              </a:rPr>
              <a:t>r</a:t>
            </a:r>
            <a:r>
              <a:rPr dirty="0" smtClean="0" sz="2000" spc="9">
                <a:latin typeface="Times New Roman"/>
                <a:cs typeface="Times New Roman"/>
              </a:rPr>
              <a:t>g</a:t>
            </a:r>
            <a:r>
              <a:rPr dirty="0" smtClean="0" sz="2000" spc="14">
                <a:latin typeface="Times New Roman"/>
                <a:cs typeface="Times New Roman"/>
              </a:rPr>
              <a:t>u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29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ts</a:t>
            </a:r>
            <a:r>
              <a:rPr dirty="0" smtClean="0" sz="2000" spc="42">
                <a:latin typeface="Times New Roman"/>
                <a:cs typeface="Times New Roman"/>
              </a:rPr>
              <a:t> 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7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78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34">
                <a:latin typeface="Times New Roman"/>
                <a:cs typeface="Times New Roman"/>
              </a:rPr>
              <a:t>r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47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29">
                <a:latin typeface="Times New Roman"/>
                <a:cs typeface="Times New Roman"/>
              </a:rPr>
              <a:t>é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29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14" b="1">
                <a:latin typeface="Times New Roman"/>
                <a:cs typeface="Times New Roman"/>
              </a:rPr>
              <a:t>1</a:t>
            </a:r>
            <a:r>
              <a:rPr dirty="0" smtClean="0" sz="2000" spc="0" b="1">
                <a:latin typeface="Times New Roman"/>
                <a:cs typeface="Times New Roman"/>
              </a:rPr>
              <a:t>8</a:t>
            </a:r>
            <a:r>
              <a:rPr dirty="0" smtClean="0" sz="2000" spc="100" b="1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et</a:t>
            </a:r>
            <a:r>
              <a:rPr dirty="0" smtClean="0" sz="2000" spc="4">
                <a:latin typeface="Times New Roman"/>
                <a:cs typeface="Times New Roman"/>
              </a:rPr>
              <a:t> </a:t>
            </a:r>
            <a:r>
              <a:rPr dirty="0" smtClean="0" sz="2000" spc="25">
                <a:latin typeface="Times New Roman"/>
                <a:cs typeface="Times New Roman"/>
              </a:rPr>
              <a:t>"</a:t>
            </a:r>
            <a:r>
              <a:rPr dirty="0" smtClean="0" sz="2000" spc="0" b="1">
                <a:latin typeface="Times New Roman"/>
                <a:cs typeface="Times New Roman"/>
              </a:rPr>
              <a:t>rue</a:t>
            </a:r>
            <a:r>
              <a:rPr dirty="0" smtClean="0" sz="2000" spc="-56" b="1"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latin typeface="Times New Roman"/>
                <a:cs typeface="Times New Roman"/>
              </a:rPr>
              <a:t>des</a:t>
            </a:r>
            <a:r>
              <a:rPr dirty="0" smtClean="0" sz="2000" spc="-32" b="1">
                <a:latin typeface="Times New Roman"/>
                <a:cs typeface="Times New Roman"/>
              </a:rPr>
              <a:t> </a:t>
            </a:r>
            <a:r>
              <a:rPr dirty="0" smtClean="0" sz="2000" spc="-54" b="1">
                <a:latin typeface="Times New Roman"/>
                <a:cs typeface="Times New Roman"/>
              </a:rPr>
              <a:t>m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4" b="1">
                <a:latin typeface="Times New Roman"/>
                <a:cs typeface="Times New Roman"/>
              </a:rPr>
              <a:t>r</a:t>
            </a:r>
            <a:r>
              <a:rPr dirty="0" smtClean="0" sz="2000" spc="9" b="1">
                <a:latin typeface="Times New Roman"/>
                <a:cs typeface="Times New Roman"/>
              </a:rPr>
              <a:t>ty</a:t>
            </a:r>
            <a:r>
              <a:rPr dirty="0" smtClean="0" sz="2000" spc="-44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</a:t>
            </a:r>
            <a:r>
              <a:rPr dirty="0" smtClean="0" sz="2000" spc="-9" b="1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"</a:t>
            </a:r>
            <a:r>
              <a:rPr dirty="0" smtClean="0" sz="2000" spc="-30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et</a:t>
            </a:r>
            <a:r>
              <a:rPr dirty="0" smtClean="0" sz="2000" spc="-1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3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ro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0">
                <a:latin typeface="Times New Roman"/>
                <a:cs typeface="Times New Roman"/>
              </a:rPr>
              <a:t>è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52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39">
                <a:latin typeface="Times New Roman"/>
                <a:cs typeface="Times New Roman"/>
              </a:rPr>
              <a:t>r</a:t>
            </a:r>
            <a:r>
              <a:rPr dirty="0" smtClean="0" sz="2000" spc="-14">
                <a:latin typeface="Times New Roman"/>
                <a:cs typeface="Times New Roman"/>
              </a:rPr>
              <a:t>g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-64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50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-22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28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73">
                <a:latin typeface="Times New Roman"/>
                <a:cs typeface="Times New Roman"/>
              </a:rPr>
              <a:t> </a:t>
            </a:r>
            <a:r>
              <a:rPr dirty="0" smtClean="0" sz="2000" spc="-69" b="1">
                <a:latin typeface="Times New Roman"/>
                <a:cs typeface="Times New Roman"/>
              </a:rPr>
              <a:t>V</a:t>
            </a:r>
            <a:r>
              <a:rPr dirty="0" smtClean="0" sz="2000" spc="0" b="1">
                <a:latin typeface="Times New Roman"/>
                <a:cs typeface="Times New Roman"/>
              </a:rPr>
              <a:t>ill</a:t>
            </a:r>
            <a:r>
              <a:rPr dirty="0" smtClean="0" sz="2000" spc="4" b="1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19"/>
          <p:cNvSpPr txBox="1"/>
          <p:nvPr/>
        </p:nvSpPr>
        <p:spPr>
          <a:xfrm>
            <a:off x="887679" y="927462"/>
            <a:ext cx="4890926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dirty="0" smtClean="0" sz="2400" spc="-4" b="1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r>
              <a:rPr dirty="0" smtClean="0" sz="2400" spc="-25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Les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400" spc="-59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mtClean="0" sz="2400" spc="-9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2400" spc="-9" b="1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on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,</a:t>
            </a:r>
            <a:r>
              <a:rPr dirty="0" smtClean="0" sz="2400" spc="-44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ou</a:t>
            </a:r>
            <a:r>
              <a:rPr dirty="0" smtClean="0" sz="2400" spc="-39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dirty="0" smtClean="0" sz="2400" spc="-9" b="1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dirty="0" smtClean="0" sz="2400" spc="-29" b="1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dirty="0" smtClean="0" sz="2400" spc="-9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q</a:t>
            </a:r>
            <a:r>
              <a:rPr dirty="0" smtClean="0" sz="2400" spc="4" b="1">
                <a:solidFill>
                  <a:srgbClr val="0000FF"/>
                </a:solidFill>
                <a:latin typeface="Times New Roman"/>
                <a:cs typeface="Times New Roman"/>
              </a:rPr>
              <a:t>u</a:t>
            </a:r>
            <a:r>
              <a:rPr dirty="0" smtClean="0" sz="2400" spc="-9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mtClean="0" sz="2400" spc="0" b="1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16279" y="1441467"/>
            <a:ext cx="31313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dirty="0" smtClean="0" sz="2400" spc="0">
                <a:latin typeface="Wingdings"/>
                <a:cs typeface="Wingdings"/>
              </a:rPr>
              <a:t></a:t>
            </a:r>
            <a:endParaRPr sz="2400">
              <a:latin typeface="Wingdings"/>
              <a:cs typeface="Wingding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87144" y="1472068"/>
            <a:ext cx="8024314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>
                <a:latin typeface="Times New Roman"/>
                <a:cs typeface="Times New Roman"/>
              </a:rPr>
              <a:t>Un</a:t>
            </a:r>
            <a:r>
              <a:rPr dirty="0" smtClean="0" sz="2000" spc="160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7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15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x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84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71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98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35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163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13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;</a:t>
            </a:r>
            <a:r>
              <a:rPr dirty="0" smtClean="0" sz="2000" spc="164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ce</a:t>
            </a:r>
            <a:r>
              <a:rPr dirty="0" smtClean="0" sz="2000" spc="0">
                <a:latin typeface="Times New Roman"/>
                <a:cs typeface="Times New Roman"/>
              </a:rPr>
              <a:t>tte</a:t>
            </a:r>
            <a:r>
              <a:rPr dirty="0" smtClean="0" sz="2000" spc="117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98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345184" y="1764676"/>
            <a:ext cx="7317374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4">
                <a:latin typeface="Times New Roman"/>
                <a:cs typeface="Times New Roman"/>
              </a:rPr>
              <a:t>ê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44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ie</a:t>
            </a:r>
            <a:r>
              <a:rPr dirty="0" smtClean="0" sz="2000" spc="-29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u</a:t>
            </a:r>
            <a:r>
              <a:rPr dirty="0" smtClean="0" sz="2000" spc="-4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e.</a:t>
            </a:r>
            <a:r>
              <a:rPr dirty="0" smtClean="0" sz="2000" spc="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-34">
                <a:latin typeface="Times New Roman"/>
                <a:cs typeface="Times New Roman"/>
              </a:rPr>
              <a:t>y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x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14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29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t,</a:t>
            </a:r>
            <a:r>
              <a:rPr dirty="0" smtClean="0" sz="2000" spc="-4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-4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5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-22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8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la</a:t>
            </a:r>
            <a:r>
              <a:rPr dirty="0" smtClean="0" sz="2000" spc="-29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f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e: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961003" y="2529978"/>
            <a:ext cx="3289902" cy="2915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35"/>
              </a:lnSpc>
              <a:spcBef>
                <a:spcPts val="111"/>
              </a:spcBef>
            </a:pPr>
            <a:r>
              <a:rPr dirty="0" smtClean="0" baseline="2898" sz="3000" spc="-4" b="1">
                <a:latin typeface="Times New Roman"/>
                <a:cs typeface="Times New Roman"/>
              </a:rPr>
              <a:t>s</a:t>
            </a:r>
            <a:r>
              <a:rPr dirty="0" smtClean="0" baseline="2898" sz="3000" spc="9" b="1">
                <a:latin typeface="Times New Roman"/>
                <a:cs typeface="Times New Roman"/>
              </a:rPr>
              <a:t>y</a:t>
            </a:r>
            <a:r>
              <a:rPr dirty="0" smtClean="0" baseline="2898" sz="3000" spc="-50" b="1">
                <a:latin typeface="Times New Roman"/>
                <a:cs typeface="Times New Roman"/>
              </a:rPr>
              <a:t>m</a:t>
            </a:r>
            <a:r>
              <a:rPr dirty="0" smtClean="0" baseline="2898" sz="3000" spc="-4" b="1">
                <a:latin typeface="Times New Roman"/>
                <a:cs typeface="Times New Roman"/>
              </a:rPr>
              <a:t>b</a:t>
            </a:r>
            <a:r>
              <a:rPr dirty="0" smtClean="0" baseline="2898" sz="3000" spc="9" b="1">
                <a:latin typeface="Times New Roman"/>
                <a:cs typeface="Times New Roman"/>
              </a:rPr>
              <a:t>o</a:t>
            </a:r>
            <a:r>
              <a:rPr dirty="0" smtClean="0" baseline="2898" sz="3000" spc="0" b="1">
                <a:latin typeface="Times New Roman"/>
                <a:cs typeface="Times New Roman"/>
              </a:rPr>
              <a:t>l</a:t>
            </a:r>
            <a:r>
              <a:rPr dirty="0" smtClean="0" baseline="2898" sz="3000" spc="4" b="1">
                <a:latin typeface="Times New Roman"/>
                <a:cs typeface="Times New Roman"/>
              </a:rPr>
              <a:t>e</a:t>
            </a:r>
            <a:r>
              <a:rPr dirty="0" smtClean="0" baseline="2898" sz="3000" spc="9" b="1">
                <a:latin typeface="Times New Roman"/>
                <a:cs typeface="Times New Roman"/>
              </a:rPr>
              <a:t>-</a:t>
            </a:r>
            <a:r>
              <a:rPr dirty="0" smtClean="0" baseline="2898" sz="3000" spc="-4" b="1">
                <a:latin typeface="Times New Roman"/>
                <a:cs typeface="Times New Roman"/>
              </a:rPr>
              <a:t>d</a:t>
            </a:r>
            <a:r>
              <a:rPr dirty="0" smtClean="0" baseline="2898" sz="3000" spc="4" b="1">
                <a:latin typeface="Times New Roman"/>
                <a:cs typeface="Times New Roman"/>
              </a:rPr>
              <a:t>e</a:t>
            </a:r>
            <a:r>
              <a:rPr dirty="0" smtClean="0" baseline="2898" sz="3000" spc="9" b="1">
                <a:latin typeface="Times New Roman"/>
                <a:cs typeface="Times New Roman"/>
              </a:rPr>
              <a:t>-</a:t>
            </a:r>
            <a:r>
              <a:rPr dirty="0" smtClean="0" baseline="2898" sz="3000" spc="0" b="1">
                <a:latin typeface="Times New Roman"/>
                <a:cs typeface="Times New Roman"/>
              </a:rPr>
              <a:t>prédi</a:t>
            </a:r>
            <a:r>
              <a:rPr dirty="0" smtClean="0" baseline="2898" sz="3000" spc="4" b="1">
                <a:latin typeface="Times New Roman"/>
                <a:cs typeface="Times New Roman"/>
              </a:rPr>
              <a:t>c</a:t>
            </a:r>
            <a:r>
              <a:rPr dirty="0" smtClean="0" baseline="2898" sz="3000" spc="9" b="1">
                <a:latin typeface="Times New Roman"/>
                <a:cs typeface="Times New Roman"/>
              </a:rPr>
              <a:t>at</a:t>
            </a:r>
            <a:r>
              <a:rPr dirty="0" smtClean="0" baseline="2898" sz="3000" spc="9" b="1">
                <a:latin typeface="Times New Roman"/>
                <a:cs typeface="Times New Roman"/>
              </a:rPr>
              <a:t>(</a:t>
            </a:r>
            <a:r>
              <a:rPr dirty="0" smtClean="0" baseline="2898" sz="3000" spc="9" b="1">
                <a:latin typeface="Times New Roman"/>
                <a:cs typeface="Times New Roman"/>
              </a:rPr>
              <a:t>t</a:t>
            </a:r>
            <a:r>
              <a:rPr dirty="0" smtClean="0" baseline="-6689" sz="1950" spc="0" b="1">
                <a:latin typeface="Times New Roman"/>
                <a:cs typeface="Times New Roman"/>
              </a:rPr>
              <a:t>1</a:t>
            </a:r>
            <a:r>
              <a:rPr dirty="0" smtClean="0" baseline="2898" sz="3000" spc="0" b="1">
                <a:latin typeface="Times New Roman"/>
                <a:cs typeface="Times New Roman"/>
              </a:rPr>
              <a:t>,</a:t>
            </a:r>
            <a:r>
              <a:rPr dirty="0" smtClean="0" baseline="2898" sz="3000" spc="-164" b="1">
                <a:latin typeface="Times New Roman"/>
                <a:cs typeface="Times New Roman"/>
              </a:rPr>
              <a:t> </a:t>
            </a:r>
            <a:r>
              <a:rPr dirty="0" smtClean="0" baseline="2898" sz="3000" spc="4" b="1">
                <a:latin typeface="Times New Roman"/>
                <a:cs typeface="Times New Roman"/>
              </a:rPr>
              <a:t>...</a:t>
            </a:r>
            <a:r>
              <a:rPr dirty="0" smtClean="0" baseline="2898" sz="3000" spc="0" b="1">
                <a:latin typeface="Times New Roman"/>
                <a:cs typeface="Times New Roman"/>
              </a:rPr>
              <a:t>,</a:t>
            </a:r>
            <a:r>
              <a:rPr dirty="0" smtClean="0" baseline="2898" sz="3000" spc="-34" b="1">
                <a:latin typeface="Times New Roman"/>
                <a:cs typeface="Times New Roman"/>
              </a:rPr>
              <a:t> </a:t>
            </a:r>
            <a:r>
              <a:rPr dirty="0" smtClean="0" baseline="2898" sz="3000" spc="9" b="1">
                <a:latin typeface="Times New Roman"/>
                <a:cs typeface="Times New Roman"/>
              </a:rPr>
              <a:t>t</a:t>
            </a:r>
            <a:r>
              <a:rPr dirty="0" smtClean="0" baseline="-6689" sz="1950" spc="0" b="1">
                <a:latin typeface="Times New Roman"/>
                <a:cs typeface="Times New Roman"/>
              </a:rPr>
              <a:t>n</a:t>
            </a:r>
            <a:r>
              <a:rPr dirty="0" smtClean="0" baseline="-6689" sz="1950" spc="91" b="1">
                <a:latin typeface="Times New Roman"/>
                <a:cs typeface="Times New Roman"/>
              </a:rPr>
              <a:t> </a:t>
            </a:r>
            <a:r>
              <a:rPr dirty="0" smtClean="0" baseline="2898" sz="3000" spc="0" b="1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87679" y="3112400"/>
            <a:ext cx="317855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u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319276" y="3112400"/>
            <a:ext cx="2742299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-4" b="1">
                <a:latin typeface="Times New Roman"/>
                <a:cs typeface="Times New Roman"/>
              </a:rPr>
              <a:t>s</a:t>
            </a:r>
            <a:r>
              <a:rPr dirty="0" smtClean="0" sz="2000" spc="9" b="1">
                <a:latin typeface="Times New Roman"/>
                <a:cs typeface="Times New Roman"/>
              </a:rPr>
              <a:t>y</a:t>
            </a:r>
            <a:r>
              <a:rPr dirty="0" smtClean="0" sz="2000" spc="-50" b="1">
                <a:latin typeface="Times New Roman"/>
                <a:cs typeface="Times New Roman"/>
              </a:rPr>
              <a:t>m</a:t>
            </a:r>
            <a:r>
              <a:rPr dirty="0" smtClean="0" sz="2000" spc="-4" b="1">
                <a:latin typeface="Times New Roman"/>
                <a:cs typeface="Times New Roman"/>
              </a:rPr>
              <a:t>b</a:t>
            </a:r>
            <a:r>
              <a:rPr dirty="0" smtClean="0" sz="2000" spc="9" b="1">
                <a:latin typeface="Times New Roman"/>
                <a:cs typeface="Times New Roman"/>
              </a:rPr>
              <a:t>o</a:t>
            </a:r>
            <a:r>
              <a:rPr dirty="0" smtClean="0" sz="2000" spc="0" b="1">
                <a:latin typeface="Times New Roman"/>
                <a:cs typeface="Times New Roman"/>
              </a:rPr>
              <a:t>l</a:t>
            </a:r>
            <a:r>
              <a:rPr dirty="0" smtClean="0" sz="2000" spc="4" b="1">
                <a:latin typeface="Times New Roman"/>
                <a:cs typeface="Times New Roman"/>
              </a:rPr>
              <a:t>e</a:t>
            </a:r>
            <a:r>
              <a:rPr dirty="0" smtClean="0" sz="2000" spc="9" b="1">
                <a:latin typeface="Times New Roman"/>
                <a:cs typeface="Times New Roman"/>
              </a:rPr>
              <a:t>-</a:t>
            </a:r>
            <a:r>
              <a:rPr dirty="0" smtClean="0" sz="2000" spc="-4" b="1">
                <a:latin typeface="Times New Roman"/>
                <a:cs typeface="Times New Roman"/>
              </a:rPr>
              <a:t>d</a:t>
            </a:r>
            <a:r>
              <a:rPr dirty="0" smtClean="0" sz="2000" spc="4" b="1">
                <a:latin typeface="Times New Roman"/>
                <a:cs typeface="Times New Roman"/>
              </a:rPr>
              <a:t>e</a:t>
            </a:r>
            <a:r>
              <a:rPr dirty="0" smtClean="0" sz="2000" spc="9" b="1">
                <a:latin typeface="Times New Roman"/>
                <a:cs typeface="Times New Roman"/>
              </a:rPr>
              <a:t>-</a:t>
            </a:r>
            <a:r>
              <a:rPr dirty="0" smtClean="0" sz="2000" spc="0" b="1">
                <a:latin typeface="Times New Roman"/>
                <a:cs typeface="Times New Roman"/>
              </a:rPr>
              <a:t>prédi</a:t>
            </a:r>
            <a:r>
              <a:rPr dirty="0" smtClean="0" sz="2000" spc="4" b="1">
                <a:latin typeface="Times New Roman"/>
                <a:cs typeface="Times New Roman"/>
              </a:rPr>
              <a:t>c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0" b="1">
                <a:latin typeface="Times New Roman"/>
                <a:cs typeface="Times New Roman"/>
              </a:rPr>
              <a:t>t</a:t>
            </a:r>
            <a:r>
              <a:rPr dirty="0" smtClean="0" sz="2000" spc="0" b="1">
                <a:latin typeface="Times New Roman"/>
                <a:cs typeface="Times New Roman"/>
              </a:rPr>
              <a:t> </a:t>
            </a:r>
            <a:r>
              <a:rPr dirty="0" smtClean="0" sz="2000" spc="335" b="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174616" y="3112400"/>
            <a:ext cx="425608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-9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782693" y="3112400"/>
            <a:ext cx="721645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-9">
                <a:latin typeface="Times New Roman"/>
                <a:cs typeface="Times New Roman"/>
              </a:rPr>
              <a:t>h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î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623306" y="3112400"/>
            <a:ext cx="1684813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-9">
                <a:latin typeface="Times New Roman"/>
                <a:cs typeface="Times New Roman"/>
              </a:rPr>
              <a:t>h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nu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438390" y="3112400"/>
            <a:ext cx="1341066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59">
                <a:latin typeface="Times New Roman"/>
                <a:cs typeface="Times New Roman"/>
              </a:rPr>
              <a:t>mm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4">
                <a:latin typeface="Times New Roman"/>
                <a:cs typeface="Times New Roman"/>
              </a:rPr>
              <a:t>ça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99703" y="3112400"/>
            <a:ext cx="1018901" cy="8746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97" algn="ctr">
              <a:lnSpc>
                <a:spcPts val="2135"/>
              </a:lnSpc>
              <a:spcBef>
                <a:spcPts val="106"/>
              </a:spcBef>
            </a:pP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374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une</a:t>
            </a:r>
            <a:endParaRPr sz="2000">
              <a:latin typeface="Times New Roman"/>
              <a:cs typeface="Times New Roman"/>
            </a:endParaRPr>
          </a:p>
          <a:p>
            <a:pPr marL="12700" marR="18973">
              <a:lnSpc>
                <a:spcPts val="2290"/>
              </a:lnSpc>
              <a:spcBef>
                <a:spcPts val="7"/>
              </a:spcBef>
            </a:pPr>
            <a:r>
              <a:rPr dirty="0" smtClean="0" baseline="-1449" sz="3000" spc="9" i="1">
                <a:latin typeface="Times New Roman"/>
                <a:cs typeface="Times New Roman"/>
              </a:rPr>
              <a:t>a</a:t>
            </a:r>
            <a:r>
              <a:rPr dirty="0" smtClean="0" baseline="-1449" sz="3000" spc="-9" i="1">
                <a:latin typeface="Times New Roman"/>
                <a:cs typeface="Times New Roman"/>
              </a:rPr>
              <a:t>r</a:t>
            </a:r>
            <a:r>
              <a:rPr dirty="0" smtClean="0" baseline="-1449" sz="3000" spc="0" i="1">
                <a:latin typeface="Times New Roman"/>
                <a:cs typeface="Times New Roman"/>
              </a:rPr>
              <a:t>it</a:t>
            </a:r>
            <a:r>
              <a:rPr dirty="0" smtClean="0" baseline="-1449" sz="3000" spc="0" i="1">
                <a:latin typeface="Times New Roman"/>
                <a:cs typeface="Times New Roman"/>
              </a:rPr>
              <a:t>é</a:t>
            </a:r>
            <a:r>
              <a:rPr dirty="0" smtClean="0" baseline="-1449" sz="3000" spc="123" i="1">
                <a:latin typeface="Times New Roman"/>
                <a:cs typeface="Times New Roman"/>
              </a:rPr>
              <a:t> </a:t>
            </a:r>
            <a:r>
              <a:rPr dirty="0" smtClean="0" baseline="-1449" sz="3000" spc="14">
                <a:latin typeface="Times New Roman"/>
                <a:cs typeface="Times New Roman"/>
              </a:rPr>
              <a:t>d</a:t>
            </a:r>
            <a:r>
              <a:rPr dirty="0" smtClean="0" baseline="-1449" sz="3000" spc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46227" marR="18973">
              <a:lnSpc>
                <a:spcPct val="95825"/>
              </a:lnSpc>
            </a:pP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450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87679" y="3403239"/>
            <a:ext cx="3253171" cy="5838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2578">
              <a:lnSpc>
                <a:spcPts val="2235"/>
              </a:lnSpc>
              <a:spcBef>
                <a:spcPts val="111"/>
              </a:spcBef>
            </a:pPr>
            <a:r>
              <a:rPr dirty="0" smtClean="0" baseline="2898" sz="3000" spc="-64">
                <a:latin typeface="Times New Roman"/>
                <a:cs typeface="Times New Roman"/>
              </a:rPr>
              <a:t>m</a:t>
            </a:r>
            <a:r>
              <a:rPr dirty="0" smtClean="0" baseline="2898" sz="3000" spc="0">
                <a:latin typeface="Times New Roman"/>
                <a:cs typeface="Times New Roman"/>
              </a:rPr>
              <a:t>i</a:t>
            </a:r>
            <a:r>
              <a:rPr dirty="0" smtClean="0" baseline="2898" sz="3000" spc="-9">
                <a:latin typeface="Times New Roman"/>
                <a:cs typeface="Times New Roman"/>
              </a:rPr>
              <a:t>n</a:t>
            </a:r>
            <a:r>
              <a:rPr dirty="0" smtClean="0" baseline="2898" sz="3000" spc="-14">
                <a:latin typeface="Times New Roman"/>
                <a:cs typeface="Times New Roman"/>
              </a:rPr>
              <a:t>u</a:t>
            </a:r>
            <a:r>
              <a:rPr dirty="0" smtClean="0" baseline="2898" sz="3000" spc="-9">
                <a:latin typeface="Times New Roman"/>
                <a:cs typeface="Times New Roman"/>
              </a:rPr>
              <a:t>s</a:t>
            </a:r>
            <a:r>
              <a:rPr dirty="0" smtClean="0" baseline="2898" sz="3000" spc="0">
                <a:latin typeface="Times New Roman"/>
                <a:cs typeface="Times New Roman"/>
              </a:rPr>
              <a:t>c</a:t>
            </a:r>
            <a:r>
              <a:rPr dirty="0" smtClean="0" baseline="2898" sz="3000" spc="-14">
                <a:latin typeface="Times New Roman"/>
                <a:cs typeface="Times New Roman"/>
              </a:rPr>
              <a:t>u</a:t>
            </a:r>
            <a:r>
              <a:rPr dirty="0" smtClean="0" baseline="2898" sz="3000" spc="0">
                <a:latin typeface="Times New Roman"/>
                <a:cs typeface="Times New Roman"/>
              </a:rPr>
              <a:t>l</a:t>
            </a:r>
            <a:r>
              <a:rPr dirty="0" smtClean="0" baseline="2898" sz="3000" spc="0">
                <a:latin typeface="Times New Roman"/>
                <a:cs typeface="Times New Roman"/>
              </a:rPr>
              <a:t>e,</a:t>
            </a:r>
            <a:r>
              <a:rPr dirty="0" smtClean="0" baseline="2898" sz="3000" spc="173">
                <a:latin typeface="Times New Roman"/>
                <a:cs typeface="Times New Roman"/>
              </a:rPr>
              <a:t> </a:t>
            </a:r>
            <a:r>
              <a:rPr dirty="0" smtClean="0" baseline="2898" sz="3000" spc="4">
                <a:latin typeface="Times New Roman"/>
                <a:cs typeface="Times New Roman"/>
              </a:rPr>
              <a:t>e</a:t>
            </a:r>
            <a:r>
              <a:rPr dirty="0" smtClean="0" baseline="2898" sz="3000" spc="0">
                <a:latin typeface="Times New Roman"/>
                <a:cs typeface="Times New Roman"/>
              </a:rPr>
              <a:t>t</a:t>
            </a:r>
            <a:r>
              <a:rPr dirty="0" smtClean="0" baseline="2898" sz="3000" spc="130">
                <a:latin typeface="Times New Roman"/>
                <a:cs typeface="Times New Roman"/>
              </a:rPr>
              <a:t> </a:t>
            </a:r>
            <a:r>
              <a:rPr dirty="0" smtClean="0" baseline="2898" sz="3000" spc="0">
                <a:latin typeface="Times New Roman"/>
                <a:cs typeface="Times New Roman"/>
              </a:rPr>
              <a:t>t</a:t>
            </a:r>
            <a:r>
              <a:rPr dirty="0" smtClean="0" baseline="-6689" sz="1950" spc="0">
                <a:latin typeface="Times New Roman"/>
                <a:cs typeface="Times New Roman"/>
              </a:rPr>
              <a:t>1</a:t>
            </a:r>
            <a:r>
              <a:rPr dirty="0" smtClean="0" baseline="2898" sz="3000" spc="0">
                <a:latin typeface="Times New Roman"/>
                <a:cs typeface="Times New Roman"/>
              </a:rPr>
              <a:t>,</a:t>
            </a:r>
            <a:r>
              <a:rPr dirty="0" smtClean="0" baseline="2898" sz="3000" spc="143">
                <a:latin typeface="Times New Roman"/>
                <a:cs typeface="Times New Roman"/>
              </a:rPr>
              <a:t> </a:t>
            </a:r>
            <a:r>
              <a:rPr dirty="0" smtClean="0" baseline="2898" sz="3000" spc="4">
                <a:latin typeface="Times New Roman"/>
                <a:cs typeface="Times New Roman"/>
              </a:rPr>
              <a:t>...</a:t>
            </a:r>
            <a:r>
              <a:rPr dirty="0" smtClean="0" baseline="2898" sz="3000" spc="0">
                <a:latin typeface="Times New Roman"/>
                <a:cs typeface="Times New Roman"/>
              </a:rPr>
              <a:t>,</a:t>
            </a:r>
            <a:r>
              <a:rPr dirty="0" smtClean="0" baseline="2898" sz="3000" spc="134">
                <a:latin typeface="Times New Roman"/>
                <a:cs typeface="Times New Roman"/>
              </a:rPr>
              <a:t> </a:t>
            </a:r>
            <a:r>
              <a:rPr dirty="0" smtClean="0" baseline="2898" sz="3000" spc="0">
                <a:latin typeface="Times New Roman"/>
                <a:cs typeface="Times New Roman"/>
              </a:rPr>
              <a:t>t</a:t>
            </a:r>
            <a:r>
              <a:rPr dirty="0" smtClean="0" baseline="-6689" sz="1950" spc="0">
                <a:latin typeface="Times New Roman"/>
                <a:cs typeface="Times New Roman"/>
              </a:rPr>
              <a:t>n</a:t>
            </a:r>
            <a:r>
              <a:rPr dirty="0" smtClean="0" baseline="-6689" sz="1950" spc="0">
                <a:latin typeface="Times New Roman"/>
                <a:cs typeface="Times New Roman"/>
              </a:rPr>
              <a:t> </a:t>
            </a:r>
            <a:r>
              <a:rPr dirty="0" smtClean="0" baseline="-6689" sz="1950" spc="43">
                <a:latin typeface="Times New Roman"/>
                <a:cs typeface="Times New Roman"/>
              </a:rPr>
              <a:t> </a:t>
            </a:r>
            <a:r>
              <a:rPr dirty="0" smtClean="0" baseline="2898" sz="3000" spc="-9">
                <a:latin typeface="Times New Roman"/>
                <a:cs typeface="Times New Roman"/>
              </a:rPr>
              <a:t>s</a:t>
            </a:r>
            <a:r>
              <a:rPr dirty="0" smtClean="0" baseline="2898" sz="3000" spc="9">
                <a:latin typeface="Times New Roman"/>
                <a:cs typeface="Times New Roman"/>
              </a:rPr>
              <a:t>o</a:t>
            </a:r>
            <a:r>
              <a:rPr dirty="0" smtClean="0" baseline="2898" sz="3000" spc="-14">
                <a:latin typeface="Times New Roman"/>
                <a:cs typeface="Times New Roman"/>
              </a:rPr>
              <a:t>n</a:t>
            </a:r>
            <a:r>
              <a:rPr dirty="0" smtClean="0" baseline="2898" sz="3000" spc="0">
                <a:latin typeface="Times New Roman"/>
                <a:cs typeface="Times New Roman"/>
              </a:rPr>
              <a:t>t</a:t>
            </a:r>
            <a:r>
              <a:rPr dirty="0" smtClean="0" baseline="2898" sz="3000" spc="142">
                <a:latin typeface="Times New Roman"/>
                <a:cs typeface="Times New Roman"/>
              </a:rPr>
              <a:t> </a:t>
            </a:r>
            <a:r>
              <a:rPr dirty="0" smtClean="0" baseline="2898" sz="3000" spc="9">
                <a:latin typeface="Times New Roman"/>
                <a:cs typeface="Times New Roman"/>
              </a:rPr>
              <a:t>d</a:t>
            </a:r>
            <a:r>
              <a:rPr dirty="0" smtClean="0" baseline="2898" sz="3000" spc="0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45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g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14">
                <a:latin typeface="Times New Roman"/>
                <a:cs typeface="Times New Roman"/>
              </a:rPr>
              <a:t>q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r>
              <a:rPr dirty="0" smtClean="0" sz="2000" spc="450">
                <a:latin typeface="Times New Roman"/>
                <a:cs typeface="Times New Roman"/>
              </a:rPr>
              <a:t> </a:t>
            </a:r>
            <a:r>
              <a:rPr dirty="0" smtClean="0" sz="2000" spc="1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ar</a:t>
            </a:r>
            <a:r>
              <a:rPr dirty="0" smtClean="0" sz="2000" spc="448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x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e: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143883" y="3403239"/>
            <a:ext cx="4639649" cy="5838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-64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es.</a:t>
            </a:r>
            <a:r>
              <a:rPr dirty="0" smtClean="0" sz="2000" spc="142">
                <a:latin typeface="Times New Roman"/>
                <a:cs typeface="Times New Roman"/>
              </a:rPr>
              <a:t> </a:t>
            </a:r>
            <a:r>
              <a:rPr dirty="0" smtClean="0" sz="2000" spc="-19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78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64">
                <a:latin typeface="Times New Roman"/>
                <a:cs typeface="Times New Roman"/>
              </a:rPr>
              <a:t>m</a:t>
            </a:r>
            <a:r>
              <a:rPr dirty="0" smtClean="0" sz="2000" spc="9">
                <a:latin typeface="Times New Roman"/>
                <a:cs typeface="Times New Roman"/>
              </a:rPr>
              <a:t>br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38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d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39">
                <a:latin typeface="Times New Roman"/>
                <a:cs typeface="Times New Roman"/>
              </a:rPr>
              <a:t>r</a:t>
            </a:r>
            <a:r>
              <a:rPr dirty="0" smtClean="0" sz="2000" spc="-14">
                <a:latin typeface="Times New Roman"/>
                <a:cs typeface="Times New Roman"/>
              </a:rPr>
              <a:t>g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-64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19">
                <a:latin typeface="Times New Roman"/>
                <a:cs typeface="Times New Roman"/>
              </a:rPr>
              <a:t>t</a:t>
            </a:r>
            <a:r>
              <a:rPr dirty="0" smtClean="0" sz="2000" spc="0">
                <a:latin typeface="Times New Roman"/>
                <a:cs typeface="Times New Roman"/>
              </a:rPr>
              <a:t>s</a:t>
            </a:r>
            <a:r>
              <a:rPr dirty="0" smtClean="0" sz="2000" spc="168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149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117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14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é</a:t>
            </a:r>
            <a:endParaRPr sz="2000">
              <a:latin typeface="Times New Roman"/>
              <a:cs typeface="Times New Roman"/>
            </a:endParaRPr>
          </a:p>
          <a:p>
            <a:pPr marL="73659" marR="13445">
              <a:lnSpc>
                <a:spcPct val="95825"/>
              </a:lnSpc>
            </a:pPr>
            <a:r>
              <a:rPr dirty="0" smtClean="0" sz="2000" spc="0" b="1">
                <a:latin typeface="Times New Roman"/>
                <a:cs typeface="Times New Roman"/>
              </a:rPr>
              <a:t>pe</a:t>
            </a:r>
            <a:r>
              <a:rPr dirty="0" smtClean="0" sz="2000" spc="-39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</a:t>
            </a:r>
            <a:r>
              <a:rPr dirty="0" smtClean="0" sz="2000" spc="9" b="1">
                <a:latin typeface="Times New Roman"/>
                <a:cs typeface="Times New Roman"/>
              </a:rPr>
              <a:t>(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0" b="1">
                <a:latin typeface="Times New Roman"/>
                <a:cs typeface="Times New Roman"/>
              </a:rPr>
              <a:t>li</a:t>
            </a:r>
            <a:r>
              <a:rPr dirty="0" smtClean="0" sz="2000" spc="4" b="1">
                <a:latin typeface="Times New Roman"/>
                <a:cs typeface="Times New Roman"/>
              </a:rPr>
              <a:t>,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0" b="1">
                <a:latin typeface="Times New Roman"/>
                <a:cs typeface="Times New Roman"/>
              </a:rPr>
              <a:t>h</a:t>
            </a:r>
            <a:r>
              <a:rPr dirty="0" smtClean="0" sz="2000" spc="-50" b="1">
                <a:latin typeface="Times New Roman"/>
                <a:cs typeface="Times New Roman"/>
              </a:rPr>
              <a:t>m</a:t>
            </a:r>
            <a:r>
              <a:rPr dirty="0" smtClean="0" sz="2000" spc="0" b="1">
                <a:latin typeface="Times New Roman"/>
                <a:cs typeface="Times New Roman"/>
              </a:rPr>
              <a:t>ed)</a:t>
            </a:r>
            <a:r>
              <a:rPr dirty="0" smtClean="0" sz="2000" spc="405" b="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457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388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ité</a:t>
            </a:r>
            <a:r>
              <a:rPr dirty="0" smtClean="0" sz="2000" spc="440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2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7679" y="4001273"/>
            <a:ext cx="8923102" cy="57124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1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es</a:t>
            </a:r>
            <a:r>
              <a:rPr dirty="0" smtClean="0" sz="2000" spc="474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li</a:t>
            </a:r>
            <a:r>
              <a:rPr dirty="0" smtClean="0" sz="2000" spc="48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et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20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h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ed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4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-9">
                <a:latin typeface="Times New Roman"/>
                <a:cs typeface="Times New Roman"/>
              </a:rPr>
              <a:t>v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15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ê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479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14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424">
                <a:latin typeface="Times New Roman"/>
                <a:cs typeface="Times New Roman"/>
              </a:rPr>
              <a:t> </a:t>
            </a:r>
            <a:r>
              <a:rPr dirty="0" smtClean="0" sz="2000" spc="14">
                <a:latin typeface="Times New Roman"/>
                <a:cs typeface="Times New Roman"/>
              </a:rPr>
              <a:t>p</a:t>
            </a:r>
            <a:r>
              <a:rPr dirty="0" smtClean="0" sz="2000" spc="0">
                <a:latin typeface="Times New Roman"/>
                <a:cs typeface="Times New Roman"/>
              </a:rPr>
              <a:t>ar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19">
                <a:latin typeface="Times New Roman"/>
                <a:cs typeface="Times New Roman"/>
              </a:rPr>
              <a:t> </a:t>
            </a:r>
            <a:r>
              <a:rPr dirty="0" smtClean="0" sz="2000" spc="25">
                <a:latin typeface="Times New Roman"/>
                <a:cs typeface="Times New Roman"/>
              </a:rPr>
              <a:t>"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li</a:t>
            </a:r>
            <a:r>
              <a:rPr dirty="0" smtClean="0" sz="2000" spc="45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7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le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20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è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480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12700" marR="37947">
              <a:lnSpc>
                <a:spcPct val="95825"/>
              </a:lnSpc>
            </a:pP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-9">
                <a:latin typeface="Times New Roman"/>
                <a:cs typeface="Times New Roman"/>
              </a:rPr>
              <a:t>h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-25">
                <a:latin typeface="Times New Roman"/>
                <a:cs typeface="Times New Roman"/>
              </a:rPr>
              <a:t>''</a:t>
            </a:r>
            <a:r>
              <a:rPr dirty="0" smtClean="0" sz="2000" spc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16279" y="5227083"/>
            <a:ext cx="31313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dirty="0" smtClean="0" sz="2400" spc="0">
                <a:latin typeface="Wingdings"/>
                <a:cs typeface="Wingdings"/>
              </a:rPr>
              <a:t></a:t>
            </a:r>
            <a:endParaRPr sz="2400">
              <a:latin typeface="Wingdings"/>
              <a:cs typeface="Wingding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87144" y="5257684"/>
            <a:ext cx="8025612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>
                <a:latin typeface="Times New Roman"/>
                <a:cs typeface="Times New Roman"/>
              </a:rPr>
              <a:t>De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16">
                <a:latin typeface="Times New Roman"/>
                <a:cs typeface="Times New Roman"/>
              </a:rPr>
              <a:t> 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4">
                <a:latin typeface="Times New Roman"/>
                <a:cs typeface="Times New Roman"/>
              </a:rPr>
              <a:t>ê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e,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86">
                <a:latin typeface="Times New Roman"/>
                <a:cs typeface="Times New Roman"/>
              </a:rPr>
              <a:t> </a:t>
            </a:r>
            <a:r>
              <a:rPr dirty="0" smtClean="0" sz="2000" spc="-4" b="1">
                <a:latin typeface="Times New Roman"/>
                <a:cs typeface="Times New Roman"/>
              </a:rPr>
              <a:t>h</a:t>
            </a:r>
            <a:r>
              <a:rPr dirty="0" smtClean="0" sz="2000" spc="14" b="1">
                <a:latin typeface="Times New Roman"/>
                <a:cs typeface="Times New Roman"/>
              </a:rPr>
              <a:t>a</a:t>
            </a:r>
            <a:r>
              <a:rPr dirty="0" smtClean="0" sz="2000" spc="-4" b="1">
                <a:latin typeface="Times New Roman"/>
                <a:cs typeface="Times New Roman"/>
              </a:rPr>
              <a:t>b</a:t>
            </a:r>
            <a:r>
              <a:rPr dirty="0" smtClean="0" sz="2000" spc="0" b="1">
                <a:latin typeface="Times New Roman"/>
                <a:cs typeface="Times New Roman"/>
              </a:rPr>
              <a:t>i</a:t>
            </a:r>
            <a:r>
              <a:rPr dirty="0" smtClean="0" sz="2000" spc="9" b="1">
                <a:latin typeface="Times New Roman"/>
                <a:cs typeface="Times New Roman"/>
              </a:rPr>
              <a:t>t</a:t>
            </a:r>
            <a:r>
              <a:rPr dirty="0" smtClean="0" sz="2000" spc="4" b="1">
                <a:latin typeface="Times New Roman"/>
                <a:cs typeface="Times New Roman"/>
              </a:rPr>
              <a:t>e</a:t>
            </a:r>
            <a:r>
              <a:rPr dirty="0" smtClean="0" sz="2000" spc="9" b="1">
                <a:latin typeface="Times New Roman"/>
                <a:cs typeface="Times New Roman"/>
              </a:rPr>
              <a:t>(</a:t>
            </a:r>
            <a:r>
              <a:rPr dirty="0" smtClean="0" sz="2000" spc="25" b="1">
                <a:latin typeface="Times New Roman"/>
                <a:cs typeface="Times New Roman"/>
              </a:rPr>
              <a:t>X</a:t>
            </a:r>
            <a:r>
              <a:rPr dirty="0" smtClean="0" sz="2000" spc="4" b="1">
                <a:latin typeface="Times New Roman"/>
                <a:cs typeface="Times New Roman"/>
              </a:rPr>
              <a:t>,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0" b="1">
                <a:latin typeface="Times New Roman"/>
                <a:cs typeface="Times New Roman"/>
              </a:rPr>
              <a:t>d</a:t>
            </a:r>
            <a:r>
              <a:rPr dirty="0" smtClean="0" sz="2000" spc="-44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esse(</a:t>
            </a:r>
            <a:r>
              <a:rPr dirty="0" smtClean="0" sz="2000" spc="9" b="1">
                <a:latin typeface="Times New Roman"/>
                <a:cs typeface="Times New Roman"/>
              </a:rPr>
              <a:t>12</a:t>
            </a:r>
            <a:r>
              <a:rPr dirty="0" smtClean="0" sz="2000" spc="4" b="1">
                <a:latin typeface="Times New Roman"/>
                <a:cs typeface="Times New Roman"/>
              </a:rPr>
              <a:t>,</a:t>
            </a:r>
            <a:r>
              <a:rPr dirty="0" smtClean="0" sz="2000" spc="0" b="1">
                <a:latin typeface="Times New Roman"/>
                <a:cs typeface="Times New Roman"/>
              </a:rPr>
              <a:t>"</a:t>
            </a:r>
            <a:r>
              <a:rPr dirty="0" smtClean="0" sz="2000" spc="4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ue</a:t>
            </a:r>
            <a:r>
              <a:rPr dirty="0" smtClean="0" sz="2000" spc="370" b="1"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latin typeface="Times New Roman"/>
                <a:cs typeface="Times New Roman"/>
              </a:rPr>
              <a:t>r"</a:t>
            </a:r>
            <a:r>
              <a:rPr dirty="0" smtClean="0" sz="2000" spc="9" b="1">
                <a:latin typeface="Times New Roman"/>
                <a:cs typeface="Times New Roman"/>
              </a:rPr>
              <a:t>,</a:t>
            </a:r>
            <a:r>
              <a:rPr dirty="0" smtClean="0" sz="2000" spc="14" b="1">
                <a:latin typeface="Times New Roman"/>
                <a:cs typeface="Times New Roman"/>
              </a:rPr>
              <a:t>a</a:t>
            </a:r>
            <a:r>
              <a:rPr dirty="0" smtClean="0" sz="2000" spc="0" b="1">
                <a:latin typeface="Times New Roman"/>
                <a:cs typeface="Times New Roman"/>
              </a:rPr>
              <a:t>l</a:t>
            </a:r>
            <a:r>
              <a:rPr dirty="0" smtClean="0" sz="2000" spc="9" b="1">
                <a:latin typeface="Times New Roman"/>
                <a:cs typeface="Times New Roman"/>
              </a:rPr>
              <a:t>g</a:t>
            </a:r>
            <a:r>
              <a:rPr dirty="0" smtClean="0" sz="2000" spc="0" b="1">
                <a:latin typeface="Times New Roman"/>
                <a:cs typeface="Times New Roman"/>
              </a:rPr>
              <a:t>e</a:t>
            </a:r>
            <a:r>
              <a:rPr dirty="0" smtClean="0" sz="2000" spc="4" b="1">
                <a:latin typeface="Times New Roman"/>
                <a:cs typeface="Times New Roman"/>
              </a:rPr>
              <a:t>r</a:t>
            </a:r>
            <a:r>
              <a:rPr dirty="0" smtClean="0" sz="2000" spc="4" b="1">
                <a:latin typeface="Times New Roman"/>
                <a:cs typeface="Times New Roman"/>
              </a:rPr>
              <a:t>)</a:t>
            </a:r>
            <a:r>
              <a:rPr dirty="0" smtClean="0" sz="2000" spc="0" b="1">
                <a:latin typeface="Times New Roman"/>
                <a:cs typeface="Times New Roman"/>
              </a:rPr>
              <a:t>)</a:t>
            </a:r>
            <a:r>
              <a:rPr dirty="0" smtClean="0" sz="2000" spc="463" b="1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est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7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un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 </a:t>
            </a:r>
            <a:r>
              <a:rPr dirty="0" smtClean="0" sz="2000" spc="56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ti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0">
                <a:latin typeface="Times New Roman"/>
                <a:cs typeface="Times New Roman"/>
              </a:rPr>
              <a:t>n</a:t>
            </a:r>
            <a:r>
              <a:rPr dirty="0" smtClean="0" sz="2000" spc="458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d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ité</a:t>
            </a:r>
            <a:r>
              <a:rPr dirty="0" smtClean="0" sz="2000" spc="485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2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345184" y="5550047"/>
            <a:ext cx="8462730" cy="5562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85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216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v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6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X</a:t>
            </a:r>
            <a:r>
              <a:rPr dirty="0" smtClean="0" sz="2000" spc="230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et</a:t>
            </a:r>
            <a:r>
              <a:rPr dirty="0" smtClean="0" sz="2000" spc="180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3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-59">
                <a:latin typeface="Times New Roman"/>
                <a:cs typeface="Times New Roman"/>
              </a:rPr>
              <a:t>m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04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64">
                <a:latin typeface="Times New Roman"/>
                <a:cs typeface="Times New Roman"/>
              </a:rPr>
              <a:t>m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14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s</a:t>
            </a:r>
            <a:r>
              <a:rPr dirty="0" smtClean="0" sz="2000" spc="0">
                <a:latin typeface="Times New Roman"/>
                <a:cs typeface="Times New Roman"/>
              </a:rPr>
              <a:t>é</a:t>
            </a:r>
            <a:r>
              <a:rPr dirty="0" smtClean="0" sz="2000" spc="148">
                <a:latin typeface="Times New Roman"/>
                <a:cs typeface="Times New Roman"/>
              </a:rPr>
              <a:t> 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0" b="1">
                <a:latin typeface="Times New Roman"/>
                <a:cs typeface="Times New Roman"/>
              </a:rPr>
              <a:t>d</a:t>
            </a:r>
            <a:r>
              <a:rPr dirty="0" smtClean="0" sz="2000" spc="-50" b="1">
                <a:latin typeface="Times New Roman"/>
                <a:cs typeface="Times New Roman"/>
              </a:rPr>
              <a:t>r</a:t>
            </a:r>
            <a:r>
              <a:rPr dirty="0" smtClean="0" sz="2000" spc="0" b="1">
                <a:latin typeface="Times New Roman"/>
                <a:cs typeface="Times New Roman"/>
              </a:rPr>
              <a:t>es</a:t>
            </a:r>
            <a:r>
              <a:rPr dirty="0" smtClean="0" sz="2000" spc="-14" b="1">
                <a:latin typeface="Times New Roman"/>
                <a:cs typeface="Times New Roman"/>
              </a:rPr>
              <a:t>s</a:t>
            </a:r>
            <a:r>
              <a:rPr dirty="0" smtClean="0" sz="2000" spc="0" b="1">
                <a:latin typeface="Times New Roman"/>
                <a:cs typeface="Times New Roman"/>
              </a:rPr>
              <a:t>e</a:t>
            </a:r>
            <a:r>
              <a:rPr dirty="0" smtClean="0" sz="2000" spc="14" b="1">
                <a:latin typeface="Times New Roman"/>
                <a:cs typeface="Times New Roman"/>
              </a:rPr>
              <a:t>(</a:t>
            </a:r>
            <a:r>
              <a:rPr dirty="0" smtClean="0" sz="2000" spc="9" b="1">
                <a:latin typeface="Times New Roman"/>
                <a:cs typeface="Times New Roman"/>
              </a:rPr>
              <a:t>12</a:t>
            </a:r>
            <a:r>
              <a:rPr dirty="0" smtClean="0" sz="2000" spc="0" b="1">
                <a:latin typeface="Times New Roman"/>
                <a:cs typeface="Times New Roman"/>
              </a:rPr>
              <a:t>,"rue</a:t>
            </a:r>
            <a:r>
              <a:rPr dirty="0" smtClean="0" sz="2000" spc="140" b="1">
                <a:latin typeface="Times New Roman"/>
                <a:cs typeface="Times New Roman"/>
              </a:rPr>
              <a:t> </a:t>
            </a:r>
            <a:r>
              <a:rPr dirty="0" smtClean="0" sz="2000" spc="0" b="1">
                <a:latin typeface="Times New Roman"/>
                <a:cs typeface="Times New Roman"/>
              </a:rPr>
              <a:t>r"</a:t>
            </a:r>
            <a:r>
              <a:rPr dirty="0" smtClean="0" sz="2000" spc="4" b="1">
                <a:latin typeface="Times New Roman"/>
                <a:cs typeface="Times New Roman"/>
              </a:rPr>
              <a:t>,</a:t>
            </a:r>
            <a:r>
              <a:rPr dirty="0" smtClean="0" sz="2000" spc="9" b="1">
                <a:latin typeface="Times New Roman"/>
                <a:cs typeface="Times New Roman"/>
              </a:rPr>
              <a:t>a</a:t>
            </a:r>
            <a:r>
              <a:rPr dirty="0" smtClean="0" sz="2000" spc="0" b="1">
                <a:latin typeface="Times New Roman"/>
                <a:cs typeface="Times New Roman"/>
              </a:rPr>
              <a:t>l</a:t>
            </a:r>
            <a:r>
              <a:rPr dirty="0" smtClean="0" sz="2000" spc="9" b="1">
                <a:latin typeface="Times New Roman"/>
                <a:cs typeface="Times New Roman"/>
              </a:rPr>
              <a:t>g</a:t>
            </a:r>
            <a:r>
              <a:rPr dirty="0" smtClean="0" sz="2000" spc="0" b="1">
                <a:latin typeface="Times New Roman"/>
                <a:cs typeface="Times New Roman"/>
              </a:rPr>
              <a:t>er)</a:t>
            </a:r>
            <a:r>
              <a:rPr dirty="0" smtClean="0" sz="2000" spc="135" b="1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14">
                <a:latin typeface="Times New Roman"/>
                <a:cs typeface="Times New Roman"/>
              </a:rPr>
              <a:t>u</a:t>
            </a:r>
            <a:r>
              <a:rPr dirty="0" smtClean="0" sz="2000" spc="-4">
                <a:latin typeface="Times New Roman"/>
                <a:cs typeface="Times New Roman"/>
              </a:rPr>
              <a:t>v</a:t>
            </a:r>
            <a:r>
              <a:rPr dirty="0" smtClean="0" sz="2000" spc="0">
                <a:latin typeface="Times New Roman"/>
                <a:cs typeface="Times New Roman"/>
              </a:rPr>
              <a:t>a</a:t>
            </a:r>
            <a:r>
              <a:rPr dirty="0" smtClean="0" sz="2000" spc="-14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206">
                <a:latin typeface="Times New Roman"/>
                <a:cs typeface="Times New Roman"/>
              </a:rPr>
              <a:t> </a:t>
            </a:r>
            <a:r>
              <a:rPr dirty="0" smtClean="0" sz="2000" spc="4">
                <a:latin typeface="Times New Roman"/>
                <a:cs typeface="Times New Roman"/>
              </a:rPr>
              <a:t>ê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12700" marR="37993">
              <a:lnSpc>
                <a:spcPts val="2185"/>
              </a:lnSpc>
              <a:spcBef>
                <a:spcPts val="2"/>
              </a:spcBef>
            </a:pP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4">
                <a:latin typeface="Times New Roman"/>
                <a:cs typeface="Times New Roman"/>
              </a:rPr>
              <a:t>r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14">
                <a:latin typeface="Times New Roman"/>
                <a:cs typeface="Times New Roman"/>
              </a:rPr>
              <a:t>r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0">
                <a:latin typeface="Times New Roman"/>
                <a:cs typeface="Times New Roman"/>
              </a:rPr>
              <a:t>t</a:t>
            </a:r>
            <a:r>
              <a:rPr dirty="0" smtClean="0" sz="2000" spc="4">
                <a:latin typeface="Times New Roman"/>
                <a:cs typeface="Times New Roman"/>
              </a:rPr>
              <a:t>é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184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0">
                <a:latin typeface="Times New Roman"/>
                <a:cs typeface="Times New Roman"/>
              </a:rPr>
              <a:t>r</a:t>
            </a:r>
            <a:r>
              <a:rPr dirty="0" smtClean="0" sz="2000" spc="274">
                <a:latin typeface="Times New Roman"/>
                <a:cs typeface="Times New Roman"/>
              </a:rPr>
              <a:t> </a:t>
            </a:r>
            <a:r>
              <a:rPr dirty="0" smtClean="0" sz="2000" spc="-14">
                <a:latin typeface="Times New Roman"/>
                <a:cs typeface="Times New Roman"/>
              </a:rPr>
              <a:t>`</a:t>
            </a:r>
            <a:r>
              <a:rPr dirty="0" smtClean="0" sz="2000" spc="-14">
                <a:latin typeface="Times New Roman"/>
                <a:cs typeface="Times New Roman"/>
              </a:rPr>
              <a:t>`</a:t>
            </a:r>
            <a:r>
              <a:rPr dirty="0" smtClean="0" sz="2000" spc="-9">
                <a:latin typeface="Times New Roman"/>
                <a:cs typeface="Times New Roman"/>
              </a:rPr>
              <a:t>u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327">
                <a:latin typeface="Times New Roman"/>
                <a:cs typeface="Times New Roman"/>
              </a:rPr>
              <a:t> </a:t>
            </a:r>
            <a:r>
              <a:rPr dirty="0" smtClean="0" sz="2000" spc="9">
                <a:latin typeface="Times New Roman"/>
                <a:cs typeface="Times New Roman"/>
              </a:rPr>
              <a:t>p</a:t>
            </a:r>
            <a:r>
              <a:rPr dirty="0" smtClean="0" sz="2000" spc="4">
                <a:latin typeface="Times New Roman"/>
                <a:cs typeface="Times New Roman"/>
              </a:rPr>
              <a:t>e</a:t>
            </a:r>
            <a:r>
              <a:rPr dirty="0" smtClean="0" sz="2000" spc="9">
                <a:latin typeface="Times New Roman"/>
                <a:cs typeface="Times New Roman"/>
              </a:rPr>
              <a:t>r</a:t>
            </a:r>
            <a:r>
              <a:rPr dirty="0" smtClean="0" sz="2000" spc="-4">
                <a:latin typeface="Times New Roman"/>
                <a:cs typeface="Times New Roman"/>
              </a:rPr>
              <a:t>s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47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i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4">
                <a:latin typeface="Times New Roman"/>
                <a:cs typeface="Times New Roman"/>
              </a:rPr>
              <a:t>c</a:t>
            </a:r>
            <a:r>
              <a:rPr dirty="0" smtClean="0" sz="2000" spc="9">
                <a:latin typeface="Times New Roman"/>
                <a:cs typeface="Times New Roman"/>
              </a:rPr>
              <a:t>o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9">
                <a:latin typeface="Times New Roman"/>
                <a:cs typeface="Times New Roman"/>
              </a:rPr>
              <a:t>n</a:t>
            </a:r>
            <a:r>
              <a:rPr dirty="0" smtClean="0" sz="2000" spc="-4">
                <a:latin typeface="Times New Roman"/>
                <a:cs typeface="Times New Roman"/>
              </a:rPr>
              <a:t>u</a:t>
            </a:r>
            <a:r>
              <a:rPr dirty="0" smtClean="0" sz="2000" spc="0">
                <a:latin typeface="Times New Roman"/>
                <a:cs typeface="Times New Roman"/>
              </a:rPr>
              <a:t>e</a:t>
            </a:r>
            <a:r>
              <a:rPr dirty="0" smtClean="0" sz="2000" spc="29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X</a:t>
            </a:r>
            <a:r>
              <a:rPr dirty="0" smtClean="0" sz="2000" spc="305">
                <a:latin typeface="Times New Roman"/>
                <a:cs typeface="Times New Roman"/>
              </a:rPr>
              <a:t> </a:t>
            </a:r>
            <a:r>
              <a:rPr dirty="0" smtClean="0" sz="2000" spc="-9">
                <a:latin typeface="Times New Roman"/>
                <a:cs typeface="Times New Roman"/>
              </a:rPr>
              <a:t>h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14">
                <a:latin typeface="Times New Roman"/>
                <a:cs typeface="Times New Roman"/>
              </a:rPr>
              <a:t>b</a:t>
            </a:r>
            <a:r>
              <a:rPr dirty="0" smtClean="0" sz="2000" spc="0">
                <a:latin typeface="Times New Roman"/>
                <a:cs typeface="Times New Roman"/>
              </a:rPr>
              <a:t>ite</a:t>
            </a:r>
            <a:r>
              <a:rPr dirty="0" smtClean="0" sz="2000" spc="24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à</a:t>
            </a:r>
            <a:r>
              <a:rPr dirty="0" smtClean="0" sz="2000" spc="286">
                <a:latin typeface="Times New Roman"/>
                <a:cs typeface="Times New Roman"/>
              </a:rPr>
              <a:t> </a:t>
            </a:r>
            <a:r>
              <a:rPr dirty="0" smtClean="0" sz="2000" spc="0">
                <a:latin typeface="Times New Roman"/>
                <a:cs typeface="Times New Roman"/>
              </a:rPr>
              <a:t>l</a:t>
            </a:r>
            <a:r>
              <a:rPr dirty="0" smtClean="0" sz="2000" spc="-25">
                <a:latin typeface="Times New Roman"/>
                <a:cs typeface="Times New Roman"/>
              </a:rPr>
              <a:t>'</a:t>
            </a:r>
            <a:r>
              <a:rPr dirty="0" smtClean="0" sz="2000" spc="4">
                <a:latin typeface="Times New Roman"/>
                <a:cs typeface="Times New Roman"/>
              </a:rPr>
              <a:t>a</a:t>
            </a:r>
            <a:r>
              <a:rPr dirty="0" smtClean="0" sz="2000" spc="9">
                <a:latin typeface="Times New Roman"/>
                <a:cs typeface="Times New Roman"/>
              </a:rPr>
              <a:t>dr</a:t>
            </a:r>
            <a:r>
              <a:rPr dirty="0" smtClean="0" sz="2000" spc="0">
                <a:latin typeface="Times New Roman"/>
                <a:cs typeface="Times New Roman"/>
              </a:rPr>
              <a:t>esse</a:t>
            </a:r>
            <a:r>
              <a:rPr dirty="0" smtClean="0" sz="2000" spc="217">
                <a:latin typeface="Times New Roman"/>
                <a:cs typeface="Times New Roman"/>
              </a:rPr>
              <a:t> </a:t>
            </a:r>
            <a:r>
              <a:rPr dirty="0" smtClean="0" sz="2000" spc="9" b="1">
                <a:latin typeface="Times New Roman"/>
                <a:cs typeface="Times New Roman"/>
              </a:rPr>
              <a:t>12</a:t>
            </a:r>
            <a:r>
              <a:rPr dirty="0" smtClean="0" sz="2000" spc="4" b="1">
                <a:latin typeface="Times New Roman"/>
                <a:cs typeface="Times New Roman"/>
              </a:rPr>
              <a:t>,</a:t>
            </a:r>
            <a:r>
              <a:rPr dirty="0" smtClean="0" sz="2000" spc="0" b="1">
                <a:latin typeface="Times New Roman"/>
                <a:cs typeface="Times New Roman"/>
              </a:rPr>
              <a:t>rue</a:t>
            </a:r>
            <a:r>
              <a:rPr dirty="0" smtClean="0" sz="2000" spc="246" b="1">
                <a:latin typeface="Times New Roman"/>
                <a:cs typeface="Times New Roman"/>
              </a:rPr>
              <a:t> </a:t>
            </a:r>
            <a:r>
              <a:rPr dirty="0" smtClean="0" sz="2000" spc="-189" b="1">
                <a:latin typeface="Times New Roman"/>
                <a:cs typeface="Times New Roman"/>
              </a:rPr>
              <a:t>r</a:t>
            </a:r>
            <a:r>
              <a:rPr dirty="0" smtClean="0" sz="2000" spc="4" b="1">
                <a:latin typeface="Times New Roman"/>
                <a:cs typeface="Times New Roman"/>
              </a:rPr>
              <a:t>,</a:t>
            </a:r>
            <a:r>
              <a:rPr dirty="0" smtClean="0" sz="2000" spc="0" b="1">
                <a:latin typeface="Times New Roman"/>
                <a:cs typeface="Times New Roman"/>
              </a:rPr>
              <a:t>Al</a:t>
            </a:r>
            <a:r>
              <a:rPr dirty="0" smtClean="0" sz="2000" spc="9" b="1">
                <a:latin typeface="Times New Roman"/>
                <a:cs typeface="Times New Roman"/>
              </a:rPr>
              <a:t>g</a:t>
            </a:r>
            <a:r>
              <a:rPr dirty="0" smtClean="0" sz="2000" spc="4" b="1">
                <a:latin typeface="Times New Roman"/>
                <a:cs typeface="Times New Roman"/>
              </a:rPr>
              <a:t>e</a:t>
            </a:r>
            <a:r>
              <a:rPr dirty="0" smtClean="0" sz="2000" spc="4" b="1">
                <a:latin typeface="Times New Roman"/>
                <a:cs typeface="Times New Roman"/>
              </a:rPr>
              <a:t>r</a:t>
            </a:r>
            <a:r>
              <a:rPr dirty="0" smtClean="0" sz="2000" spc="25">
                <a:latin typeface="Times New Roman"/>
                <a:cs typeface="Times New Roman"/>
              </a:rPr>
              <a:t>".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xsi="http://www.w3.org/2001/XMLSchema-instance"/>
</file>