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slideLayouts/slideLayout18.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8" r:id="rId2"/>
    <p:sldMasterId id="2147483680" r:id="rId3"/>
  </p:sldMasterIdLst>
  <p:sldIdLst>
    <p:sldId id="256" r:id="rId4"/>
    <p:sldId id="257" r:id="rId5"/>
    <p:sldId id="259" r:id="rId6"/>
    <p:sldId id="272" r:id="rId7"/>
    <p:sldId id="273" r:id="rId8"/>
    <p:sldId id="260" r:id="rId9"/>
    <p:sldId id="269" r:id="rId10"/>
    <p:sldId id="270" r:id="rId11"/>
    <p:sldId id="264" r:id="rId12"/>
    <p:sldId id="263" r:id="rId13"/>
    <p:sldId id="265" r:id="rId14"/>
    <p:sldId id="266" r:id="rId15"/>
    <p:sldId id="267" r:id="rId16"/>
    <p:sldId id="268" r:id="rId17"/>
    <p:sldId id="271" r:id="rId18"/>
    <p:sldId id="275" r:id="rId19"/>
    <p:sldId id="279" r:id="rId20"/>
    <p:sldId id="277" r:id="rId21"/>
    <p:sldId id="278" r:id="rId22"/>
    <p:sldId id="274" r:id="rId23"/>
    <p:sldId id="262" r:id="rId24"/>
  </p:sldIdLst>
  <p:sldSz cx="12192000" cy="6858000"/>
  <p:notesSz cx="6858000" cy="9144000"/>
  <p:defaultText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8" d="100"/>
          <a:sy n="118" d="100"/>
        </p:scale>
        <p:origin x="252" y="96"/>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viewProps" Target="view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ableStyles" Target="tableStyles.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Opening slide">
  <p:cSld name="Opening slide">
    <p:spTree>
      <p:nvGrpSpPr>
        <p:cNvPr id="1" name="Shape 8"/>
        <p:cNvGrpSpPr/>
        <p:nvPr/>
      </p:nvGrpSpPr>
      <p:grpSpPr>
        <a:xfrm>
          <a:off x="0" y="0"/>
          <a:ext cx="0" cy="0"/>
          <a:chOff x="0" y="0"/>
          <a:chExt cx="0" cy="0"/>
        </a:xfrm>
      </p:grpSpPr>
      <p:sp>
        <p:nvSpPr>
          <p:cNvPr id="9" name="Google Shape;9;p2"/>
          <p:cNvSpPr/>
          <p:nvPr/>
        </p:nvSpPr>
        <p:spPr>
          <a:xfrm>
            <a:off x="6786269" y="-26900"/>
            <a:ext cx="5459535" cy="6920767"/>
          </a:xfrm>
          <a:custGeom>
            <a:avLst/>
            <a:gdLst/>
            <a:ahLst/>
            <a:cxnLst/>
            <a:rect l="l" t="t" r="r" b="b"/>
            <a:pathLst>
              <a:path w="163786" h="207623" extrusionOk="0">
                <a:moveTo>
                  <a:pt x="0" y="0"/>
                </a:moveTo>
                <a:lnTo>
                  <a:pt x="26895" y="207623"/>
                </a:lnTo>
                <a:lnTo>
                  <a:pt x="163786" y="207623"/>
                </a:lnTo>
                <a:lnTo>
                  <a:pt x="163786" y="538"/>
                </a:lnTo>
                <a:close/>
              </a:path>
            </a:pathLst>
          </a:custGeom>
          <a:solidFill>
            <a:schemeClr val="dk1"/>
          </a:solidFill>
          <a:ln>
            <a:noFill/>
          </a:ln>
        </p:spPr>
      </p:sp>
      <p:sp>
        <p:nvSpPr>
          <p:cNvPr id="10" name="Google Shape;10;p2"/>
          <p:cNvSpPr txBox="1">
            <a:spLocks noGrp="1"/>
          </p:cNvSpPr>
          <p:nvPr>
            <p:ph type="ctrTitle"/>
          </p:nvPr>
        </p:nvSpPr>
        <p:spPr>
          <a:xfrm>
            <a:off x="6485071" y="1720233"/>
            <a:ext cx="4852800" cy="2376400"/>
          </a:xfrm>
          <a:prstGeom prst="rect">
            <a:avLst/>
          </a:prstGeom>
        </p:spPr>
        <p:txBody>
          <a:bodyPr spcFirstLastPara="1" wrap="square" lIns="91425" tIns="91425" rIns="91425" bIns="91425" anchor="b" anchorCtr="0">
            <a:noAutofit/>
          </a:bodyPr>
          <a:lstStyle>
            <a:lvl1pPr lvl="0" algn="r" rtl="0">
              <a:spcBef>
                <a:spcPts val="0"/>
              </a:spcBef>
              <a:spcAft>
                <a:spcPts val="0"/>
              </a:spcAft>
              <a:buClr>
                <a:schemeClr val="lt1"/>
              </a:buClr>
              <a:buSzPts val="3000"/>
              <a:buFont typeface="Nunito Sans ExtraBold"/>
              <a:buNone/>
              <a:defRPr sz="4000">
                <a:solidFill>
                  <a:schemeClr val="lt1"/>
                </a:solidFill>
                <a:latin typeface="Nunito Sans ExtraBold"/>
                <a:ea typeface="Nunito Sans ExtraBold"/>
                <a:cs typeface="Nunito Sans ExtraBold"/>
                <a:sym typeface="Nunito Sans ExtraBold"/>
              </a:defRPr>
            </a:lvl1pPr>
            <a:lvl2pPr lvl="1" algn="r" rtl="0">
              <a:spcBef>
                <a:spcPts val="0"/>
              </a:spcBef>
              <a:spcAft>
                <a:spcPts val="0"/>
              </a:spcAft>
              <a:buClr>
                <a:schemeClr val="lt1"/>
              </a:buClr>
              <a:buSzPts val="3000"/>
              <a:buNone/>
              <a:defRPr sz="4000">
                <a:solidFill>
                  <a:schemeClr val="lt1"/>
                </a:solidFill>
              </a:defRPr>
            </a:lvl2pPr>
            <a:lvl3pPr lvl="2" algn="r" rtl="0">
              <a:spcBef>
                <a:spcPts val="0"/>
              </a:spcBef>
              <a:spcAft>
                <a:spcPts val="0"/>
              </a:spcAft>
              <a:buClr>
                <a:schemeClr val="lt1"/>
              </a:buClr>
              <a:buSzPts val="3000"/>
              <a:buNone/>
              <a:defRPr sz="4000">
                <a:solidFill>
                  <a:schemeClr val="lt1"/>
                </a:solidFill>
              </a:defRPr>
            </a:lvl3pPr>
            <a:lvl4pPr lvl="3" algn="r" rtl="0">
              <a:spcBef>
                <a:spcPts val="0"/>
              </a:spcBef>
              <a:spcAft>
                <a:spcPts val="0"/>
              </a:spcAft>
              <a:buClr>
                <a:schemeClr val="lt1"/>
              </a:buClr>
              <a:buSzPts val="3000"/>
              <a:buNone/>
              <a:defRPr sz="4000">
                <a:solidFill>
                  <a:schemeClr val="lt1"/>
                </a:solidFill>
              </a:defRPr>
            </a:lvl4pPr>
            <a:lvl5pPr lvl="4" algn="r" rtl="0">
              <a:spcBef>
                <a:spcPts val="0"/>
              </a:spcBef>
              <a:spcAft>
                <a:spcPts val="0"/>
              </a:spcAft>
              <a:buClr>
                <a:schemeClr val="lt1"/>
              </a:buClr>
              <a:buSzPts val="3000"/>
              <a:buNone/>
              <a:defRPr sz="4000">
                <a:solidFill>
                  <a:schemeClr val="lt1"/>
                </a:solidFill>
              </a:defRPr>
            </a:lvl5pPr>
            <a:lvl6pPr lvl="5" algn="r" rtl="0">
              <a:spcBef>
                <a:spcPts val="0"/>
              </a:spcBef>
              <a:spcAft>
                <a:spcPts val="0"/>
              </a:spcAft>
              <a:buClr>
                <a:schemeClr val="lt1"/>
              </a:buClr>
              <a:buSzPts val="3000"/>
              <a:buNone/>
              <a:defRPr sz="4000">
                <a:solidFill>
                  <a:schemeClr val="lt1"/>
                </a:solidFill>
              </a:defRPr>
            </a:lvl6pPr>
            <a:lvl7pPr lvl="6" algn="r" rtl="0">
              <a:spcBef>
                <a:spcPts val="0"/>
              </a:spcBef>
              <a:spcAft>
                <a:spcPts val="0"/>
              </a:spcAft>
              <a:buClr>
                <a:schemeClr val="lt1"/>
              </a:buClr>
              <a:buSzPts val="3000"/>
              <a:buNone/>
              <a:defRPr sz="4000">
                <a:solidFill>
                  <a:schemeClr val="lt1"/>
                </a:solidFill>
              </a:defRPr>
            </a:lvl7pPr>
            <a:lvl8pPr lvl="7" algn="r" rtl="0">
              <a:spcBef>
                <a:spcPts val="0"/>
              </a:spcBef>
              <a:spcAft>
                <a:spcPts val="0"/>
              </a:spcAft>
              <a:buClr>
                <a:schemeClr val="lt1"/>
              </a:buClr>
              <a:buSzPts val="3000"/>
              <a:buNone/>
              <a:defRPr sz="4000">
                <a:solidFill>
                  <a:schemeClr val="lt1"/>
                </a:solidFill>
              </a:defRPr>
            </a:lvl8pPr>
            <a:lvl9pPr lvl="8" algn="r" rtl="0">
              <a:spcBef>
                <a:spcPts val="0"/>
              </a:spcBef>
              <a:spcAft>
                <a:spcPts val="0"/>
              </a:spcAft>
              <a:buClr>
                <a:schemeClr val="lt1"/>
              </a:buClr>
              <a:buSzPts val="3000"/>
              <a:buNone/>
              <a:defRPr sz="4000">
                <a:solidFill>
                  <a:schemeClr val="lt1"/>
                </a:solidFill>
              </a:defRPr>
            </a:lvl9pPr>
          </a:lstStyle>
          <a:p>
            <a:r>
              <a:rPr lang="en-US" smtClean="0"/>
              <a:t>Click to edit Master title style</a:t>
            </a:r>
            <a:endParaRPr/>
          </a:p>
        </p:txBody>
      </p:sp>
      <p:sp>
        <p:nvSpPr>
          <p:cNvPr id="11" name="Google Shape;11;p2"/>
          <p:cNvSpPr txBox="1">
            <a:spLocks noGrp="1"/>
          </p:cNvSpPr>
          <p:nvPr>
            <p:ph type="subTitle" idx="1"/>
          </p:nvPr>
        </p:nvSpPr>
        <p:spPr>
          <a:xfrm>
            <a:off x="5535071" y="3676829"/>
            <a:ext cx="5802800" cy="956000"/>
          </a:xfrm>
          <a:prstGeom prst="rect">
            <a:avLst/>
          </a:prstGeom>
        </p:spPr>
        <p:txBody>
          <a:bodyPr spcFirstLastPara="1" wrap="square" lIns="91425" tIns="91425" rIns="91425" bIns="91425" anchor="b" anchorCtr="0">
            <a:noAutofit/>
          </a:bodyPr>
          <a:lstStyle>
            <a:lvl1pPr lvl="0" algn="r" rtl="0">
              <a:lnSpc>
                <a:spcPct val="100000"/>
              </a:lnSpc>
              <a:spcBef>
                <a:spcPts val="0"/>
              </a:spcBef>
              <a:spcAft>
                <a:spcPts val="0"/>
              </a:spcAft>
              <a:buClr>
                <a:schemeClr val="lt1"/>
              </a:buClr>
              <a:buSzPts val="1200"/>
              <a:buFont typeface="Pontano Sans"/>
              <a:buNone/>
              <a:defRPr>
                <a:solidFill>
                  <a:schemeClr val="lt1"/>
                </a:solidFill>
                <a:latin typeface="Pontano Sans"/>
                <a:ea typeface="Pontano Sans"/>
                <a:cs typeface="Pontano Sans"/>
                <a:sym typeface="Pontano Sans"/>
              </a:defRPr>
            </a:lvl1pPr>
            <a:lvl2pPr lvl="1" algn="r" rtl="0">
              <a:lnSpc>
                <a:spcPct val="100000"/>
              </a:lnSpc>
              <a:spcBef>
                <a:spcPts val="0"/>
              </a:spcBef>
              <a:spcAft>
                <a:spcPts val="0"/>
              </a:spcAft>
              <a:buClr>
                <a:schemeClr val="lt1"/>
              </a:buClr>
              <a:buSzPts val="2800"/>
              <a:buFont typeface="Pontano Sans"/>
              <a:buNone/>
              <a:defRPr sz="3733">
                <a:solidFill>
                  <a:schemeClr val="lt1"/>
                </a:solidFill>
                <a:latin typeface="Pontano Sans"/>
                <a:ea typeface="Pontano Sans"/>
                <a:cs typeface="Pontano Sans"/>
                <a:sym typeface="Pontano Sans"/>
              </a:defRPr>
            </a:lvl2pPr>
            <a:lvl3pPr lvl="2" algn="r" rtl="0">
              <a:lnSpc>
                <a:spcPct val="100000"/>
              </a:lnSpc>
              <a:spcBef>
                <a:spcPts val="0"/>
              </a:spcBef>
              <a:spcAft>
                <a:spcPts val="0"/>
              </a:spcAft>
              <a:buClr>
                <a:schemeClr val="lt1"/>
              </a:buClr>
              <a:buSzPts val="2800"/>
              <a:buFont typeface="Pontano Sans"/>
              <a:buNone/>
              <a:defRPr sz="3733">
                <a:solidFill>
                  <a:schemeClr val="lt1"/>
                </a:solidFill>
                <a:latin typeface="Pontano Sans"/>
                <a:ea typeface="Pontano Sans"/>
                <a:cs typeface="Pontano Sans"/>
                <a:sym typeface="Pontano Sans"/>
              </a:defRPr>
            </a:lvl3pPr>
            <a:lvl4pPr lvl="3" algn="r" rtl="0">
              <a:lnSpc>
                <a:spcPct val="100000"/>
              </a:lnSpc>
              <a:spcBef>
                <a:spcPts val="0"/>
              </a:spcBef>
              <a:spcAft>
                <a:spcPts val="0"/>
              </a:spcAft>
              <a:buClr>
                <a:schemeClr val="lt1"/>
              </a:buClr>
              <a:buSzPts val="2800"/>
              <a:buFont typeface="Pontano Sans"/>
              <a:buNone/>
              <a:defRPr sz="3733">
                <a:solidFill>
                  <a:schemeClr val="lt1"/>
                </a:solidFill>
                <a:latin typeface="Pontano Sans"/>
                <a:ea typeface="Pontano Sans"/>
                <a:cs typeface="Pontano Sans"/>
                <a:sym typeface="Pontano Sans"/>
              </a:defRPr>
            </a:lvl4pPr>
            <a:lvl5pPr lvl="4" algn="r" rtl="0">
              <a:lnSpc>
                <a:spcPct val="100000"/>
              </a:lnSpc>
              <a:spcBef>
                <a:spcPts val="0"/>
              </a:spcBef>
              <a:spcAft>
                <a:spcPts val="0"/>
              </a:spcAft>
              <a:buClr>
                <a:schemeClr val="lt1"/>
              </a:buClr>
              <a:buSzPts val="2800"/>
              <a:buFont typeface="Pontano Sans"/>
              <a:buNone/>
              <a:defRPr sz="3733">
                <a:solidFill>
                  <a:schemeClr val="lt1"/>
                </a:solidFill>
                <a:latin typeface="Pontano Sans"/>
                <a:ea typeface="Pontano Sans"/>
                <a:cs typeface="Pontano Sans"/>
                <a:sym typeface="Pontano Sans"/>
              </a:defRPr>
            </a:lvl5pPr>
            <a:lvl6pPr lvl="5" algn="r" rtl="0">
              <a:lnSpc>
                <a:spcPct val="100000"/>
              </a:lnSpc>
              <a:spcBef>
                <a:spcPts val="0"/>
              </a:spcBef>
              <a:spcAft>
                <a:spcPts val="0"/>
              </a:spcAft>
              <a:buClr>
                <a:schemeClr val="lt1"/>
              </a:buClr>
              <a:buSzPts val="2800"/>
              <a:buFont typeface="Pontano Sans"/>
              <a:buNone/>
              <a:defRPr sz="3733">
                <a:solidFill>
                  <a:schemeClr val="lt1"/>
                </a:solidFill>
                <a:latin typeface="Pontano Sans"/>
                <a:ea typeface="Pontano Sans"/>
                <a:cs typeface="Pontano Sans"/>
                <a:sym typeface="Pontano Sans"/>
              </a:defRPr>
            </a:lvl6pPr>
            <a:lvl7pPr lvl="6" algn="r" rtl="0">
              <a:lnSpc>
                <a:spcPct val="100000"/>
              </a:lnSpc>
              <a:spcBef>
                <a:spcPts val="0"/>
              </a:spcBef>
              <a:spcAft>
                <a:spcPts val="0"/>
              </a:spcAft>
              <a:buClr>
                <a:schemeClr val="lt1"/>
              </a:buClr>
              <a:buSzPts val="2800"/>
              <a:buFont typeface="Pontano Sans"/>
              <a:buNone/>
              <a:defRPr sz="3733">
                <a:solidFill>
                  <a:schemeClr val="lt1"/>
                </a:solidFill>
                <a:latin typeface="Pontano Sans"/>
                <a:ea typeface="Pontano Sans"/>
                <a:cs typeface="Pontano Sans"/>
                <a:sym typeface="Pontano Sans"/>
              </a:defRPr>
            </a:lvl7pPr>
            <a:lvl8pPr lvl="7" algn="r" rtl="0">
              <a:lnSpc>
                <a:spcPct val="100000"/>
              </a:lnSpc>
              <a:spcBef>
                <a:spcPts val="0"/>
              </a:spcBef>
              <a:spcAft>
                <a:spcPts val="0"/>
              </a:spcAft>
              <a:buClr>
                <a:schemeClr val="lt1"/>
              </a:buClr>
              <a:buSzPts val="2800"/>
              <a:buFont typeface="Pontano Sans"/>
              <a:buNone/>
              <a:defRPr sz="3733">
                <a:solidFill>
                  <a:schemeClr val="lt1"/>
                </a:solidFill>
                <a:latin typeface="Pontano Sans"/>
                <a:ea typeface="Pontano Sans"/>
                <a:cs typeface="Pontano Sans"/>
                <a:sym typeface="Pontano Sans"/>
              </a:defRPr>
            </a:lvl8pPr>
            <a:lvl9pPr lvl="8" algn="r" rtl="0">
              <a:lnSpc>
                <a:spcPct val="100000"/>
              </a:lnSpc>
              <a:spcBef>
                <a:spcPts val="0"/>
              </a:spcBef>
              <a:spcAft>
                <a:spcPts val="0"/>
              </a:spcAft>
              <a:buClr>
                <a:schemeClr val="lt1"/>
              </a:buClr>
              <a:buSzPts val="2800"/>
              <a:buFont typeface="Pontano Sans"/>
              <a:buNone/>
              <a:defRPr sz="3733">
                <a:solidFill>
                  <a:schemeClr val="lt1"/>
                </a:solidFill>
                <a:latin typeface="Pontano Sans"/>
                <a:ea typeface="Pontano Sans"/>
                <a:cs typeface="Pontano Sans"/>
                <a:sym typeface="Pontano Sans"/>
              </a:defRPr>
            </a:lvl9pPr>
          </a:lstStyle>
          <a:p>
            <a:r>
              <a:rPr lang="en-US" smtClean="0"/>
              <a:t>Click to edit Master subtitle style</a:t>
            </a:r>
            <a:endParaRPr/>
          </a:p>
        </p:txBody>
      </p:sp>
    </p:spTree>
    <p:extLst>
      <p:ext uri="{BB962C8B-B14F-4D97-AF65-F5344CB8AC3E}">
        <p14:creationId xmlns:p14="http://schemas.microsoft.com/office/powerpoint/2010/main" val="2021410268"/>
      </p:ext>
    </p:extLst>
  </p:cSld>
  <p:clrMapOvr>
    <a:masterClrMapping/>
  </p:clrMapOvr>
  <p:extLst mod="1">
    <p:ext uri="{DCECCB84-F9BA-43D5-87BE-67443E8EF086}">
      <p15:sldGuideLst xmlns:p15="http://schemas.microsoft.com/office/powerpoint/2012/main">
        <p15:guide id="1" pos="2551" userDrawn="1">
          <p15:clr>
            <a:srgbClr val="FA7B17"/>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 Design 1">
  <p:cSld name="Title + Design 1">
    <p:spTree>
      <p:nvGrpSpPr>
        <p:cNvPr id="1" name="Shape 84"/>
        <p:cNvGrpSpPr/>
        <p:nvPr/>
      </p:nvGrpSpPr>
      <p:grpSpPr>
        <a:xfrm>
          <a:off x="0" y="0"/>
          <a:ext cx="0" cy="0"/>
          <a:chOff x="0" y="0"/>
          <a:chExt cx="0" cy="0"/>
        </a:xfrm>
      </p:grpSpPr>
      <p:sp>
        <p:nvSpPr>
          <p:cNvPr id="85" name="Google Shape;85;p12"/>
          <p:cNvSpPr txBox="1">
            <a:spLocks noGrp="1"/>
          </p:cNvSpPr>
          <p:nvPr>
            <p:ph type="ctrTitle"/>
          </p:nvPr>
        </p:nvSpPr>
        <p:spPr>
          <a:xfrm>
            <a:off x="9057336" y="540448"/>
            <a:ext cx="2316400" cy="1261600"/>
          </a:xfrm>
          <a:prstGeom prst="rect">
            <a:avLst/>
          </a:prstGeom>
        </p:spPr>
        <p:txBody>
          <a:bodyPr spcFirstLastPara="1" wrap="square" lIns="91425" tIns="91425" rIns="91425" bIns="91425" anchor="t" anchorCtr="0">
            <a:noAutofit/>
          </a:bodyPr>
          <a:lstStyle>
            <a:lvl1pPr lvl="0"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1pPr>
            <a:lvl2pPr lvl="1"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2pPr>
            <a:lvl3pPr lvl="2"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3pPr>
            <a:lvl4pPr lvl="3"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4pPr>
            <a:lvl5pPr lvl="4"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5pPr>
            <a:lvl6pPr lvl="5"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6pPr>
            <a:lvl7pPr lvl="6"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7pPr>
            <a:lvl8pPr lvl="7"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8pPr>
            <a:lvl9pPr lvl="8"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9pPr>
          </a:lstStyle>
          <a:p>
            <a:r>
              <a:rPr lang="en-US" smtClean="0"/>
              <a:t>Click to edit Master title style</a:t>
            </a:r>
            <a:endParaRPr/>
          </a:p>
        </p:txBody>
      </p:sp>
    </p:spTree>
    <p:extLst>
      <p:ext uri="{BB962C8B-B14F-4D97-AF65-F5344CB8AC3E}">
        <p14:creationId xmlns:p14="http://schemas.microsoft.com/office/powerpoint/2010/main" val="1384540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Title + Design 2">
  <p:cSld name="Title + Design 2">
    <p:spTree>
      <p:nvGrpSpPr>
        <p:cNvPr id="1" name="Shape 86"/>
        <p:cNvGrpSpPr/>
        <p:nvPr/>
      </p:nvGrpSpPr>
      <p:grpSpPr>
        <a:xfrm>
          <a:off x="0" y="0"/>
          <a:ext cx="0" cy="0"/>
          <a:chOff x="0" y="0"/>
          <a:chExt cx="0" cy="0"/>
        </a:xfrm>
      </p:grpSpPr>
      <p:sp>
        <p:nvSpPr>
          <p:cNvPr id="87" name="Google Shape;87;p13"/>
          <p:cNvSpPr txBox="1">
            <a:spLocks noGrp="1"/>
          </p:cNvSpPr>
          <p:nvPr>
            <p:ph type="ctrTitle"/>
          </p:nvPr>
        </p:nvSpPr>
        <p:spPr>
          <a:xfrm>
            <a:off x="4107967" y="540448"/>
            <a:ext cx="3976000" cy="918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1pPr>
            <a:lvl2pPr lvl="1"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2pPr>
            <a:lvl3pPr lvl="2"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3pPr>
            <a:lvl4pPr lvl="3"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4pPr>
            <a:lvl5pPr lvl="4"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5pPr>
            <a:lvl6pPr lvl="5"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6pPr>
            <a:lvl7pPr lvl="6"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7pPr>
            <a:lvl8pPr lvl="7"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8pPr>
            <a:lvl9pPr lvl="8"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9pPr>
          </a:lstStyle>
          <a:p>
            <a:r>
              <a:rPr lang="en-US" smtClean="0"/>
              <a:t>Click to edit Master title style</a:t>
            </a:r>
            <a:endParaRPr/>
          </a:p>
        </p:txBody>
      </p:sp>
    </p:spTree>
    <p:extLst>
      <p:ext uri="{BB962C8B-B14F-4D97-AF65-F5344CB8AC3E}">
        <p14:creationId xmlns:p14="http://schemas.microsoft.com/office/powerpoint/2010/main" val="143393333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Thanks">
  <p:cSld name="Thanks">
    <p:spTree>
      <p:nvGrpSpPr>
        <p:cNvPr id="1" name="Shape 88"/>
        <p:cNvGrpSpPr/>
        <p:nvPr/>
      </p:nvGrpSpPr>
      <p:grpSpPr>
        <a:xfrm>
          <a:off x="0" y="0"/>
          <a:ext cx="0" cy="0"/>
          <a:chOff x="0" y="0"/>
          <a:chExt cx="0" cy="0"/>
        </a:xfrm>
      </p:grpSpPr>
      <p:sp>
        <p:nvSpPr>
          <p:cNvPr id="89" name="Google Shape;89;p14"/>
          <p:cNvSpPr/>
          <p:nvPr/>
        </p:nvSpPr>
        <p:spPr>
          <a:xfrm flipH="1">
            <a:off x="5744671" y="-547675"/>
            <a:ext cx="8001200" cy="7619600"/>
          </a:xfrm>
          <a:prstGeom prst="hexagon">
            <a:avLst>
              <a:gd name="adj" fmla="val 25000"/>
              <a:gd name="vf" fmla="val 115470"/>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0" name="Google Shape;90;p14"/>
          <p:cNvSpPr/>
          <p:nvPr/>
        </p:nvSpPr>
        <p:spPr>
          <a:xfrm flipH="1">
            <a:off x="10024569" y="-547675"/>
            <a:ext cx="8001200" cy="7619600"/>
          </a:xfrm>
          <a:prstGeom prst="hexagon">
            <a:avLst>
              <a:gd name="adj" fmla="val 25000"/>
              <a:gd name="vf" fmla="val 115470"/>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91" name="Google Shape;91;p14"/>
          <p:cNvSpPr txBox="1">
            <a:spLocks noGrp="1"/>
          </p:cNvSpPr>
          <p:nvPr>
            <p:ph type="ctrTitle"/>
          </p:nvPr>
        </p:nvSpPr>
        <p:spPr>
          <a:xfrm flipH="1">
            <a:off x="7368025" y="2202733"/>
            <a:ext cx="2308800" cy="863600"/>
          </a:xfrm>
          <a:prstGeom prst="rect">
            <a:avLst/>
          </a:prstGeom>
        </p:spPr>
        <p:txBody>
          <a:bodyPr spcFirstLastPara="1" wrap="square" lIns="91425" tIns="91425" rIns="91425" bIns="91425" anchor="b" anchorCtr="0">
            <a:noAutofit/>
          </a:bodyPr>
          <a:lstStyle>
            <a:lvl1pPr lvl="0" algn="r" rtl="0">
              <a:spcBef>
                <a:spcPts val="0"/>
              </a:spcBef>
              <a:spcAft>
                <a:spcPts val="0"/>
              </a:spcAft>
              <a:buClr>
                <a:schemeClr val="dk1"/>
              </a:buClr>
              <a:buSzPts val="1800"/>
              <a:buFont typeface="Nunito Sans ExtraBold"/>
              <a:buNone/>
              <a:defRPr sz="2400" b="0">
                <a:solidFill>
                  <a:schemeClr val="dk1"/>
                </a:solidFill>
                <a:latin typeface="Nunito Sans ExtraBold"/>
                <a:ea typeface="Nunito Sans ExtraBold"/>
                <a:cs typeface="Nunito Sans ExtraBold"/>
                <a:sym typeface="Nunito Sans ExtraBold"/>
              </a:defRPr>
            </a:lvl1pPr>
            <a:lvl2pPr lvl="1" algn="r" rtl="0">
              <a:spcBef>
                <a:spcPts val="0"/>
              </a:spcBef>
              <a:spcAft>
                <a:spcPts val="0"/>
              </a:spcAft>
              <a:buClr>
                <a:schemeClr val="dk1"/>
              </a:buClr>
              <a:buSzPts val="1100"/>
              <a:buFont typeface="Nunito Sans ExtraBold"/>
              <a:buNone/>
              <a:defRPr sz="1467" b="0">
                <a:solidFill>
                  <a:schemeClr val="dk1"/>
                </a:solidFill>
                <a:latin typeface="Nunito Sans ExtraBold"/>
                <a:ea typeface="Nunito Sans ExtraBold"/>
                <a:cs typeface="Nunito Sans ExtraBold"/>
                <a:sym typeface="Nunito Sans ExtraBold"/>
              </a:defRPr>
            </a:lvl2pPr>
            <a:lvl3pPr lvl="2" algn="r" rtl="0">
              <a:spcBef>
                <a:spcPts val="0"/>
              </a:spcBef>
              <a:spcAft>
                <a:spcPts val="0"/>
              </a:spcAft>
              <a:buClr>
                <a:schemeClr val="dk1"/>
              </a:buClr>
              <a:buSzPts val="1100"/>
              <a:buFont typeface="Nunito Sans ExtraBold"/>
              <a:buNone/>
              <a:defRPr sz="1467" b="0">
                <a:solidFill>
                  <a:schemeClr val="dk1"/>
                </a:solidFill>
                <a:latin typeface="Nunito Sans ExtraBold"/>
                <a:ea typeface="Nunito Sans ExtraBold"/>
                <a:cs typeface="Nunito Sans ExtraBold"/>
                <a:sym typeface="Nunito Sans ExtraBold"/>
              </a:defRPr>
            </a:lvl3pPr>
            <a:lvl4pPr lvl="3" algn="r" rtl="0">
              <a:spcBef>
                <a:spcPts val="0"/>
              </a:spcBef>
              <a:spcAft>
                <a:spcPts val="0"/>
              </a:spcAft>
              <a:buClr>
                <a:schemeClr val="dk1"/>
              </a:buClr>
              <a:buSzPts val="1100"/>
              <a:buFont typeface="Nunito Sans ExtraBold"/>
              <a:buNone/>
              <a:defRPr sz="1467" b="0">
                <a:solidFill>
                  <a:schemeClr val="dk1"/>
                </a:solidFill>
                <a:latin typeface="Nunito Sans ExtraBold"/>
                <a:ea typeface="Nunito Sans ExtraBold"/>
                <a:cs typeface="Nunito Sans ExtraBold"/>
                <a:sym typeface="Nunito Sans ExtraBold"/>
              </a:defRPr>
            </a:lvl4pPr>
            <a:lvl5pPr lvl="4" algn="r" rtl="0">
              <a:spcBef>
                <a:spcPts val="0"/>
              </a:spcBef>
              <a:spcAft>
                <a:spcPts val="0"/>
              </a:spcAft>
              <a:buClr>
                <a:schemeClr val="dk1"/>
              </a:buClr>
              <a:buSzPts val="1100"/>
              <a:buFont typeface="Nunito Sans ExtraBold"/>
              <a:buNone/>
              <a:defRPr sz="1467" b="0">
                <a:solidFill>
                  <a:schemeClr val="dk1"/>
                </a:solidFill>
                <a:latin typeface="Nunito Sans ExtraBold"/>
                <a:ea typeface="Nunito Sans ExtraBold"/>
                <a:cs typeface="Nunito Sans ExtraBold"/>
                <a:sym typeface="Nunito Sans ExtraBold"/>
              </a:defRPr>
            </a:lvl5pPr>
            <a:lvl6pPr lvl="5" algn="r" rtl="0">
              <a:spcBef>
                <a:spcPts val="0"/>
              </a:spcBef>
              <a:spcAft>
                <a:spcPts val="0"/>
              </a:spcAft>
              <a:buClr>
                <a:schemeClr val="dk1"/>
              </a:buClr>
              <a:buSzPts val="1100"/>
              <a:buFont typeface="Nunito Sans ExtraBold"/>
              <a:buNone/>
              <a:defRPr sz="1467" b="0">
                <a:solidFill>
                  <a:schemeClr val="dk1"/>
                </a:solidFill>
                <a:latin typeface="Nunito Sans ExtraBold"/>
                <a:ea typeface="Nunito Sans ExtraBold"/>
                <a:cs typeface="Nunito Sans ExtraBold"/>
                <a:sym typeface="Nunito Sans ExtraBold"/>
              </a:defRPr>
            </a:lvl6pPr>
            <a:lvl7pPr lvl="6" algn="r" rtl="0">
              <a:spcBef>
                <a:spcPts val="0"/>
              </a:spcBef>
              <a:spcAft>
                <a:spcPts val="0"/>
              </a:spcAft>
              <a:buClr>
                <a:schemeClr val="dk1"/>
              </a:buClr>
              <a:buSzPts val="1100"/>
              <a:buFont typeface="Nunito Sans ExtraBold"/>
              <a:buNone/>
              <a:defRPr sz="1467" b="0">
                <a:solidFill>
                  <a:schemeClr val="dk1"/>
                </a:solidFill>
                <a:latin typeface="Nunito Sans ExtraBold"/>
                <a:ea typeface="Nunito Sans ExtraBold"/>
                <a:cs typeface="Nunito Sans ExtraBold"/>
                <a:sym typeface="Nunito Sans ExtraBold"/>
              </a:defRPr>
            </a:lvl7pPr>
            <a:lvl8pPr lvl="7" algn="r" rtl="0">
              <a:spcBef>
                <a:spcPts val="0"/>
              </a:spcBef>
              <a:spcAft>
                <a:spcPts val="0"/>
              </a:spcAft>
              <a:buClr>
                <a:schemeClr val="dk1"/>
              </a:buClr>
              <a:buSzPts val="1100"/>
              <a:buFont typeface="Nunito Sans ExtraBold"/>
              <a:buNone/>
              <a:defRPr sz="1467" b="0">
                <a:solidFill>
                  <a:schemeClr val="dk1"/>
                </a:solidFill>
                <a:latin typeface="Nunito Sans ExtraBold"/>
                <a:ea typeface="Nunito Sans ExtraBold"/>
                <a:cs typeface="Nunito Sans ExtraBold"/>
                <a:sym typeface="Nunito Sans ExtraBold"/>
              </a:defRPr>
            </a:lvl8pPr>
            <a:lvl9pPr lvl="8" algn="r" rtl="0">
              <a:spcBef>
                <a:spcPts val="0"/>
              </a:spcBef>
              <a:spcAft>
                <a:spcPts val="0"/>
              </a:spcAft>
              <a:buClr>
                <a:schemeClr val="dk1"/>
              </a:buClr>
              <a:buSzPts val="1100"/>
              <a:buFont typeface="Nunito Sans ExtraBold"/>
              <a:buNone/>
              <a:defRPr sz="1467" b="0">
                <a:solidFill>
                  <a:schemeClr val="dk1"/>
                </a:solidFill>
                <a:latin typeface="Nunito Sans ExtraBold"/>
                <a:ea typeface="Nunito Sans ExtraBold"/>
                <a:cs typeface="Nunito Sans ExtraBold"/>
                <a:sym typeface="Nunito Sans ExtraBold"/>
              </a:defRPr>
            </a:lvl9pPr>
          </a:lstStyle>
          <a:p>
            <a:r>
              <a:rPr lang="en-US" smtClean="0"/>
              <a:t>Click to edit Master title style</a:t>
            </a:r>
            <a:endParaRPr/>
          </a:p>
        </p:txBody>
      </p:sp>
      <p:sp>
        <p:nvSpPr>
          <p:cNvPr id="92" name="Google Shape;92;p14"/>
          <p:cNvSpPr txBox="1">
            <a:spLocks noGrp="1"/>
          </p:cNvSpPr>
          <p:nvPr>
            <p:ph type="ctrTitle" idx="2"/>
          </p:nvPr>
        </p:nvSpPr>
        <p:spPr>
          <a:xfrm>
            <a:off x="5333259" y="3140713"/>
            <a:ext cx="4375200" cy="10708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1100"/>
              <a:buFont typeface="Assistant Light"/>
              <a:buNone/>
              <a:defRPr sz="1467" b="0">
                <a:latin typeface="Assistant Light"/>
                <a:ea typeface="Assistant Light"/>
                <a:cs typeface="Assistant Light"/>
                <a:sym typeface="Assistant Light"/>
              </a:defRPr>
            </a:lvl1pPr>
            <a:lvl2pPr lvl="1" algn="r" rtl="0">
              <a:spcBef>
                <a:spcPts val="0"/>
              </a:spcBef>
              <a:spcAft>
                <a:spcPts val="0"/>
              </a:spcAft>
              <a:buSzPts val="1100"/>
              <a:buFont typeface="Assistant Light"/>
              <a:buNone/>
              <a:defRPr sz="1467" b="0">
                <a:latin typeface="Assistant Light"/>
                <a:ea typeface="Assistant Light"/>
                <a:cs typeface="Assistant Light"/>
                <a:sym typeface="Assistant Light"/>
              </a:defRPr>
            </a:lvl2pPr>
            <a:lvl3pPr lvl="2" algn="r" rtl="0">
              <a:spcBef>
                <a:spcPts val="0"/>
              </a:spcBef>
              <a:spcAft>
                <a:spcPts val="0"/>
              </a:spcAft>
              <a:buSzPts val="1100"/>
              <a:buFont typeface="Assistant Light"/>
              <a:buNone/>
              <a:defRPr sz="1467" b="0">
                <a:latin typeface="Assistant Light"/>
                <a:ea typeface="Assistant Light"/>
                <a:cs typeface="Assistant Light"/>
                <a:sym typeface="Assistant Light"/>
              </a:defRPr>
            </a:lvl3pPr>
            <a:lvl4pPr lvl="3" algn="r" rtl="0">
              <a:spcBef>
                <a:spcPts val="0"/>
              </a:spcBef>
              <a:spcAft>
                <a:spcPts val="0"/>
              </a:spcAft>
              <a:buSzPts val="1100"/>
              <a:buFont typeface="Assistant Light"/>
              <a:buNone/>
              <a:defRPr sz="1467" b="0">
                <a:latin typeface="Assistant Light"/>
                <a:ea typeface="Assistant Light"/>
                <a:cs typeface="Assistant Light"/>
                <a:sym typeface="Assistant Light"/>
              </a:defRPr>
            </a:lvl4pPr>
            <a:lvl5pPr lvl="4" algn="r" rtl="0">
              <a:spcBef>
                <a:spcPts val="0"/>
              </a:spcBef>
              <a:spcAft>
                <a:spcPts val="0"/>
              </a:spcAft>
              <a:buSzPts val="1100"/>
              <a:buFont typeface="Assistant Light"/>
              <a:buNone/>
              <a:defRPr sz="1467" b="0">
                <a:latin typeface="Assistant Light"/>
                <a:ea typeface="Assistant Light"/>
                <a:cs typeface="Assistant Light"/>
                <a:sym typeface="Assistant Light"/>
              </a:defRPr>
            </a:lvl5pPr>
            <a:lvl6pPr lvl="5" algn="r" rtl="0">
              <a:spcBef>
                <a:spcPts val="0"/>
              </a:spcBef>
              <a:spcAft>
                <a:spcPts val="0"/>
              </a:spcAft>
              <a:buSzPts val="1100"/>
              <a:buFont typeface="Assistant Light"/>
              <a:buNone/>
              <a:defRPr sz="1467" b="0">
                <a:latin typeface="Assistant Light"/>
                <a:ea typeface="Assistant Light"/>
                <a:cs typeface="Assistant Light"/>
                <a:sym typeface="Assistant Light"/>
              </a:defRPr>
            </a:lvl6pPr>
            <a:lvl7pPr lvl="6" algn="r" rtl="0">
              <a:spcBef>
                <a:spcPts val="0"/>
              </a:spcBef>
              <a:spcAft>
                <a:spcPts val="0"/>
              </a:spcAft>
              <a:buSzPts val="1100"/>
              <a:buFont typeface="Assistant Light"/>
              <a:buNone/>
              <a:defRPr sz="1467" b="0">
                <a:latin typeface="Assistant Light"/>
                <a:ea typeface="Assistant Light"/>
                <a:cs typeface="Assistant Light"/>
                <a:sym typeface="Assistant Light"/>
              </a:defRPr>
            </a:lvl7pPr>
            <a:lvl8pPr lvl="7" algn="r" rtl="0">
              <a:spcBef>
                <a:spcPts val="0"/>
              </a:spcBef>
              <a:spcAft>
                <a:spcPts val="0"/>
              </a:spcAft>
              <a:buSzPts val="1100"/>
              <a:buFont typeface="Assistant Light"/>
              <a:buNone/>
              <a:defRPr sz="1467" b="0">
                <a:latin typeface="Assistant Light"/>
                <a:ea typeface="Assistant Light"/>
                <a:cs typeface="Assistant Light"/>
                <a:sym typeface="Assistant Light"/>
              </a:defRPr>
            </a:lvl8pPr>
            <a:lvl9pPr lvl="8" algn="r" rtl="0">
              <a:spcBef>
                <a:spcPts val="0"/>
              </a:spcBef>
              <a:spcAft>
                <a:spcPts val="0"/>
              </a:spcAft>
              <a:buSzPts val="1100"/>
              <a:buFont typeface="Assistant Light"/>
              <a:buNone/>
              <a:defRPr sz="1467" b="0">
                <a:latin typeface="Assistant Light"/>
                <a:ea typeface="Assistant Light"/>
                <a:cs typeface="Assistant Light"/>
                <a:sym typeface="Assistant Light"/>
              </a:defRPr>
            </a:lvl9pPr>
          </a:lstStyle>
          <a:p>
            <a:r>
              <a:rPr lang="en-US" smtClean="0"/>
              <a:t>Click to edit Master title style</a:t>
            </a:r>
            <a:endParaRPr/>
          </a:p>
        </p:txBody>
      </p:sp>
    </p:spTree>
    <p:extLst>
      <p:ext uri="{BB962C8B-B14F-4D97-AF65-F5344CB8AC3E}">
        <p14:creationId xmlns:p14="http://schemas.microsoft.com/office/powerpoint/2010/main" val="23935068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matchingName="Credits">
  <p:cSld name="Credits">
    <p:spTree>
      <p:nvGrpSpPr>
        <p:cNvPr id="1" name="Shape 93"/>
        <p:cNvGrpSpPr/>
        <p:nvPr/>
      </p:nvGrpSpPr>
      <p:grpSpPr>
        <a:xfrm>
          <a:off x="0" y="0"/>
          <a:ext cx="0" cy="0"/>
          <a:chOff x="0" y="0"/>
          <a:chExt cx="0" cy="0"/>
        </a:xfrm>
      </p:grpSpPr>
      <p:sp>
        <p:nvSpPr>
          <p:cNvPr id="94" name="Google Shape;94;p15"/>
          <p:cNvSpPr/>
          <p:nvPr/>
        </p:nvSpPr>
        <p:spPr>
          <a:xfrm>
            <a:off x="-85733" y="1431608"/>
            <a:ext cx="12335833" cy="5477833"/>
          </a:xfrm>
          <a:custGeom>
            <a:avLst/>
            <a:gdLst/>
            <a:ahLst/>
            <a:cxnLst/>
            <a:rect l="l" t="t" r="r" b="b"/>
            <a:pathLst>
              <a:path w="370075" h="164335" extrusionOk="0">
                <a:moveTo>
                  <a:pt x="2058" y="32147"/>
                </a:moveTo>
                <a:lnTo>
                  <a:pt x="186709" y="0"/>
                </a:lnTo>
                <a:lnTo>
                  <a:pt x="370075" y="32147"/>
                </a:lnTo>
                <a:lnTo>
                  <a:pt x="370075" y="164335"/>
                </a:lnTo>
                <a:lnTo>
                  <a:pt x="0" y="164335"/>
                </a:lnTo>
                <a:close/>
              </a:path>
            </a:pathLst>
          </a:custGeom>
          <a:solidFill>
            <a:schemeClr val="dk1"/>
          </a:solidFill>
          <a:ln>
            <a:noFill/>
          </a:ln>
        </p:spPr>
      </p:sp>
      <p:sp>
        <p:nvSpPr>
          <p:cNvPr id="95" name="Google Shape;95;p15"/>
          <p:cNvSpPr txBox="1">
            <a:spLocks noGrp="1"/>
          </p:cNvSpPr>
          <p:nvPr>
            <p:ph type="body" idx="1"/>
          </p:nvPr>
        </p:nvSpPr>
        <p:spPr>
          <a:xfrm>
            <a:off x="3706800" y="2846400"/>
            <a:ext cx="4778400" cy="1968000"/>
          </a:xfrm>
          <a:prstGeom prst="rect">
            <a:avLst/>
          </a:prstGeom>
        </p:spPr>
        <p:txBody>
          <a:bodyPr spcFirstLastPara="1" wrap="square" lIns="91425" tIns="91425" rIns="91425" bIns="91425" anchor="t" anchorCtr="0">
            <a:noAutofit/>
          </a:bodyPr>
          <a:lstStyle>
            <a:lvl1pPr marL="609541" lvl="0" indent="-397893" rtl="0">
              <a:spcBef>
                <a:spcPts val="0"/>
              </a:spcBef>
              <a:spcAft>
                <a:spcPts val="0"/>
              </a:spcAft>
              <a:buClr>
                <a:schemeClr val="lt1"/>
              </a:buClr>
              <a:buSzPts val="1100"/>
              <a:buChar char="●"/>
              <a:defRPr sz="1467">
                <a:solidFill>
                  <a:schemeClr val="lt1"/>
                </a:solidFill>
              </a:defRPr>
            </a:lvl1pPr>
            <a:lvl2pPr marL="1219080" lvl="1" indent="-397893" rtl="0">
              <a:spcBef>
                <a:spcPts val="2133"/>
              </a:spcBef>
              <a:spcAft>
                <a:spcPts val="0"/>
              </a:spcAft>
              <a:buClr>
                <a:schemeClr val="lt1"/>
              </a:buClr>
              <a:buSzPts val="1100"/>
              <a:buChar char="○"/>
              <a:defRPr sz="1467">
                <a:solidFill>
                  <a:schemeClr val="lt1"/>
                </a:solidFill>
              </a:defRPr>
            </a:lvl2pPr>
            <a:lvl3pPr marL="1828618" lvl="2" indent="-397893" rtl="0">
              <a:spcBef>
                <a:spcPts val="2133"/>
              </a:spcBef>
              <a:spcAft>
                <a:spcPts val="0"/>
              </a:spcAft>
              <a:buClr>
                <a:schemeClr val="lt1"/>
              </a:buClr>
              <a:buSzPts val="1100"/>
              <a:buChar char="■"/>
              <a:defRPr sz="1467">
                <a:solidFill>
                  <a:schemeClr val="lt1"/>
                </a:solidFill>
              </a:defRPr>
            </a:lvl3pPr>
            <a:lvl4pPr marL="2438158" lvl="3" indent="-397893" rtl="0">
              <a:spcBef>
                <a:spcPts val="2133"/>
              </a:spcBef>
              <a:spcAft>
                <a:spcPts val="0"/>
              </a:spcAft>
              <a:buClr>
                <a:schemeClr val="lt1"/>
              </a:buClr>
              <a:buSzPts val="1100"/>
              <a:buChar char="●"/>
              <a:defRPr sz="1467">
                <a:solidFill>
                  <a:schemeClr val="lt1"/>
                </a:solidFill>
              </a:defRPr>
            </a:lvl4pPr>
            <a:lvl5pPr marL="3047697" lvl="4" indent="-397893" rtl="0">
              <a:spcBef>
                <a:spcPts val="2133"/>
              </a:spcBef>
              <a:spcAft>
                <a:spcPts val="0"/>
              </a:spcAft>
              <a:buClr>
                <a:schemeClr val="lt1"/>
              </a:buClr>
              <a:buSzPts val="1100"/>
              <a:buChar char="○"/>
              <a:defRPr sz="1467">
                <a:solidFill>
                  <a:schemeClr val="lt1"/>
                </a:solidFill>
              </a:defRPr>
            </a:lvl5pPr>
            <a:lvl6pPr marL="3657234" lvl="5" indent="-397893" rtl="0">
              <a:spcBef>
                <a:spcPts val="2133"/>
              </a:spcBef>
              <a:spcAft>
                <a:spcPts val="0"/>
              </a:spcAft>
              <a:buClr>
                <a:schemeClr val="lt1"/>
              </a:buClr>
              <a:buSzPts val="1100"/>
              <a:buChar char="■"/>
              <a:defRPr sz="1467">
                <a:solidFill>
                  <a:schemeClr val="lt1"/>
                </a:solidFill>
              </a:defRPr>
            </a:lvl6pPr>
            <a:lvl7pPr marL="4266773" lvl="6" indent="-397893" rtl="0">
              <a:spcBef>
                <a:spcPts val="2133"/>
              </a:spcBef>
              <a:spcAft>
                <a:spcPts val="0"/>
              </a:spcAft>
              <a:buClr>
                <a:schemeClr val="lt1"/>
              </a:buClr>
              <a:buSzPts val="1100"/>
              <a:buChar char="●"/>
              <a:defRPr sz="1467">
                <a:solidFill>
                  <a:schemeClr val="lt1"/>
                </a:solidFill>
              </a:defRPr>
            </a:lvl7pPr>
            <a:lvl8pPr marL="4876314" lvl="7" indent="-397893" rtl="0">
              <a:spcBef>
                <a:spcPts val="2133"/>
              </a:spcBef>
              <a:spcAft>
                <a:spcPts val="0"/>
              </a:spcAft>
              <a:buClr>
                <a:schemeClr val="lt1"/>
              </a:buClr>
              <a:buSzPts val="1100"/>
              <a:buChar char="○"/>
              <a:defRPr sz="1467">
                <a:solidFill>
                  <a:schemeClr val="lt1"/>
                </a:solidFill>
              </a:defRPr>
            </a:lvl8pPr>
            <a:lvl9pPr marL="5485852" lvl="8" indent="-397893" rtl="0">
              <a:spcBef>
                <a:spcPts val="2133"/>
              </a:spcBef>
              <a:spcAft>
                <a:spcPts val="2133"/>
              </a:spcAft>
              <a:buClr>
                <a:schemeClr val="lt1"/>
              </a:buClr>
              <a:buSzPts val="1100"/>
              <a:buChar char="■"/>
              <a:defRPr sz="1467">
                <a:solidFill>
                  <a:schemeClr val="lt1"/>
                </a:solidFill>
              </a:defRPr>
            </a:lvl9pPr>
          </a:lstStyle>
          <a:p>
            <a:pPr lvl="0"/>
            <a:r>
              <a:rPr lang="en-US" smtClean="0"/>
              <a:t>Click to edit Master text styles</a:t>
            </a:r>
          </a:p>
        </p:txBody>
      </p:sp>
      <p:sp>
        <p:nvSpPr>
          <p:cNvPr id="96" name="Google Shape;96;p15"/>
          <p:cNvSpPr txBox="1">
            <a:spLocks noGrp="1"/>
          </p:cNvSpPr>
          <p:nvPr>
            <p:ph type="ctrTitle"/>
          </p:nvPr>
        </p:nvSpPr>
        <p:spPr>
          <a:xfrm>
            <a:off x="4107967" y="540448"/>
            <a:ext cx="3976000" cy="918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1pPr>
            <a:lvl2pPr lvl="1"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2pPr>
            <a:lvl3pPr lvl="2"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3pPr>
            <a:lvl4pPr lvl="3"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4pPr>
            <a:lvl5pPr lvl="4"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5pPr>
            <a:lvl6pPr lvl="5"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6pPr>
            <a:lvl7pPr lvl="6"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7pPr>
            <a:lvl8pPr lvl="7"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8pPr>
            <a:lvl9pPr lvl="8"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9pPr>
          </a:lstStyle>
          <a:p>
            <a:r>
              <a:rPr lang="en-US" smtClean="0"/>
              <a:t>Click to edit Master title style</a:t>
            </a:r>
            <a:endParaRPr/>
          </a:p>
        </p:txBody>
      </p:sp>
    </p:spTree>
    <p:extLst>
      <p:ext uri="{BB962C8B-B14F-4D97-AF65-F5344CB8AC3E}">
        <p14:creationId xmlns:p14="http://schemas.microsoft.com/office/powerpoint/2010/main" val="109902760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Resources">
  <p:cSld name="Resources">
    <p:spTree>
      <p:nvGrpSpPr>
        <p:cNvPr id="1" name="Shape 97"/>
        <p:cNvGrpSpPr/>
        <p:nvPr/>
      </p:nvGrpSpPr>
      <p:grpSpPr>
        <a:xfrm>
          <a:off x="0" y="0"/>
          <a:ext cx="0" cy="0"/>
          <a:chOff x="0" y="0"/>
          <a:chExt cx="0" cy="0"/>
        </a:xfrm>
      </p:grpSpPr>
      <p:grpSp>
        <p:nvGrpSpPr>
          <p:cNvPr id="98" name="Google Shape;98;p16"/>
          <p:cNvGrpSpPr/>
          <p:nvPr/>
        </p:nvGrpSpPr>
        <p:grpSpPr>
          <a:xfrm>
            <a:off x="-8778" y="-257167"/>
            <a:ext cx="12232233" cy="1845696"/>
            <a:chOff x="0" y="-40481"/>
            <a:chExt cx="9144000" cy="1384272"/>
          </a:xfrm>
        </p:grpSpPr>
        <p:sp>
          <p:nvSpPr>
            <p:cNvPr id="99" name="Google Shape;99;p16"/>
            <p:cNvSpPr/>
            <p:nvPr/>
          </p:nvSpPr>
          <p:spPr>
            <a:xfrm rot="10800000">
              <a:off x="1200" y="799890"/>
              <a:ext cx="9142800" cy="543900"/>
            </a:xfrm>
            <a:prstGeom prst="triangle">
              <a:avLst>
                <a:gd name="adj" fmla="val 50000"/>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100" name="Google Shape;100;p16"/>
            <p:cNvSpPr/>
            <p:nvPr/>
          </p:nvSpPr>
          <p:spPr>
            <a:xfrm>
              <a:off x="0" y="-40481"/>
              <a:ext cx="9144000" cy="8562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101" name="Google Shape;101;p16"/>
          <p:cNvSpPr txBox="1">
            <a:spLocks noGrp="1"/>
          </p:cNvSpPr>
          <p:nvPr>
            <p:ph type="body" idx="1"/>
          </p:nvPr>
        </p:nvSpPr>
        <p:spPr>
          <a:xfrm>
            <a:off x="960000" y="1578267"/>
            <a:ext cx="5028800" cy="1968000"/>
          </a:xfrm>
          <a:prstGeom prst="rect">
            <a:avLst/>
          </a:prstGeom>
        </p:spPr>
        <p:txBody>
          <a:bodyPr spcFirstLastPara="1" wrap="square" lIns="91425" tIns="91425" rIns="91425" bIns="91425" anchor="t" anchorCtr="0">
            <a:noAutofit/>
          </a:bodyPr>
          <a:lstStyle>
            <a:lvl1pPr marL="609541" lvl="0" indent="-380962" rtl="0">
              <a:spcBef>
                <a:spcPts val="0"/>
              </a:spcBef>
              <a:spcAft>
                <a:spcPts val="0"/>
              </a:spcAft>
              <a:buClr>
                <a:srgbClr val="000000"/>
              </a:buClr>
              <a:buSzPts val="900"/>
              <a:buChar char="●"/>
              <a:defRPr sz="1200">
                <a:solidFill>
                  <a:srgbClr val="000000"/>
                </a:solidFill>
              </a:defRPr>
            </a:lvl1pPr>
            <a:lvl2pPr marL="1219080" lvl="1" indent="-380962" rtl="0">
              <a:spcBef>
                <a:spcPts val="2133"/>
              </a:spcBef>
              <a:spcAft>
                <a:spcPts val="0"/>
              </a:spcAft>
              <a:buClr>
                <a:srgbClr val="000000"/>
              </a:buClr>
              <a:buSzPts val="900"/>
              <a:buChar char="○"/>
              <a:defRPr sz="1200">
                <a:solidFill>
                  <a:srgbClr val="000000"/>
                </a:solidFill>
              </a:defRPr>
            </a:lvl2pPr>
            <a:lvl3pPr marL="1828618" lvl="2" indent="-380962" rtl="0">
              <a:spcBef>
                <a:spcPts val="2133"/>
              </a:spcBef>
              <a:spcAft>
                <a:spcPts val="0"/>
              </a:spcAft>
              <a:buClr>
                <a:srgbClr val="000000"/>
              </a:buClr>
              <a:buSzPts val="900"/>
              <a:buChar char="■"/>
              <a:defRPr sz="1200">
                <a:solidFill>
                  <a:srgbClr val="000000"/>
                </a:solidFill>
              </a:defRPr>
            </a:lvl3pPr>
            <a:lvl4pPr marL="2438158" lvl="3" indent="-380962" rtl="0">
              <a:spcBef>
                <a:spcPts val="2133"/>
              </a:spcBef>
              <a:spcAft>
                <a:spcPts val="0"/>
              </a:spcAft>
              <a:buClr>
                <a:srgbClr val="000000"/>
              </a:buClr>
              <a:buSzPts val="900"/>
              <a:buChar char="●"/>
              <a:defRPr sz="1200">
                <a:solidFill>
                  <a:srgbClr val="000000"/>
                </a:solidFill>
              </a:defRPr>
            </a:lvl4pPr>
            <a:lvl5pPr marL="3047697" lvl="4" indent="-380962" rtl="0">
              <a:spcBef>
                <a:spcPts val="2133"/>
              </a:spcBef>
              <a:spcAft>
                <a:spcPts val="0"/>
              </a:spcAft>
              <a:buClr>
                <a:srgbClr val="000000"/>
              </a:buClr>
              <a:buSzPts val="900"/>
              <a:buChar char="○"/>
              <a:defRPr sz="1200">
                <a:solidFill>
                  <a:srgbClr val="000000"/>
                </a:solidFill>
              </a:defRPr>
            </a:lvl5pPr>
            <a:lvl6pPr marL="3657234" lvl="5" indent="-380962" rtl="0">
              <a:spcBef>
                <a:spcPts val="2133"/>
              </a:spcBef>
              <a:spcAft>
                <a:spcPts val="0"/>
              </a:spcAft>
              <a:buClr>
                <a:srgbClr val="000000"/>
              </a:buClr>
              <a:buSzPts val="900"/>
              <a:buChar char="■"/>
              <a:defRPr sz="1200">
                <a:solidFill>
                  <a:srgbClr val="000000"/>
                </a:solidFill>
              </a:defRPr>
            </a:lvl6pPr>
            <a:lvl7pPr marL="4266773" lvl="6" indent="-380962" rtl="0">
              <a:spcBef>
                <a:spcPts val="2133"/>
              </a:spcBef>
              <a:spcAft>
                <a:spcPts val="0"/>
              </a:spcAft>
              <a:buClr>
                <a:srgbClr val="000000"/>
              </a:buClr>
              <a:buSzPts val="900"/>
              <a:buChar char="●"/>
              <a:defRPr sz="1200">
                <a:solidFill>
                  <a:srgbClr val="000000"/>
                </a:solidFill>
              </a:defRPr>
            </a:lvl7pPr>
            <a:lvl8pPr marL="4876314" lvl="7" indent="-380962" rtl="0">
              <a:spcBef>
                <a:spcPts val="2133"/>
              </a:spcBef>
              <a:spcAft>
                <a:spcPts val="0"/>
              </a:spcAft>
              <a:buClr>
                <a:srgbClr val="000000"/>
              </a:buClr>
              <a:buSzPts val="900"/>
              <a:buChar char="○"/>
              <a:defRPr sz="1200">
                <a:solidFill>
                  <a:srgbClr val="000000"/>
                </a:solidFill>
              </a:defRPr>
            </a:lvl8pPr>
            <a:lvl9pPr marL="5485852" lvl="8" indent="-380962" rtl="0">
              <a:spcBef>
                <a:spcPts val="2133"/>
              </a:spcBef>
              <a:spcAft>
                <a:spcPts val="2133"/>
              </a:spcAft>
              <a:buClr>
                <a:srgbClr val="000000"/>
              </a:buClr>
              <a:buSzPts val="900"/>
              <a:buChar char="■"/>
              <a:defRPr sz="1200">
                <a:solidFill>
                  <a:srgbClr val="000000"/>
                </a:solidFill>
              </a:defRPr>
            </a:lvl9pPr>
          </a:lstStyle>
          <a:p>
            <a:pPr lvl="0"/>
            <a:r>
              <a:rPr lang="en-US" smtClean="0"/>
              <a:t>Click to edit Master text styles</a:t>
            </a:r>
          </a:p>
        </p:txBody>
      </p:sp>
      <p:sp>
        <p:nvSpPr>
          <p:cNvPr id="102" name="Google Shape;102;p16"/>
          <p:cNvSpPr txBox="1">
            <a:spLocks noGrp="1"/>
          </p:cNvSpPr>
          <p:nvPr>
            <p:ph type="ctrTitle"/>
          </p:nvPr>
        </p:nvSpPr>
        <p:spPr>
          <a:xfrm>
            <a:off x="4107967" y="540448"/>
            <a:ext cx="3976000" cy="9188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lt1"/>
              </a:buClr>
              <a:buSzPts val="1400"/>
              <a:buFont typeface="Nunito Sans ExtraBold"/>
              <a:buNone/>
              <a:defRPr sz="1867" b="0">
                <a:solidFill>
                  <a:schemeClr val="lt1"/>
                </a:solidFill>
                <a:latin typeface="Nunito Sans ExtraBold"/>
                <a:ea typeface="Nunito Sans ExtraBold"/>
                <a:cs typeface="Nunito Sans ExtraBold"/>
                <a:sym typeface="Nunito Sans ExtraBold"/>
              </a:defRPr>
            </a:lvl1pPr>
            <a:lvl2pPr lvl="1"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2pPr>
            <a:lvl3pPr lvl="2"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3pPr>
            <a:lvl4pPr lvl="3"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4pPr>
            <a:lvl5pPr lvl="4"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5pPr>
            <a:lvl6pPr lvl="5"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6pPr>
            <a:lvl7pPr lvl="6"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7pPr>
            <a:lvl8pPr lvl="7"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8pPr>
            <a:lvl9pPr lvl="8"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9pPr>
          </a:lstStyle>
          <a:p>
            <a:r>
              <a:rPr lang="en-US" smtClean="0"/>
              <a:t>Click to edit Master title style</a:t>
            </a:r>
            <a:endParaRPr/>
          </a:p>
        </p:txBody>
      </p:sp>
    </p:spTree>
    <p:extLst>
      <p:ext uri="{BB962C8B-B14F-4D97-AF65-F5344CB8AC3E}">
        <p14:creationId xmlns:p14="http://schemas.microsoft.com/office/powerpoint/2010/main" val="369348771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Blank slide">
  <p:cSld name="Blank slide">
    <p:bg>
      <p:bgPr>
        <a:noFill/>
        <a:effectLst/>
      </p:bgPr>
    </p:bg>
    <p:spTree>
      <p:nvGrpSpPr>
        <p:cNvPr id="1" name="Shape 103"/>
        <p:cNvGrpSpPr/>
        <p:nvPr/>
      </p:nvGrpSpPr>
      <p:grpSpPr>
        <a:xfrm>
          <a:off x="0" y="0"/>
          <a:ext cx="0" cy="0"/>
          <a:chOff x="0" y="0"/>
          <a:chExt cx="0" cy="0"/>
        </a:xfrm>
      </p:grpSpPr>
    </p:spTree>
    <p:extLst>
      <p:ext uri="{BB962C8B-B14F-4D97-AF65-F5344CB8AC3E}">
        <p14:creationId xmlns:p14="http://schemas.microsoft.com/office/powerpoint/2010/main" val="3668760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7"/>
            <a:ext cx="9144000" cy="1655763"/>
          </a:xfrm>
        </p:spPr>
        <p:txBody>
          <a:bodyPr/>
          <a:lstStyle>
            <a:lvl1pPr marL="0" indent="0" algn="ctr">
              <a:buNone/>
              <a:defRPr sz="2400"/>
            </a:lvl1pPr>
            <a:lvl2pPr marL="457165" indent="0" algn="ctr">
              <a:buNone/>
              <a:defRPr sz="2000"/>
            </a:lvl2pPr>
            <a:lvl3pPr marL="914332" indent="0" algn="ctr">
              <a:buNone/>
              <a:defRPr sz="1801"/>
            </a:lvl3pPr>
            <a:lvl4pPr marL="1371498" indent="0" algn="ctr">
              <a:buNone/>
              <a:defRPr sz="1600"/>
            </a:lvl4pPr>
            <a:lvl5pPr marL="1828664" indent="0" algn="ctr">
              <a:buNone/>
              <a:defRPr sz="1600"/>
            </a:lvl5pPr>
            <a:lvl6pPr marL="2285828" indent="0" algn="ctr">
              <a:buNone/>
              <a:defRPr sz="1600"/>
            </a:lvl6pPr>
            <a:lvl7pPr marL="2742995" indent="0" algn="ctr">
              <a:buNone/>
              <a:defRPr sz="1600"/>
            </a:lvl7pPr>
            <a:lvl8pPr marL="3200160" indent="0" algn="ctr">
              <a:buNone/>
              <a:defRPr sz="1600"/>
            </a:lvl8pPr>
            <a:lvl9pPr marL="3657325"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a:xfrm>
            <a:off x="838201" y="6356351"/>
            <a:ext cx="2743200" cy="365125"/>
          </a:xfrm>
          <a:prstGeom prst="rect">
            <a:avLst/>
          </a:prstGeom>
        </p:spPr>
        <p:txBody>
          <a:bodyPr/>
          <a:lstStyle/>
          <a:p>
            <a:fld id="{54680A66-AFA8-417D-AF5D-B2B7360C1858}" type="datetimeFigureOut">
              <a:rPr lang="en-US" smtClean="0"/>
              <a:t>3/13/2023</a:t>
            </a:fld>
            <a:endParaRPr lang="en-US" dirty="0"/>
          </a:p>
        </p:txBody>
      </p:sp>
      <p:sp>
        <p:nvSpPr>
          <p:cNvPr id="5" name="Footer Placeholder 4"/>
          <p:cNvSpPr>
            <a:spLocks noGrp="1"/>
          </p:cNvSpPr>
          <p:nvPr>
            <p:ph type="ftr" sz="quarter" idx="11"/>
          </p:nvPr>
        </p:nvSpPr>
        <p:spPr>
          <a:xfrm>
            <a:off x="4038601" y="6356351"/>
            <a:ext cx="4114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610601" y="6356351"/>
            <a:ext cx="2743200" cy="365125"/>
          </a:xfrm>
          <a:prstGeom prst="rect">
            <a:avLst/>
          </a:prstGeom>
        </p:spPr>
        <p:txBody>
          <a:bodyPr/>
          <a:lstStyle/>
          <a:p>
            <a:fld id="{4289C7C1-8849-4D3D-8EA8-612B00396170}" type="slidenum">
              <a:rPr lang="en-US" smtClean="0"/>
              <a:t>‹#›</a:t>
            </a:fld>
            <a:endParaRPr lang="en-US" dirty="0"/>
          </a:p>
        </p:txBody>
      </p:sp>
    </p:spTree>
    <p:extLst>
      <p:ext uri="{BB962C8B-B14F-4D97-AF65-F5344CB8AC3E}">
        <p14:creationId xmlns:p14="http://schemas.microsoft.com/office/powerpoint/2010/main" val="19462931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Blank slide" type="blank" preserve="1">
  <p:cSld name="Blank slide">
    <p:spTree>
      <p:nvGrpSpPr>
        <p:cNvPr id="1" name="Shape 107"/>
        <p:cNvGrpSpPr/>
        <p:nvPr/>
      </p:nvGrpSpPr>
      <p:grpSpPr>
        <a:xfrm>
          <a:off x="0" y="0"/>
          <a:ext cx="0" cy="0"/>
          <a:chOff x="0" y="0"/>
          <a:chExt cx="0" cy="0"/>
        </a:xfrm>
      </p:grpSpPr>
    </p:spTree>
    <p:extLst>
      <p:ext uri="{BB962C8B-B14F-4D97-AF65-F5344CB8AC3E}">
        <p14:creationId xmlns:p14="http://schemas.microsoft.com/office/powerpoint/2010/main" val="1550039056"/>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Blank slide" type="blank" preserve="1">
  <p:cSld name="Blank slide">
    <p:spTree>
      <p:nvGrpSpPr>
        <p:cNvPr id="1" name="Shape 111"/>
        <p:cNvGrpSpPr/>
        <p:nvPr/>
      </p:nvGrpSpPr>
      <p:grpSpPr>
        <a:xfrm>
          <a:off x="0" y="0"/>
          <a:ext cx="0" cy="0"/>
          <a:chOff x="0" y="0"/>
          <a:chExt cx="0" cy="0"/>
        </a:xfrm>
      </p:grpSpPr>
    </p:spTree>
    <p:extLst>
      <p:ext uri="{BB962C8B-B14F-4D97-AF65-F5344CB8AC3E}">
        <p14:creationId xmlns:p14="http://schemas.microsoft.com/office/powerpoint/2010/main" val="25813369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12"/>
        <p:cNvGrpSpPr/>
        <p:nvPr/>
      </p:nvGrpSpPr>
      <p:grpSpPr>
        <a:xfrm>
          <a:off x="0" y="0"/>
          <a:ext cx="0" cy="0"/>
          <a:chOff x="0" y="0"/>
          <a:chExt cx="0" cy="0"/>
        </a:xfrm>
      </p:grpSpPr>
      <p:sp>
        <p:nvSpPr>
          <p:cNvPr id="13" name="Google Shape;13;p3"/>
          <p:cNvSpPr/>
          <p:nvPr/>
        </p:nvSpPr>
        <p:spPr>
          <a:xfrm>
            <a:off x="3999203" y="4406900"/>
            <a:ext cx="692400" cy="599600"/>
          </a:xfrm>
          <a:prstGeom prst="hexagon">
            <a:avLst>
              <a:gd name="adj" fmla="val 25000"/>
              <a:gd name="vf" fmla="val 115470"/>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4" name="Google Shape;14;p3"/>
          <p:cNvSpPr/>
          <p:nvPr/>
        </p:nvSpPr>
        <p:spPr>
          <a:xfrm>
            <a:off x="7482100" y="4406900"/>
            <a:ext cx="692400" cy="599600"/>
          </a:xfrm>
          <a:prstGeom prst="hexagon">
            <a:avLst>
              <a:gd name="adj" fmla="val 25000"/>
              <a:gd name="vf" fmla="val 115470"/>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5" name="Google Shape;15;p3"/>
          <p:cNvSpPr/>
          <p:nvPr/>
        </p:nvSpPr>
        <p:spPr>
          <a:xfrm>
            <a:off x="2254201" y="2566733"/>
            <a:ext cx="692400" cy="599600"/>
          </a:xfrm>
          <a:prstGeom prst="hexagon">
            <a:avLst>
              <a:gd name="adj" fmla="val 25000"/>
              <a:gd name="vf" fmla="val 115470"/>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6" name="Google Shape;16;p3"/>
          <p:cNvSpPr/>
          <p:nvPr/>
        </p:nvSpPr>
        <p:spPr>
          <a:xfrm>
            <a:off x="5749801" y="2566733"/>
            <a:ext cx="692400" cy="599600"/>
          </a:xfrm>
          <a:prstGeom prst="hexagon">
            <a:avLst>
              <a:gd name="adj" fmla="val 25000"/>
              <a:gd name="vf" fmla="val 115470"/>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17" name="Google Shape;17;p3"/>
          <p:cNvSpPr/>
          <p:nvPr/>
        </p:nvSpPr>
        <p:spPr>
          <a:xfrm>
            <a:off x="9306836" y="2566733"/>
            <a:ext cx="692400" cy="599600"/>
          </a:xfrm>
          <a:prstGeom prst="hexagon">
            <a:avLst>
              <a:gd name="adj" fmla="val 25000"/>
              <a:gd name="vf" fmla="val 115470"/>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grpSp>
        <p:nvGrpSpPr>
          <p:cNvPr id="18" name="Google Shape;18;p3"/>
          <p:cNvGrpSpPr/>
          <p:nvPr/>
        </p:nvGrpSpPr>
        <p:grpSpPr>
          <a:xfrm>
            <a:off x="-8783" y="-53967"/>
            <a:ext cx="12240768" cy="1845696"/>
            <a:chOff x="0" y="-40481"/>
            <a:chExt cx="9144000" cy="1384272"/>
          </a:xfrm>
        </p:grpSpPr>
        <p:sp>
          <p:nvSpPr>
            <p:cNvPr id="19" name="Google Shape;19;p3"/>
            <p:cNvSpPr/>
            <p:nvPr/>
          </p:nvSpPr>
          <p:spPr>
            <a:xfrm rot="10800000">
              <a:off x="1200" y="799890"/>
              <a:ext cx="9142800" cy="543900"/>
            </a:xfrm>
            <a:prstGeom prst="triangle">
              <a:avLst>
                <a:gd name="adj" fmla="val 50000"/>
              </a:avLst>
            </a:prstGeom>
            <a:solidFill>
              <a:schemeClr val="dk1"/>
            </a:solidFill>
            <a:ln w="9525" cap="flat" cmpd="sng">
              <a:solidFill>
                <a:schemeClr val="dk1"/>
              </a:solidFill>
              <a:prstDash val="solid"/>
              <a:round/>
              <a:headEnd type="none" w="sm" len="sm"/>
              <a:tailEnd type="none" w="sm" len="sm"/>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sp>
          <p:nvSpPr>
            <p:cNvPr id="20" name="Google Shape;20;p3"/>
            <p:cNvSpPr/>
            <p:nvPr/>
          </p:nvSpPr>
          <p:spPr>
            <a:xfrm>
              <a:off x="0" y="-40481"/>
              <a:ext cx="9144000" cy="8562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21" name="Google Shape;21;p3"/>
          <p:cNvSpPr txBox="1">
            <a:spLocks noGrp="1"/>
          </p:cNvSpPr>
          <p:nvPr>
            <p:ph type="subTitle" idx="1"/>
          </p:nvPr>
        </p:nvSpPr>
        <p:spPr>
          <a:xfrm>
            <a:off x="1290319" y="3561533"/>
            <a:ext cx="2620000" cy="76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900"/>
              <a:buNone/>
              <a:defRPr sz="1200">
                <a:solidFill>
                  <a:schemeClr val="dk1"/>
                </a:solidFill>
              </a:defRPr>
            </a:lvl1pPr>
            <a:lvl2pPr lvl="1" algn="ctr" rtl="0">
              <a:lnSpc>
                <a:spcPct val="100000"/>
              </a:lnSpc>
              <a:spcBef>
                <a:spcPts val="0"/>
              </a:spcBef>
              <a:spcAft>
                <a:spcPts val="0"/>
              </a:spcAft>
              <a:buClr>
                <a:schemeClr val="dk1"/>
              </a:buClr>
              <a:buSzPts val="900"/>
              <a:buNone/>
              <a:defRPr sz="1200">
                <a:solidFill>
                  <a:schemeClr val="dk1"/>
                </a:solidFill>
              </a:defRPr>
            </a:lvl2pPr>
            <a:lvl3pPr lvl="2" algn="ctr" rtl="0">
              <a:lnSpc>
                <a:spcPct val="100000"/>
              </a:lnSpc>
              <a:spcBef>
                <a:spcPts val="0"/>
              </a:spcBef>
              <a:spcAft>
                <a:spcPts val="0"/>
              </a:spcAft>
              <a:buClr>
                <a:schemeClr val="dk1"/>
              </a:buClr>
              <a:buSzPts val="900"/>
              <a:buNone/>
              <a:defRPr sz="1200">
                <a:solidFill>
                  <a:schemeClr val="dk1"/>
                </a:solidFill>
              </a:defRPr>
            </a:lvl3pPr>
            <a:lvl4pPr lvl="3" algn="ctr" rtl="0">
              <a:lnSpc>
                <a:spcPct val="100000"/>
              </a:lnSpc>
              <a:spcBef>
                <a:spcPts val="0"/>
              </a:spcBef>
              <a:spcAft>
                <a:spcPts val="0"/>
              </a:spcAft>
              <a:buClr>
                <a:schemeClr val="dk1"/>
              </a:buClr>
              <a:buSzPts val="900"/>
              <a:buNone/>
              <a:defRPr sz="1200">
                <a:solidFill>
                  <a:schemeClr val="dk1"/>
                </a:solidFill>
              </a:defRPr>
            </a:lvl4pPr>
            <a:lvl5pPr lvl="4" algn="ctr" rtl="0">
              <a:lnSpc>
                <a:spcPct val="100000"/>
              </a:lnSpc>
              <a:spcBef>
                <a:spcPts val="0"/>
              </a:spcBef>
              <a:spcAft>
                <a:spcPts val="0"/>
              </a:spcAft>
              <a:buClr>
                <a:schemeClr val="dk1"/>
              </a:buClr>
              <a:buSzPts val="900"/>
              <a:buNone/>
              <a:defRPr sz="1200">
                <a:solidFill>
                  <a:schemeClr val="dk1"/>
                </a:solidFill>
              </a:defRPr>
            </a:lvl5pPr>
            <a:lvl6pPr lvl="5" algn="ctr" rtl="0">
              <a:lnSpc>
                <a:spcPct val="100000"/>
              </a:lnSpc>
              <a:spcBef>
                <a:spcPts val="0"/>
              </a:spcBef>
              <a:spcAft>
                <a:spcPts val="0"/>
              </a:spcAft>
              <a:buClr>
                <a:schemeClr val="dk1"/>
              </a:buClr>
              <a:buSzPts val="900"/>
              <a:buNone/>
              <a:defRPr sz="1200">
                <a:solidFill>
                  <a:schemeClr val="dk1"/>
                </a:solidFill>
              </a:defRPr>
            </a:lvl6pPr>
            <a:lvl7pPr lvl="6" algn="ctr" rtl="0">
              <a:lnSpc>
                <a:spcPct val="100000"/>
              </a:lnSpc>
              <a:spcBef>
                <a:spcPts val="0"/>
              </a:spcBef>
              <a:spcAft>
                <a:spcPts val="0"/>
              </a:spcAft>
              <a:buClr>
                <a:schemeClr val="dk1"/>
              </a:buClr>
              <a:buSzPts val="900"/>
              <a:buNone/>
              <a:defRPr sz="1200">
                <a:solidFill>
                  <a:schemeClr val="dk1"/>
                </a:solidFill>
              </a:defRPr>
            </a:lvl7pPr>
            <a:lvl8pPr lvl="7" algn="ctr" rtl="0">
              <a:lnSpc>
                <a:spcPct val="100000"/>
              </a:lnSpc>
              <a:spcBef>
                <a:spcPts val="0"/>
              </a:spcBef>
              <a:spcAft>
                <a:spcPts val="0"/>
              </a:spcAft>
              <a:buClr>
                <a:schemeClr val="dk1"/>
              </a:buClr>
              <a:buSzPts val="900"/>
              <a:buNone/>
              <a:defRPr sz="1200">
                <a:solidFill>
                  <a:schemeClr val="dk1"/>
                </a:solidFill>
              </a:defRPr>
            </a:lvl8pPr>
            <a:lvl9pPr lvl="8" algn="ctr" rtl="0">
              <a:lnSpc>
                <a:spcPct val="100000"/>
              </a:lnSpc>
              <a:spcBef>
                <a:spcPts val="0"/>
              </a:spcBef>
              <a:spcAft>
                <a:spcPts val="0"/>
              </a:spcAft>
              <a:buClr>
                <a:schemeClr val="dk1"/>
              </a:buClr>
              <a:buSzPts val="900"/>
              <a:buNone/>
              <a:defRPr sz="1200">
                <a:solidFill>
                  <a:schemeClr val="dk1"/>
                </a:solidFill>
              </a:defRPr>
            </a:lvl9pPr>
          </a:lstStyle>
          <a:p>
            <a:r>
              <a:rPr lang="en-US" smtClean="0"/>
              <a:t>Click to edit Master subtitle style</a:t>
            </a:r>
            <a:endParaRPr/>
          </a:p>
        </p:txBody>
      </p:sp>
      <p:sp>
        <p:nvSpPr>
          <p:cNvPr id="22" name="Google Shape;22;p3"/>
          <p:cNvSpPr txBox="1">
            <a:spLocks noGrp="1"/>
          </p:cNvSpPr>
          <p:nvPr>
            <p:ph type="ctrTitle"/>
          </p:nvPr>
        </p:nvSpPr>
        <p:spPr>
          <a:xfrm>
            <a:off x="1536120" y="3120741"/>
            <a:ext cx="2128400" cy="7704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1100"/>
              <a:buNone/>
              <a:defRPr sz="1467">
                <a:solidFill>
                  <a:schemeClr val="dk1"/>
                </a:solidFill>
              </a:defRPr>
            </a:lvl1pPr>
            <a:lvl2pPr lvl="1" algn="ctr" rtl="0">
              <a:spcBef>
                <a:spcPts val="0"/>
              </a:spcBef>
              <a:spcAft>
                <a:spcPts val="0"/>
              </a:spcAft>
              <a:buClr>
                <a:schemeClr val="dk1"/>
              </a:buClr>
              <a:buSzPts val="1100"/>
              <a:buNone/>
              <a:defRPr sz="1467">
                <a:solidFill>
                  <a:schemeClr val="dk1"/>
                </a:solidFill>
              </a:defRPr>
            </a:lvl2pPr>
            <a:lvl3pPr lvl="2" algn="ctr" rtl="0">
              <a:spcBef>
                <a:spcPts val="0"/>
              </a:spcBef>
              <a:spcAft>
                <a:spcPts val="0"/>
              </a:spcAft>
              <a:buClr>
                <a:schemeClr val="dk1"/>
              </a:buClr>
              <a:buSzPts val="1100"/>
              <a:buNone/>
              <a:defRPr sz="1467">
                <a:solidFill>
                  <a:schemeClr val="dk1"/>
                </a:solidFill>
              </a:defRPr>
            </a:lvl3pPr>
            <a:lvl4pPr lvl="3" algn="ctr" rtl="0">
              <a:spcBef>
                <a:spcPts val="0"/>
              </a:spcBef>
              <a:spcAft>
                <a:spcPts val="0"/>
              </a:spcAft>
              <a:buClr>
                <a:schemeClr val="dk1"/>
              </a:buClr>
              <a:buSzPts val="1100"/>
              <a:buNone/>
              <a:defRPr sz="1467">
                <a:solidFill>
                  <a:schemeClr val="dk1"/>
                </a:solidFill>
              </a:defRPr>
            </a:lvl4pPr>
            <a:lvl5pPr lvl="4" algn="ctr" rtl="0">
              <a:spcBef>
                <a:spcPts val="0"/>
              </a:spcBef>
              <a:spcAft>
                <a:spcPts val="0"/>
              </a:spcAft>
              <a:buClr>
                <a:schemeClr val="dk1"/>
              </a:buClr>
              <a:buSzPts val="1100"/>
              <a:buNone/>
              <a:defRPr sz="1467">
                <a:solidFill>
                  <a:schemeClr val="dk1"/>
                </a:solidFill>
              </a:defRPr>
            </a:lvl5pPr>
            <a:lvl6pPr lvl="5" algn="ctr" rtl="0">
              <a:spcBef>
                <a:spcPts val="0"/>
              </a:spcBef>
              <a:spcAft>
                <a:spcPts val="0"/>
              </a:spcAft>
              <a:buClr>
                <a:schemeClr val="dk1"/>
              </a:buClr>
              <a:buSzPts val="1100"/>
              <a:buNone/>
              <a:defRPr sz="1467">
                <a:solidFill>
                  <a:schemeClr val="dk1"/>
                </a:solidFill>
              </a:defRPr>
            </a:lvl6pPr>
            <a:lvl7pPr lvl="6" algn="ctr" rtl="0">
              <a:spcBef>
                <a:spcPts val="0"/>
              </a:spcBef>
              <a:spcAft>
                <a:spcPts val="0"/>
              </a:spcAft>
              <a:buClr>
                <a:schemeClr val="dk1"/>
              </a:buClr>
              <a:buSzPts val="1100"/>
              <a:buNone/>
              <a:defRPr sz="1467">
                <a:solidFill>
                  <a:schemeClr val="dk1"/>
                </a:solidFill>
              </a:defRPr>
            </a:lvl7pPr>
            <a:lvl8pPr lvl="7" algn="ctr" rtl="0">
              <a:spcBef>
                <a:spcPts val="0"/>
              </a:spcBef>
              <a:spcAft>
                <a:spcPts val="0"/>
              </a:spcAft>
              <a:buClr>
                <a:schemeClr val="dk1"/>
              </a:buClr>
              <a:buSzPts val="1100"/>
              <a:buNone/>
              <a:defRPr sz="1467">
                <a:solidFill>
                  <a:schemeClr val="dk1"/>
                </a:solidFill>
              </a:defRPr>
            </a:lvl8pPr>
            <a:lvl9pPr lvl="8" algn="ctr" rtl="0">
              <a:spcBef>
                <a:spcPts val="0"/>
              </a:spcBef>
              <a:spcAft>
                <a:spcPts val="0"/>
              </a:spcAft>
              <a:buClr>
                <a:schemeClr val="dk1"/>
              </a:buClr>
              <a:buSzPts val="1100"/>
              <a:buNone/>
              <a:defRPr sz="1467">
                <a:solidFill>
                  <a:schemeClr val="dk1"/>
                </a:solidFill>
              </a:defRPr>
            </a:lvl9pPr>
          </a:lstStyle>
          <a:p>
            <a:r>
              <a:rPr lang="en-US" smtClean="0"/>
              <a:t>Click to edit Master title style</a:t>
            </a:r>
            <a:endParaRPr/>
          </a:p>
        </p:txBody>
      </p:sp>
      <p:sp>
        <p:nvSpPr>
          <p:cNvPr id="23" name="Google Shape;23;p3"/>
          <p:cNvSpPr txBox="1">
            <a:spLocks noGrp="1"/>
          </p:cNvSpPr>
          <p:nvPr>
            <p:ph type="subTitle" idx="2"/>
          </p:nvPr>
        </p:nvSpPr>
        <p:spPr>
          <a:xfrm>
            <a:off x="4786000" y="3561533"/>
            <a:ext cx="2620000" cy="76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900"/>
              <a:buNone/>
              <a:defRPr sz="1200">
                <a:solidFill>
                  <a:schemeClr val="dk1"/>
                </a:solidFill>
              </a:defRPr>
            </a:lvl1pPr>
            <a:lvl2pPr lvl="1" algn="ctr" rtl="0">
              <a:lnSpc>
                <a:spcPct val="100000"/>
              </a:lnSpc>
              <a:spcBef>
                <a:spcPts val="0"/>
              </a:spcBef>
              <a:spcAft>
                <a:spcPts val="0"/>
              </a:spcAft>
              <a:buClr>
                <a:schemeClr val="dk1"/>
              </a:buClr>
              <a:buSzPts val="900"/>
              <a:buNone/>
              <a:defRPr sz="1200">
                <a:solidFill>
                  <a:schemeClr val="dk1"/>
                </a:solidFill>
              </a:defRPr>
            </a:lvl2pPr>
            <a:lvl3pPr lvl="2" algn="ctr" rtl="0">
              <a:lnSpc>
                <a:spcPct val="100000"/>
              </a:lnSpc>
              <a:spcBef>
                <a:spcPts val="0"/>
              </a:spcBef>
              <a:spcAft>
                <a:spcPts val="0"/>
              </a:spcAft>
              <a:buClr>
                <a:schemeClr val="dk1"/>
              </a:buClr>
              <a:buSzPts val="900"/>
              <a:buNone/>
              <a:defRPr sz="1200">
                <a:solidFill>
                  <a:schemeClr val="dk1"/>
                </a:solidFill>
              </a:defRPr>
            </a:lvl3pPr>
            <a:lvl4pPr lvl="3" algn="ctr" rtl="0">
              <a:lnSpc>
                <a:spcPct val="100000"/>
              </a:lnSpc>
              <a:spcBef>
                <a:spcPts val="0"/>
              </a:spcBef>
              <a:spcAft>
                <a:spcPts val="0"/>
              </a:spcAft>
              <a:buClr>
                <a:schemeClr val="dk1"/>
              </a:buClr>
              <a:buSzPts val="900"/>
              <a:buNone/>
              <a:defRPr sz="1200">
                <a:solidFill>
                  <a:schemeClr val="dk1"/>
                </a:solidFill>
              </a:defRPr>
            </a:lvl4pPr>
            <a:lvl5pPr lvl="4" algn="ctr" rtl="0">
              <a:lnSpc>
                <a:spcPct val="100000"/>
              </a:lnSpc>
              <a:spcBef>
                <a:spcPts val="0"/>
              </a:spcBef>
              <a:spcAft>
                <a:spcPts val="0"/>
              </a:spcAft>
              <a:buClr>
                <a:schemeClr val="dk1"/>
              </a:buClr>
              <a:buSzPts val="900"/>
              <a:buNone/>
              <a:defRPr sz="1200">
                <a:solidFill>
                  <a:schemeClr val="dk1"/>
                </a:solidFill>
              </a:defRPr>
            </a:lvl5pPr>
            <a:lvl6pPr lvl="5" algn="ctr" rtl="0">
              <a:lnSpc>
                <a:spcPct val="100000"/>
              </a:lnSpc>
              <a:spcBef>
                <a:spcPts val="0"/>
              </a:spcBef>
              <a:spcAft>
                <a:spcPts val="0"/>
              </a:spcAft>
              <a:buClr>
                <a:schemeClr val="dk1"/>
              </a:buClr>
              <a:buSzPts val="900"/>
              <a:buNone/>
              <a:defRPr sz="1200">
                <a:solidFill>
                  <a:schemeClr val="dk1"/>
                </a:solidFill>
              </a:defRPr>
            </a:lvl6pPr>
            <a:lvl7pPr lvl="6" algn="ctr" rtl="0">
              <a:lnSpc>
                <a:spcPct val="100000"/>
              </a:lnSpc>
              <a:spcBef>
                <a:spcPts val="0"/>
              </a:spcBef>
              <a:spcAft>
                <a:spcPts val="0"/>
              </a:spcAft>
              <a:buClr>
                <a:schemeClr val="dk1"/>
              </a:buClr>
              <a:buSzPts val="900"/>
              <a:buNone/>
              <a:defRPr sz="1200">
                <a:solidFill>
                  <a:schemeClr val="dk1"/>
                </a:solidFill>
              </a:defRPr>
            </a:lvl7pPr>
            <a:lvl8pPr lvl="7" algn="ctr" rtl="0">
              <a:lnSpc>
                <a:spcPct val="100000"/>
              </a:lnSpc>
              <a:spcBef>
                <a:spcPts val="0"/>
              </a:spcBef>
              <a:spcAft>
                <a:spcPts val="0"/>
              </a:spcAft>
              <a:buClr>
                <a:schemeClr val="dk1"/>
              </a:buClr>
              <a:buSzPts val="900"/>
              <a:buNone/>
              <a:defRPr sz="1200">
                <a:solidFill>
                  <a:schemeClr val="dk1"/>
                </a:solidFill>
              </a:defRPr>
            </a:lvl8pPr>
            <a:lvl9pPr lvl="8" algn="ctr" rtl="0">
              <a:lnSpc>
                <a:spcPct val="100000"/>
              </a:lnSpc>
              <a:spcBef>
                <a:spcPts val="0"/>
              </a:spcBef>
              <a:spcAft>
                <a:spcPts val="0"/>
              </a:spcAft>
              <a:buClr>
                <a:schemeClr val="dk1"/>
              </a:buClr>
              <a:buSzPts val="900"/>
              <a:buNone/>
              <a:defRPr sz="1200">
                <a:solidFill>
                  <a:schemeClr val="dk1"/>
                </a:solidFill>
              </a:defRPr>
            </a:lvl9pPr>
          </a:lstStyle>
          <a:p>
            <a:r>
              <a:rPr lang="en-US" smtClean="0"/>
              <a:t>Click to edit Master subtitle style</a:t>
            </a:r>
            <a:endParaRPr/>
          </a:p>
        </p:txBody>
      </p:sp>
      <p:sp>
        <p:nvSpPr>
          <p:cNvPr id="24" name="Google Shape;24;p3"/>
          <p:cNvSpPr txBox="1">
            <a:spLocks noGrp="1"/>
          </p:cNvSpPr>
          <p:nvPr>
            <p:ph type="ctrTitle" idx="3"/>
          </p:nvPr>
        </p:nvSpPr>
        <p:spPr>
          <a:xfrm>
            <a:off x="5031785" y="3120741"/>
            <a:ext cx="2128400" cy="7704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1100"/>
              <a:buNone/>
              <a:defRPr sz="1467">
                <a:solidFill>
                  <a:schemeClr val="dk1"/>
                </a:solidFill>
              </a:defRPr>
            </a:lvl1pPr>
            <a:lvl2pPr lvl="1" algn="ctr" rtl="0">
              <a:spcBef>
                <a:spcPts val="0"/>
              </a:spcBef>
              <a:spcAft>
                <a:spcPts val="0"/>
              </a:spcAft>
              <a:buClr>
                <a:schemeClr val="dk1"/>
              </a:buClr>
              <a:buSzPts val="1100"/>
              <a:buNone/>
              <a:defRPr sz="1467">
                <a:solidFill>
                  <a:schemeClr val="dk1"/>
                </a:solidFill>
              </a:defRPr>
            </a:lvl2pPr>
            <a:lvl3pPr lvl="2" algn="ctr" rtl="0">
              <a:spcBef>
                <a:spcPts val="0"/>
              </a:spcBef>
              <a:spcAft>
                <a:spcPts val="0"/>
              </a:spcAft>
              <a:buClr>
                <a:schemeClr val="dk1"/>
              </a:buClr>
              <a:buSzPts val="1100"/>
              <a:buNone/>
              <a:defRPr sz="1467">
                <a:solidFill>
                  <a:schemeClr val="dk1"/>
                </a:solidFill>
              </a:defRPr>
            </a:lvl3pPr>
            <a:lvl4pPr lvl="3" algn="ctr" rtl="0">
              <a:spcBef>
                <a:spcPts val="0"/>
              </a:spcBef>
              <a:spcAft>
                <a:spcPts val="0"/>
              </a:spcAft>
              <a:buClr>
                <a:schemeClr val="dk1"/>
              </a:buClr>
              <a:buSzPts val="1100"/>
              <a:buNone/>
              <a:defRPr sz="1467">
                <a:solidFill>
                  <a:schemeClr val="dk1"/>
                </a:solidFill>
              </a:defRPr>
            </a:lvl4pPr>
            <a:lvl5pPr lvl="4" algn="ctr" rtl="0">
              <a:spcBef>
                <a:spcPts val="0"/>
              </a:spcBef>
              <a:spcAft>
                <a:spcPts val="0"/>
              </a:spcAft>
              <a:buClr>
                <a:schemeClr val="dk1"/>
              </a:buClr>
              <a:buSzPts val="1100"/>
              <a:buNone/>
              <a:defRPr sz="1467">
                <a:solidFill>
                  <a:schemeClr val="dk1"/>
                </a:solidFill>
              </a:defRPr>
            </a:lvl5pPr>
            <a:lvl6pPr lvl="5" algn="ctr" rtl="0">
              <a:spcBef>
                <a:spcPts val="0"/>
              </a:spcBef>
              <a:spcAft>
                <a:spcPts val="0"/>
              </a:spcAft>
              <a:buClr>
                <a:schemeClr val="dk1"/>
              </a:buClr>
              <a:buSzPts val="1100"/>
              <a:buNone/>
              <a:defRPr sz="1467">
                <a:solidFill>
                  <a:schemeClr val="dk1"/>
                </a:solidFill>
              </a:defRPr>
            </a:lvl6pPr>
            <a:lvl7pPr lvl="6" algn="ctr" rtl="0">
              <a:spcBef>
                <a:spcPts val="0"/>
              </a:spcBef>
              <a:spcAft>
                <a:spcPts val="0"/>
              </a:spcAft>
              <a:buClr>
                <a:schemeClr val="dk1"/>
              </a:buClr>
              <a:buSzPts val="1100"/>
              <a:buNone/>
              <a:defRPr sz="1467">
                <a:solidFill>
                  <a:schemeClr val="dk1"/>
                </a:solidFill>
              </a:defRPr>
            </a:lvl7pPr>
            <a:lvl8pPr lvl="7" algn="ctr" rtl="0">
              <a:spcBef>
                <a:spcPts val="0"/>
              </a:spcBef>
              <a:spcAft>
                <a:spcPts val="0"/>
              </a:spcAft>
              <a:buClr>
                <a:schemeClr val="dk1"/>
              </a:buClr>
              <a:buSzPts val="1100"/>
              <a:buNone/>
              <a:defRPr sz="1467">
                <a:solidFill>
                  <a:schemeClr val="dk1"/>
                </a:solidFill>
              </a:defRPr>
            </a:lvl8pPr>
            <a:lvl9pPr lvl="8" algn="ctr" rtl="0">
              <a:spcBef>
                <a:spcPts val="0"/>
              </a:spcBef>
              <a:spcAft>
                <a:spcPts val="0"/>
              </a:spcAft>
              <a:buClr>
                <a:schemeClr val="dk1"/>
              </a:buClr>
              <a:buSzPts val="1100"/>
              <a:buNone/>
              <a:defRPr sz="1467">
                <a:solidFill>
                  <a:schemeClr val="dk1"/>
                </a:solidFill>
              </a:defRPr>
            </a:lvl9pPr>
          </a:lstStyle>
          <a:p>
            <a:r>
              <a:rPr lang="en-US" smtClean="0"/>
              <a:t>Click to edit Master title style</a:t>
            </a:r>
            <a:endParaRPr/>
          </a:p>
        </p:txBody>
      </p:sp>
      <p:sp>
        <p:nvSpPr>
          <p:cNvPr id="25" name="Google Shape;25;p3"/>
          <p:cNvSpPr txBox="1">
            <a:spLocks noGrp="1"/>
          </p:cNvSpPr>
          <p:nvPr>
            <p:ph type="subTitle" idx="4"/>
          </p:nvPr>
        </p:nvSpPr>
        <p:spPr>
          <a:xfrm>
            <a:off x="8352703" y="3561533"/>
            <a:ext cx="2620000" cy="76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900"/>
              <a:buNone/>
              <a:defRPr sz="1200">
                <a:solidFill>
                  <a:schemeClr val="dk1"/>
                </a:solidFill>
              </a:defRPr>
            </a:lvl1pPr>
            <a:lvl2pPr lvl="1" algn="ctr" rtl="0">
              <a:lnSpc>
                <a:spcPct val="100000"/>
              </a:lnSpc>
              <a:spcBef>
                <a:spcPts val="0"/>
              </a:spcBef>
              <a:spcAft>
                <a:spcPts val="0"/>
              </a:spcAft>
              <a:buClr>
                <a:schemeClr val="dk1"/>
              </a:buClr>
              <a:buSzPts val="900"/>
              <a:buNone/>
              <a:defRPr sz="1200">
                <a:solidFill>
                  <a:schemeClr val="dk1"/>
                </a:solidFill>
              </a:defRPr>
            </a:lvl2pPr>
            <a:lvl3pPr lvl="2" algn="ctr" rtl="0">
              <a:lnSpc>
                <a:spcPct val="100000"/>
              </a:lnSpc>
              <a:spcBef>
                <a:spcPts val="0"/>
              </a:spcBef>
              <a:spcAft>
                <a:spcPts val="0"/>
              </a:spcAft>
              <a:buClr>
                <a:schemeClr val="dk1"/>
              </a:buClr>
              <a:buSzPts val="900"/>
              <a:buNone/>
              <a:defRPr sz="1200">
                <a:solidFill>
                  <a:schemeClr val="dk1"/>
                </a:solidFill>
              </a:defRPr>
            </a:lvl3pPr>
            <a:lvl4pPr lvl="3" algn="ctr" rtl="0">
              <a:lnSpc>
                <a:spcPct val="100000"/>
              </a:lnSpc>
              <a:spcBef>
                <a:spcPts val="0"/>
              </a:spcBef>
              <a:spcAft>
                <a:spcPts val="0"/>
              </a:spcAft>
              <a:buClr>
                <a:schemeClr val="dk1"/>
              </a:buClr>
              <a:buSzPts val="900"/>
              <a:buNone/>
              <a:defRPr sz="1200">
                <a:solidFill>
                  <a:schemeClr val="dk1"/>
                </a:solidFill>
              </a:defRPr>
            </a:lvl4pPr>
            <a:lvl5pPr lvl="4" algn="ctr" rtl="0">
              <a:lnSpc>
                <a:spcPct val="100000"/>
              </a:lnSpc>
              <a:spcBef>
                <a:spcPts val="0"/>
              </a:spcBef>
              <a:spcAft>
                <a:spcPts val="0"/>
              </a:spcAft>
              <a:buClr>
                <a:schemeClr val="dk1"/>
              </a:buClr>
              <a:buSzPts val="900"/>
              <a:buNone/>
              <a:defRPr sz="1200">
                <a:solidFill>
                  <a:schemeClr val="dk1"/>
                </a:solidFill>
              </a:defRPr>
            </a:lvl5pPr>
            <a:lvl6pPr lvl="5" algn="ctr" rtl="0">
              <a:lnSpc>
                <a:spcPct val="100000"/>
              </a:lnSpc>
              <a:spcBef>
                <a:spcPts val="0"/>
              </a:spcBef>
              <a:spcAft>
                <a:spcPts val="0"/>
              </a:spcAft>
              <a:buClr>
                <a:schemeClr val="dk1"/>
              </a:buClr>
              <a:buSzPts val="900"/>
              <a:buNone/>
              <a:defRPr sz="1200">
                <a:solidFill>
                  <a:schemeClr val="dk1"/>
                </a:solidFill>
              </a:defRPr>
            </a:lvl6pPr>
            <a:lvl7pPr lvl="6" algn="ctr" rtl="0">
              <a:lnSpc>
                <a:spcPct val="100000"/>
              </a:lnSpc>
              <a:spcBef>
                <a:spcPts val="0"/>
              </a:spcBef>
              <a:spcAft>
                <a:spcPts val="0"/>
              </a:spcAft>
              <a:buClr>
                <a:schemeClr val="dk1"/>
              </a:buClr>
              <a:buSzPts val="900"/>
              <a:buNone/>
              <a:defRPr sz="1200">
                <a:solidFill>
                  <a:schemeClr val="dk1"/>
                </a:solidFill>
              </a:defRPr>
            </a:lvl7pPr>
            <a:lvl8pPr lvl="7" algn="ctr" rtl="0">
              <a:lnSpc>
                <a:spcPct val="100000"/>
              </a:lnSpc>
              <a:spcBef>
                <a:spcPts val="0"/>
              </a:spcBef>
              <a:spcAft>
                <a:spcPts val="0"/>
              </a:spcAft>
              <a:buClr>
                <a:schemeClr val="dk1"/>
              </a:buClr>
              <a:buSzPts val="900"/>
              <a:buNone/>
              <a:defRPr sz="1200">
                <a:solidFill>
                  <a:schemeClr val="dk1"/>
                </a:solidFill>
              </a:defRPr>
            </a:lvl8pPr>
            <a:lvl9pPr lvl="8" algn="ctr" rtl="0">
              <a:lnSpc>
                <a:spcPct val="100000"/>
              </a:lnSpc>
              <a:spcBef>
                <a:spcPts val="0"/>
              </a:spcBef>
              <a:spcAft>
                <a:spcPts val="0"/>
              </a:spcAft>
              <a:buClr>
                <a:schemeClr val="dk1"/>
              </a:buClr>
              <a:buSzPts val="900"/>
              <a:buNone/>
              <a:defRPr sz="1200">
                <a:solidFill>
                  <a:schemeClr val="dk1"/>
                </a:solidFill>
              </a:defRPr>
            </a:lvl9pPr>
          </a:lstStyle>
          <a:p>
            <a:r>
              <a:rPr lang="en-US" smtClean="0"/>
              <a:t>Click to edit Master subtitle style</a:t>
            </a:r>
            <a:endParaRPr/>
          </a:p>
        </p:txBody>
      </p:sp>
      <p:sp>
        <p:nvSpPr>
          <p:cNvPr id="26" name="Google Shape;26;p3"/>
          <p:cNvSpPr txBox="1">
            <a:spLocks noGrp="1"/>
          </p:cNvSpPr>
          <p:nvPr>
            <p:ph type="ctrTitle" idx="5"/>
          </p:nvPr>
        </p:nvSpPr>
        <p:spPr>
          <a:xfrm>
            <a:off x="8598504" y="3120741"/>
            <a:ext cx="2128400" cy="7704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1100"/>
              <a:buNone/>
              <a:defRPr sz="1467">
                <a:solidFill>
                  <a:schemeClr val="dk1"/>
                </a:solidFill>
              </a:defRPr>
            </a:lvl1pPr>
            <a:lvl2pPr lvl="1" algn="ctr" rtl="0">
              <a:spcBef>
                <a:spcPts val="0"/>
              </a:spcBef>
              <a:spcAft>
                <a:spcPts val="0"/>
              </a:spcAft>
              <a:buClr>
                <a:schemeClr val="dk1"/>
              </a:buClr>
              <a:buSzPts val="1100"/>
              <a:buNone/>
              <a:defRPr sz="1467">
                <a:solidFill>
                  <a:schemeClr val="dk1"/>
                </a:solidFill>
              </a:defRPr>
            </a:lvl2pPr>
            <a:lvl3pPr lvl="2" algn="ctr" rtl="0">
              <a:spcBef>
                <a:spcPts val="0"/>
              </a:spcBef>
              <a:spcAft>
                <a:spcPts val="0"/>
              </a:spcAft>
              <a:buClr>
                <a:schemeClr val="dk1"/>
              </a:buClr>
              <a:buSzPts val="1100"/>
              <a:buNone/>
              <a:defRPr sz="1467">
                <a:solidFill>
                  <a:schemeClr val="dk1"/>
                </a:solidFill>
              </a:defRPr>
            </a:lvl3pPr>
            <a:lvl4pPr lvl="3" algn="ctr" rtl="0">
              <a:spcBef>
                <a:spcPts val="0"/>
              </a:spcBef>
              <a:spcAft>
                <a:spcPts val="0"/>
              </a:spcAft>
              <a:buClr>
                <a:schemeClr val="dk1"/>
              </a:buClr>
              <a:buSzPts val="1100"/>
              <a:buNone/>
              <a:defRPr sz="1467">
                <a:solidFill>
                  <a:schemeClr val="dk1"/>
                </a:solidFill>
              </a:defRPr>
            </a:lvl4pPr>
            <a:lvl5pPr lvl="4" algn="ctr" rtl="0">
              <a:spcBef>
                <a:spcPts val="0"/>
              </a:spcBef>
              <a:spcAft>
                <a:spcPts val="0"/>
              </a:spcAft>
              <a:buClr>
                <a:schemeClr val="dk1"/>
              </a:buClr>
              <a:buSzPts val="1100"/>
              <a:buNone/>
              <a:defRPr sz="1467">
                <a:solidFill>
                  <a:schemeClr val="dk1"/>
                </a:solidFill>
              </a:defRPr>
            </a:lvl5pPr>
            <a:lvl6pPr lvl="5" algn="ctr" rtl="0">
              <a:spcBef>
                <a:spcPts val="0"/>
              </a:spcBef>
              <a:spcAft>
                <a:spcPts val="0"/>
              </a:spcAft>
              <a:buClr>
                <a:schemeClr val="dk1"/>
              </a:buClr>
              <a:buSzPts val="1100"/>
              <a:buNone/>
              <a:defRPr sz="1467">
                <a:solidFill>
                  <a:schemeClr val="dk1"/>
                </a:solidFill>
              </a:defRPr>
            </a:lvl6pPr>
            <a:lvl7pPr lvl="6" algn="ctr" rtl="0">
              <a:spcBef>
                <a:spcPts val="0"/>
              </a:spcBef>
              <a:spcAft>
                <a:spcPts val="0"/>
              </a:spcAft>
              <a:buClr>
                <a:schemeClr val="dk1"/>
              </a:buClr>
              <a:buSzPts val="1100"/>
              <a:buNone/>
              <a:defRPr sz="1467">
                <a:solidFill>
                  <a:schemeClr val="dk1"/>
                </a:solidFill>
              </a:defRPr>
            </a:lvl7pPr>
            <a:lvl8pPr lvl="7" algn="ctr" rtl="0">
              <a:spcBef>
                <a:spcPts val="0"/>
              </a:spcBef>
              <a:spcAft>
                <a:spcPts val="0"/>
              </a:spcAft>
              <a:buClr>
                <a:schemeClr val="dk1"/>
              </a:buClr>
              <a:buSzPts val="1100"/>
              <a:buNone/>
              <a:defRPr sz="1467">
                <a:solidFill>
                  <a:schemeClr val="dk1"/>
                </a:solidFill>
              </a:defRPr>
            </a:lvl8pPr>
            <a:lvl9pPr lvl="8" algn="ctr" rtl="0">
              <a:spcBef>
                <a:spcPts val="0"/>
              </a:spcBef>
              <a:spcAft>
                <a:spcPts val="0"/>
              </a:spcAft>
              <a:buClr>
                <a:schemeClr val="dk1"/>
              </a:buClr>
              <a:buSzPts val="1100"/>
              <a:buNone/>
              <a:defRPr sz="1467">
                <a:solidFill>
                  <a:schemeClr val="dk1"/>
                </a:solidFill>
              </a:defRPr>
            </a:lvl9pPr>
          </a:lstStyle>
          <a:p>
            <a:r>
              <a:rPr lang="en-US" smtClean="0"/>
              <a:t>Click to edit Master title style</a:t>
            </a:r>
            <a:endParaRPr/>
          </a:p>
        </p:txBody>
      </p:sp>
      <p:sp>
        <p:nvSpPr>
          <p:cNvPr id="27" name="Google Shape;27;p3"/>
          <p:cNvSpPr txBox="1">
            <a:spLocks noGrp="1"/>
          </p:cNvSpPr>
          <p:nvPr>
            <p:ph type="subTitle" idx="6"/>
          </p:nvPr>
        </p:nvSpPr>
        <p:spPr>
          <a:xfrm>
            <a:off x="3028015" y="5374800"/>
            <a:ext cx="2620000" cy="76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900"/>
              <a:buNone/>
              <a:defRPr sz="1200">
                <a:solidFill>
                  <a:schemeClr val="dk1"/>
                </a:solidFill>
              </a:defRPr>
            </a:lvl1pPr>
            <a:lvl2pPr lvl="1" algn="ctr" rtl="0">
              <a:lnSpc>
                <a:spcPct val="100000"/>
              </a:lnSpc>
              <a:spcBef>
                <a:spcPts val="0"/>
              </a:spcBef>
              <a:spcAft>
                <a:spcPts val="0"/>
              </a:spcAft>
              <a:buClr>
                <a:schemeClr val="dk1"/>
              </a:buClr>
              <a:buSzPts val="900"/>
              <a:buNone/>
              <a:defRPr sz="1200">
                <a:solidFill>
                  <a:schemeClr val="dk1"/>
                </a:solidFill>
              </a:defRPr>
            </a:lvl2pPr>
            <a:lvl3pPr lvl="2" algn="ctr" rtl="0">
              <a:lnSpc>
                <a:spcPct val="100000"/>
              </a:lnSpc>
              <a:spcBef>
                <a:spcPts val="0"/>
              </a:spcBef>
              <a:spcAft>
                <a:spcPts val="0"/>
              </a:spcAft>
              <a:buClr>
                <a:schemeClr val="dk1"/>
              </a:buClr>
              <a:buSzPts val="900"/>
              <a:buNone/>
              <a:defRPr sz="1200">
                <a:solidFill>
                  <a:schemeClr val="dk1"/>
                </a:solidFill>
              </a:defRPr>
            </a:lvl3pPr>
            <a:lvl4pPr lvl="3" algn="ctr" rtl="0">
              <a:lnSpc>
                <a:spcPct val="100000"/>
              </a:lnSpc>
              <a:spcBef>
                <a:spcPts val="0"/>
              </a:spcBef>
              <a:spcAft>
                <a:spcPts val="0"/>
              </a:spcAft>
              <a:buClr>
                <a:schemeClr val="dk1"/>
              </a:buClr>
              <a:buSzPts val="900"/>
              <a:buNone/>
              <a:defRPr sz="1200">
                <a:solidFill>
                  <a:schemeClr val="dk1"/>
                </a:solidFill>
              </a:defRPr>
            </a:lvl4pPr>
            <a:lvl5pPr lvl="4" algn="ctr" rtl="0">
              <a:lnSpc>
                <a:spcPct val="100000"/>
              </a:lnSpc>
              <a:spcBef>
                <a:spcPts val="0"/>
              </a:spcBef>
              <a:spcAft>
                <a:spcPts val="0"/>
              </a:spcAft>
              <a:buClr>
                <a:schemeClr val="dk1"/>
              </a:buClr>
              <a:buSzPts val="900"/>
              <a:buNone/>
              <a:defRPr sz="1200">
                <a:solidFill>
                  <a:schemeClr val="dk1"/>
                </a:solidFill>
              </a:defRPr>
            </a:lvl5pPr>
            <a:lvl6pPr lvl="5" algn="ctr" rtl="0">
              <a:lnSpc>
                <a:spcPct val="100000"/>
              </a:lnSpc>
              <a:spcBef>
                <a:spcPts val="0"/>
              </a:spcBef>
              <a:spcAft>
                <a:spcPts val="0"/>
              </a:spcAft>
              <a:buClr>
                <a:schemeClr val="dk1"/>
              </a:buClr>
              <a:buSzPts val="900"/>
              <a:buNone/>
              <a:defRPr sz="1200">
                <a:solidFill>
                  <a:schemeClr val="dk1"/>
                </a:solidFill>
              </a:defRPr>
            </a:lvl6pPr>
            <a:lvl7pPr lvl="6" algn="ctr" rtl="0">
              <a:lnSpc>
                <a:spcPct val="100000"/>
              </a:lnSpc>
              <a:spcBef>
                <a:spcPts val="0"/>
              </a:spcBef>
              <a:spcAft>
                <a:spcPts val="0"/>
              </a:spcAft>
              <a:buClr>
                <a:schemeClr val="dk1"/>
              </a:buClr>
              <a:buSzPts val="900"/>
              <a:buNone/>
              <a:defRPr sz="1200">
                <a:solidFill>
                  <a:schemeClr val="dk1"/>
                </a:solidFill>
              </a:defRPr>
            </a:lvl7pPr>
            <a:lvl8pPr lvl="7" algn="ctr" rtl="0">
              <a:lnSpc>
                <a:spcPct val="100000"/>
              </a:lnSpc>
              <a:spcBef>
                <a:spcPts val="0"/>
              </a:spcBef>
              <a:spcAft>
                <a:spcPts val="0"/>
              </a:spcAft>
              <a:buClr>
                <a:schemeClr val="dk1"/>
              </a:buClr>
              <a:buSzPts val="900"/>
              <a:buNone/>
              <a:defRPr sz="1200">
                <a:solidFill>
                  <a:schemeClr val="dk1"/>
                </a:solidFill>
              </a:defRPr>
            </a:lvl8pPr>
            <a:lvl9pPr lvl="8" algn="ctr" rtl="0">
              <a:lnSpc>
                <a:spcPct val="100000"/>
              </a:lnSpc>
              <a:spcBef>
                <a:spcPts val="0"/>
              </a:spcBef>
              <a:spcAft>
                <a:spcPts val="0"/>
              </a:spcAft>
              <a:buClr>
                <a:schemeClr val="dk1"/>
              </a:buClr>
              <a:buSzPts val="900"/>
              <a:buNone/>
              <a:defRPr sz="1200">
                <a:solidFill>
                  <a:schemeClr val="dk1"/>
                </a:solidFill>
              </a:defRPr>
            </a:lvl9pPr>
          </a:lstStyle>
          <a:p>
            <a:r>
              <a:rPr lang="en-US" smtClean="0"/>
              <a:t>Click to edit Master subtitle style</a:t>
            </a:r>
            <a:endParaRPr/>
          </a:p>
        </p:txBody>
      </p:sp>
      <p:sp>
        <p:nvSpPr>
          <p:cNvPr id="28" name="Google Shape;28;p3"/>
          <p:cNvSpPr txBox="1">
            <a:spLocks noGrp="1"/>
          </p:cNvSpPr>
          <p:nvPr>
            <p:ph type="ctrTitle" idx="7"/>
          </p:nvPr>
        </p:nvSpPr>
        <p:spPr>
          <a:xfrm>
            <a:off x="3273817" y="4934008"/>
            <a:ext cx="2128400" cy="7704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1100"/>
              <a:buNone/>
              <a:defRPr sz="1467">
                <a:solidFill>
                  <a:schemeClr val="dk1"/>
                </a:solidFill>
              </a:defRPr>
            </a:lvl1pPr>
            <a:lvl2pPr lvl="1" algn="ctr" rtl="0">
              <a:spcBef>
                <a:spcPts val="0"/>
              </a:spcBef>
              <a:spcAft>
                <a:spcPts val="0"/>
              </a:spcAft>
              <a:buClr>
                <a:schemeClr val="dk1"/>
              </a:buClr>
              <a:buSzPts val="1100"/>
              <a:buNone/>
              <a:defRPr sz="1467">
                <a:solidFill>
                  <a:schemeClr val="dk1"/>
                </a:solidFill>
              </a:defRPr>
            </a:lvl2pPr>
            <a:lvl3pPr lvl="2" algn="ctr" rtl="0">
              <a:spcBef>
                <a:spcPts val="0"/>
              </a:spcBef>
              <a:spcAft>
                <a:spcPts val="0"/>
              </a:spcAft>
              <a:buClr>
                <a:schemeClr val="dk1"/>
              </a:buClr>
              <a:buSzPts val="1100"/>
              <a:buNone/>
              <a:defRPr sz="1467">
                <a:solidFill>
                  <a:schemeClr val="dk1"/>
                </a:solidFill>
              </a:defRPr>
            </a:lvl3pPr>
            <a:lvl4pPr lvl="3" algn="ctr" rtl="0">
              <a:spcBef>
                <a:spcPts val="0"/>
              </a:spcBef>
              <a:spcAft>
                <a:spcPts val="0"/>
              </a:spcAft>
              <a:buClr>
                <a:schemeClr val="dk1"/>
              </a:buClr>
              <a:buSzPts val="1100"/>
              <a:buNone/>
              <a:defRPr sz="1467">
                <a:solidFill>
                  <a:schemeClr val="dk1"/>
                </a:solidFill>
              </a:defRPr>
            </a:lvl4pPr>
            <a:lvl5pPr lvl="4" algn="ctr" rtl="0">
              <a:spcBef>
                <a:spcPts val="0"/>
              </a:spcBef>
              <a:spcAft>
                <a:spcPts val="0"/>
              </a:spcAft>
              <a:buClr>
                <a:schemeClr val="dk1"/>
              </a:buClr>
              <a:buSzPts val="1100"/>
              <a:buNone/>
              <a:defRPr sz="1467">
                <a:solidFill>
                  <a:schemeClr val="dk1"/>
                </a:solidFill>
              </a:defRPr>
            </a:lvl5pPr>
            <a:lvl6pPr lvl="5" algn="ctr" rtl="0">
              <a:spcBef>
                <a:spcPts val="0"/>
              </a:spcBef>
              <a:spcAft>
                <a:spcPts val="0"/>
              </a:spcAft>
              <a:buClr>
                <a:schemeClr val="dk1"/>
              </a:buClr>
              <a:buSzPts val="1100"/>
              <a:buNone/>
              <a:defRPr sz="1467">
                <a:solidFill>
                  <a:schemeClr val="dk1"/>
                </a:solidFill>
              </a:defRPr>
            </a:lvl6pPr>
            <a:lvl7pPr lvl="6" algn="ctr" rtl="0">
              <a:spcBef>
                <a:spcPts val="0"/>
              </a:spcBef>
              <a:spcAft>
                <a:spcPts val="0"/>
              </a:spcAft>
              <a:buClr>
                <a:schemeClr val="dk1"/>
              </a:buClr>
              <a:buSzPts val="1100"/>
              <a:buNone/>
              <a:defRPr sz="1467">
                <a:solidFill>
                  <a:schemeClr val="dk1"/>
                </a:solidFill>
              </a:defRPr>
            </a:lvl7pPr>
            <a:lvl8pPr lvl="7" algn="ctr" rtl="0">
              <a:spcBef>
                <a:spcPts val="0"/>
              </a:spcBef>
              <a:spcAft>
                <a:spcPts val="0"/>
              </a:spcAft>
              <a:buClr>
                <a:schemeClr val="dk1"/>
              </a:buClr>
              <a:buSzPts val="1100"/>
              <a:buNone/>
              <a:defRPr sz="1467">
                <a:solidFill>
                  <a:schemeClr val="dk1"/>
                </a:solidFill>
              </a:defRPr>
            </a:lvl8pPr>
            <a:lvl9pPr lvl="8" algn="ctr" rtl="0">
              <a:spcBef>
                <a:spcPts val="0"/>
              </a:spcBef>
              <a:spcAft>
                <a:spcPts val="0"/>
              </a:spcAft>
              <a:buClr>
                <a:schemeClr val="dk1"/>
              </a:buClr>
              <a:buSzPts val="1100"/>
              <a:buNone/>
              <a:defRPr sz="1467">
                <a:solidFill>
                  <a:schemeClr val="dk1"/>
                </a:solidFill>
              </a:defRPr>
            </a:lvl9pPr>
          </a:lstStyle>
          <a:p>
            <a:r>
              <a:rPr lang="en-US" smtClean="0"/>
              <a:t>Click to edit Master title style</a:t>
            </a:r>
            <a:endParaRPr/>
          </a:p>
        </p:txBody>
      </p:sp>
      <p:sp>
        <p:nvSpPr>
          <p:cNvPr id="29" name="Google Shape;29;p3"/>
          <p:cNvSpPr txBox="1">
            <a:spLocks noGrp="1"/>
          </p:cNvSpPr>
          <p:nvPr>
            <p:ph type="subTitle" idx="8"/>
          </p:nvPr>
        </p:nvSpPr>
        <p:spPr>
          <a:xfrm>
            <a:off x="6523700" y="5374800"/>
            <a:ext cx="2620000" cy="7632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900"/>
              <a:buNone/>
              <a:defRPr sz="1200">
                <a:solidFill>
                  <a:schemeClr val="dk1"/>
                </a:solidFill>
              </a:defRPr>
            </a:lvl1pPr>
            <a:lvl2pPr lvl="1" algn="ctr" rtl="0">
              <a:lnSpc>
                <a:spcPct val="100000"/>
              </a:lnSpc>
              <a:spcBef>
                <a:spcPts val="0"/>
              </a:spcBef>
              <a:spcAft>
                <a:spcPts val="0"/>
              </a:spcAft>
              <a:buClr>
                <a:schemeClr val="dk1"/>
              </a:buClr>
              <a:buSzPts val="900"/>
              <a:buNone/>
              <a:defRPr sz="1200">
                <a:solidFill>
                  <a:schemeClr val="dk1"/>
                </a:solidFill>
              </a:defRPr>
            </a:lvl2pPr>
            <a:lvl3pPr lvl="2" algn="ctr" rtl="0">
              <a:lnSpc>
                <a:spcPct val="100000"/>
              </a:lnSpc>
              <a:spcBef>
                <a:spcPts val="0"/>
              </a:spcBef>
              <a:spcAft>
                <a:spcPts val="0"/>
              </a:spcAft>
              <a:buClr>
                <a:schemeClr val="dk1"/>
              </a:buClr>
              <a:buSzPts val="900"/>
              <a:buNone/>
              <a:defRPr sz="1200">
                <a:solidFill>
                  <a:schemeClr val="dk1"/>
                </a:solidFill>
              </a:defRPr>
            </a:lvl3pPr>
            <a:lvl4pPr lvl="3" algn="ctr" rtl="0">
              <a:lnSpc>
                <a:spcPct val="100000"/>
              </a:lnSpc>
              <a:spcBef>
                <a:spcPts val="0"/>
              </a:spcBef>
              <a:spcAft>
                <a:spcPts val="0"/>
              </a:spcAft>
              <a:buClr>
                <a:schemeClr val="dk1"/>
              </a:buClr>
              <a:buSzPts val="900"/>
              <a:buNone/>
              <a:defRPr sz="1200">
                <a:solidFill>
                  <a:schemeClr val="dk1"/>
                </a:solidFill>
              </a:defRPr>
            </a:lvl4pPr>
            <a:lvl5pPr lvl="4" algn="ctr" rtl="0">
              <a:lnSpc>
                <a:spcPct val="100000"/>
              </a:lnSpc>
              <a:spcBef>
                <a:spcPts val="0"/>
              </a:spcBef>
              <a:spcAft>
                <a:spcPts val="0"/>
              </a:spcAft>
              <a:buClr>
                <a:schemeClr val="dk1"/>
              </a:buClr>
              <a:buSzPts val="900"/>
              <a:buNone/>
              <a:defRPr sz="1200">
                <a:solidFill>
                  <a:schemeClr val="dk1"/>
                </a:solidFill>
              </a:defRPr>
            </a:lvl5pPr>
            <a:lvl6pPr lvl="5" algn="ctr" rtl="0">
              <a:lnSpc>
                <a:spcPct val="100000"/>
              </a:lnSpc>
              <a:spcBef>
                <a:spcPts val="0"/>
              </a:spcBef>
              <a:spcAft>
                <a:spcPts val="0"/>
              </a:spcAft>
              <a:buClr>
                <a:schemeClr val="dk1"/>
              </a:buClr>
              <a:buSzPts val="900"/>
              <a:buNone/>
              <a:defRPr sz="1200">
                <a:solidFill>
                  <a:schemeClr val="dk1"/>
                </a:solidFill>
              </a:defRPr>
            </a:lvl6pPr>
            <a:lvl7pPr lvl="6" algn="ctr" rtl="0">
              <a:lnSpc>
                <a:spcPct val="100000"/>
              </a:lnSpc>
              <a:spcBef>
                <a:spcPts val="0"/>
              </a:spcBef>
              <a:spcAft>
                <a:spcPts val="0"/>
              </a:spcAft>
              <a:buClr>
                <a:schemeClr val="dk1"/>
              </a:buClr>
              <a:buSzPts val="900"/>
              <a:buNone/>
              <a:defRPr sz="1200">
                <a:solidFill>
                  <a:schemeClr val="dk1"/>
                </a:solidFill>
              </a:defRPr>
            </a:lvl7pPr>
            <a:lvl8pPr lvl="7" algn="ctr" rtl="0">
              <a:lnSpc>
                <a:spcPct val="100000"/>
              </a:lnSpc>
              <a:spcBef>
                <a:spcPts val="0"/>
              </a:spcBef>
              <a:spcAft>
                <a:spcPts val="0"/>
              </a:spcAft>
              <a:buClr>
                <a:schemeClr val="dk1"/>
              </a:buClr>
              <a:buSzPts val="900"/>
              <a:buNone/>
              <a:defRPr sz="1200">
                <a:solidFill>
                  <a:schemeClr val="dk1"/>
                </a:solidFill>
              </a:defRPr>
            </a:lvl8pPr>
            <a:lvl9pPr lvl="8" algn="ctr" rtl="0">
              <a:lnSpc>
                <a:spcPct val="100000"/>
              </a:lnSpc>
              <a:spcBef>
                <a:spcPts val="0"/>
              </a:spcBef>
              <a:spcAft>
                <a:spcPts val="0"/>
              </a:spcAft>
              <a:buClr>
                <a:schemeClr val="dk1"/>
              </a:buClr>
              <a:buSzPts val="900"/>
              <a:buNone/>
              <a:defRPr sz="1200">
                <a:solidFill>
                  <a:schemeClr val="dk1"/>
                </a:solidFill>
              </a:defRPr>
            </a:lvl9pPr>
          </a:lstStyle>
          <a:p>
            <a:r>
              <a:rPr lang="en-US" smtClean="0"/>
              <a:t>Click to edit Master subtitle style</a:t>
            </a:r>
            <a:endParaRPr/>
          </a:p>
        </p:txBody>
      </p:sp>
      <p:sp>
        <p:nvSpPr>
          <p:cNvPr id="30" name="Google Shape;30;p3"/>
          <p:cNvSpPr txBox="1">
            <a:spLocks noGrp="1"/>
          </p:cNvSpPr>
          <p:nvPr>
            <p:ph type="ctrTitle" idx="9"/>
          </p:nvPr>
        </p:nvSpPr>
        <p:spPr>
          <a:xfrm>
            <a:off x="6769501" y="4934008"/>
            <a:ext cx="2128400" cy="7704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dk1"/>
              </a:buClr>
              <a:buSzPts val="1100"/>
              <a:buNone/>
              <a:defRPr sz="1467">
                <a:solidFill>
                  <a:schemeClr val="dk1"/>
                </a:solidFill>
              </a:defRPr>
            </a:lvl1pPr>
            <a:lvl2pPr lvl="1" algn="ctr" rtl="0">
              <a:spcBef>
                <a:spcPts val="0"/>
              </a:spcBef>
              <a:spcAft>
                <a:spcPts val="0"/>
              </a:spcAft>
              <a:buClr>
                <a:schemeClr val="dk1"/>
              </a:buClr>
              <a:buSzPts val="1100"/>
              <a:buNone/>
              <a:defRPr sz="1467">
                <a:solidFill>
                  <a:schemeClr val="dk1"/>
                </a:solidFill>
              </a:defRPr>
            </a:lvl2pPr>
            <a:lvl3pPr lvl="2" algn="ctr" rtl="0">
              <a:spcBef>
                <a:spcPts val="0"/>
              </a:spcBef>
              <a:spcAft>
                <a:spcPts val="0"/>
              </a:spcAft>
              <a:buClr>
                <a:schemeClr val="dk1"/>
              </a:buClr>
              <a:buSzPts val="1100"/>
              <a:buNone/>
              <a:defRPr sz="1467">
                <a:solidFill>
                  <a:schemeClr val="dk1"/>
                </a:solidFill>
              </a:defRPr>
            </a:lvl3pPr>
            <a:lvl4pPr lvl="3" algn="ctr" rtl="0">
              <a:spcBef>
                <a:spcPts val="0"/>
              </a:spcBef>
              <a:spcAft>
                <a:spcPts val="0"/>
              </a:spcAft>
              <a:buClr>
                <a:schemeClr val="dk1"/>
              </a:buClr>
              <a:buSzPts val="1100"/>
              <a:buNone/>
              <a:defRPr sz="1467">
                <a:solidFill>
                  <a:schemeClr val="dk1"/>
                </a:solidFill>
              </a:defRPr>
            </a:lvl4pPr>
            <a:lvl5pPr lvl="4" algn="ctr" rtl="0">
              <a:spcBef>
                <a:spcPts val="0"/>
              </a:spcBef>
              <a:spcAft>
                <a:spcPts val="0"/>
              </a:spcAft>
              <a:buClr>
                <a:schemeClr val="dk1"/>
              </a:buClr>
              <a:buSzPts val="1100"/>
              <a:buNone/>
              <a:defRPr sz="1467">
                <a:solidFill>
                  <a:schemeClr val="dk1"/>
                </a:solidFill>
              </a:defRPr>
            </a:lvl5pPr>
            <a:lvl6pPr lvl="5" algn="ctr" rtl="0">
              <a:spcBef>
                <a:spcPts val="0"/>
              </a:spcBef>
              <a:spcAft>
                <a:spcPts val="0"/>
              </a:spcAft>
              <a:buClr>
                <a:schemeClr val="dk1"/>
              </a:buClr>
              <a:buSzPts val="1100"/>
              <a:buNone/>
              <a:defRPr sz="1467">
                <a:solidFill>
                  <a:schemeClr val="dk1"/>
                </a:solidFill>
              </a:defRPr>
            </a:lvl6pPr>
            <a:lvl7pPr lvl="6" algn="ctr" rtl="0">
              <a:spcBef>
                <a:spcPts val="0"/>
              </a:spcBef>
              <a:spcAft>
                <a:spcPts val="0"/>
              </a:spcAft>
              <a:buClr>
                <a:schemeClr val="dk1"/>
              </a:buClr>
              <a:buSzPts val="1100"/>
              <a:buNone/>
              <a:defRPr sz="1467">
                <a:solidFill>
                  <a:schemeClr val="dk1"/>
                </a:solidFill>
              </a:defRPr>
            </a:lvl7pPr>
            <a:lvl8pPr lvl="7" algn="ctr" rtl="0">
              <a:spcBef>
                <a:spcPts val="0"/>
              </a:spcBef>
              <a:spcAft>
                <a:spcPts val="0"/>
              </a:spcAft>
              <a:buClr>
                <a:schemeClr val="dk1"/>
              </a:buClr>
              <a:buSzPts val="1100"/>
              <a:buNone/>
              <a:defRPr sz="1467">
                <a:solidFill>
                  <a:schemeClr val="dk1"/>
                </a:solidFill>
              </a:defRPr>
            </a:lvl8pPr>
            <a:lvl9pPr lvl="8" algn="ctr" rtl="0">
              <a:spcBef>
                <a:spcPts val="0"/>
              </a:spcBef>
              <a:spcAft>
                <a:spcPts val="0"/>
              </a:spcAft>
              <a:buClr>
                <a:schemeClr val="dk1"/>
              </a:buClr>
              <a:buSzPts val="1100"/>
              <a:buNone/>
              <a:defRPr sz="1467">
                <a:solidFill>
                  <a:schemeClr val="dk1"/>
                </a:solidFill>
              </a:defRPr>
            </a:lvl9pPr>
          </a:lstStyle>
          <a:p>
            <a:r>
              <a:rPr lang="en-US" smtClean="0"/>
              <a:t>Click to edit Master title style</a:t>
            </a:r>
            <a:endParaRPr/>
          </a:p>
        </p:txBody>
      </p:sp>
      <p:sp>
        <p:nvSpPr>
          <p:cNvPr id="31" name="Google Shape;31;p3"/>
          <p:cNvSpPr txBox="1">
            <a:spLocks noGrp="1"/>
          </p:cNvSpPr>
          <p:nvPr>
            <p:ph type="ctrTitle" idx="13"/>
          </p:nvPr>
        </p:nvSpPr>
        <p:spPr>
          <a:xfrm>
            <a:off x="4107967" y="531667"/>
            <a:ext cx="3976000" cy="918800"/>
          </a:xfrm>
          <a:prstGeom prst="rect">
            <a:avLst/>
          </a:prstGeom>
        </p:spPr>
        <p:txBody>
          <a:bodyPr spcFirstLastPara="1" wrap="square" lIns="91425" tIns="91425" rIns="91425" bIns="91425" anchor="t" anchorCtr="0">
            <a:noAutofit/>
          </a:bodyPr>
          <a:lstStyle>
            <a:lvl1pPr lvl="0" algn="ctr" rtl="0">
              <a:spcBef>
                <a:spcPts val="0"/>
              </a:spcBef>
              <a:spcAft>
                <a:spcPts val="0"/>
              </a:spcAft>
              <a:buClr>
                <a:schemeClr val="lt1"/>
              </a:buClr>
              <a:buSzPts val="1400"/>
              <a:buFont typeface="Nunito Sans ExtraBold"/>
              <a:buNone/>
              <a:defRPr sz="1867" b="0">
                <a:solidFill>
                  <a:schemeClr val="lt1"/>
                </a:solidFill>
                <a:latin typeface="Nunito Sans ExtraBold"/>
                <a:ea typeface="Nunito Sans ExtraBold"/>
                <a:cs typeface="Nunito Sans ExtraBold"/>
                <a:sym typeface="Nunito Sans ExtraBold"/>
              </a:defRPr>
            </a:lvl1pPr>
            <a:lvl2pPr lvl="1" algn="r" rtl="0">
              <a:spcBef>
                <a:spcPts val="0"/>
              </a:spcBef>
              <a:spcAft>
                <a:spcPts val="0"/>
              </a:spcAft>
              <a:buClr>
                <a:schemeClr val="lt1"/>
              </a:buClr>
              <a:buSzPts val="1400"/>
              <a:buFont typeface="Nunito Sans ExtraBold"/>
              <a:buNone/>
              <a:defRPr sz="1867" b="0">
                <a:solidFill>
                  <a:schemeClr val="lt1"/>
                </a:solidFill>
                <a:latin typeface="Nunito Sans ExtraBold"/>
                <a:ea typeface="Nunito Sans ExtraBold"/>
                <a:cs typeface="Nunito Sans ExtraBold"/>
                <a:sym typeface="Nunito Sans ExtraBold"/>
              </a:defRPr>
            </a:lvl2pPr>
            <a:lvl3pPr lvl="2" algn="r" rtl="0">
              <a:spcBef>
                <a:spcPts val="0"/>
              </a:spcBef>
              <a:spcAft>
                <a:spcPts val="0"/>
              </a:spcAft>
              <a:buClr>
                <a:schemeClr val="lt1"/>
              </a:buClr>
              <a:buSzPts val="1400"/>
              <a:buFont typeface="Nunito Sans ExtraBold"/>
              <a:buNone/>
              <a:defRPr sz="1867" b="0">
                <a:solidFill>
                  <a:schemeClr val="lt1"/>
                </a:solidFill>
                <a:latin typeface="Nunito Sans ExtraBold"/>
                <a:ea typeface="Nunito Sans ExtraBold"/>
                <a:cs typeface="Nunito Sans ExtraBold"/>
                <a:sym typeface="Nunito Sans ExtraBold"/>
              </a:defRPr>
            </a:lvl3pPr>
            <a:lvl4pPr lvl="3" algn="r" rtl="0">
              <a:spcBef>
                <a:spcPts val="0"/>
              </a:spcBef>
              <a:spcAft>
                <a:spcPts val="0"/>
              </a:spcAft>
              <a:buClr>
                <a:schemeClr val="lt1"/>
              </a:buClr>
              <a:buSzPts val="1400"/>
              <a:buFont typeface="Nunito Sans ExtraBold"/>
              <a:buNone/>
              <a:defRPr sz="1867" b="0">
                <a:solidFill>
                  <a:schemeClr val="lt1"/>
                </a:solidFill>
                <a:latin typeface="Nunito Sans ExtraBold"/>
                <a:ea typeface="Nunito Sans ExtraBold"/>
                <a:cs typeface="Nunito Sans ExtraBold"/>
                <a:sym typeface="Nunito Sans ExtraBold"/>
              </a:defRPr>
            </a:lvl4pPr>
            <a:lvl5pPr lvl="4" algn="r" rtl="0">
              <a:spcBef>
                <a:spcPts val="0"/>
              </a:spcBef>
              <a:spcAft>
                <a:spcPts val="0"/>
              </a:spcAft>
              <a:buClr>
                <a:schemeClr val="lt1"/>
              </a:buClr>
              <a:buSzPts val="1400"/>
              <a:buFont typeface="Nunito Sans ExtraBold"/>
              <a:buNone/>
              <a:defRPr sz="1867" b="0">
                <a:solidFill>
                  <a:schemeClr val="lt1"/>
                </a:solidFill>
                <a:latin typeface="Nunito Sans ExtraBold"/>
                <a:ea typeface="Nunito Sans ExtraBold"/>
                <a:cs typeface="Nunito Sans ExtraBold"/>
                <a:sym typeface="Nunito Sans ExtraBold"/>
              </a:defRPr>
            </a:lvl5pPr>
            <a:lvl6pPr lvl="5" algn="r" rtl="0">
              <a:spcBef>
                <a:spcPts val="0"/>
              </a:spcBef>
              <a:spcAft>
                <a:spcPts val="0"/>
              </a:spcAft>
              <a:buClr>
                <a:schemeClr val="lt1"/>
              </a:buClr>
              <a:buSzPts val="1400"/>
              <a:buFont typeface="Nunito Sans ExtraBold"/>
              <a:buNone/>
              <a:defRPr sz="1867" b="0">
                <a:solidFill>
                  <a:schemeClr val="lt1"/>
                </a:solidFill>
                <a:latin typeface="Nunito Sans ExtraBold"/>
                <a:ea typeface="Nunito Sans ExtraBold"/>
                <a:cs typeface="Nunito Sans ExtraBold"/>
                <a:sym typeface="Nunito Sans ExtraBold"/>
              </a:defRPr>
            </a:lvl6pPr>
            <a:lvl7pPr lvl="6" algn="r" rtl="0">
              <a:spcBef>
                <a:spcPts val="0"/>
              </a:spcBef>
              <a:spcAft>
                <a:spcPts val="0"/>
              </a:spcAft>
              <a:buClr>
                <a:schemeClr val="lt1"/>
              </a:buClr>
              <a:buSzPts val="1400"/>
              <a:buFont typeface="Nunito Sans ExtraBold"/>
              <a:buNone/>
              <a:defRPr sz="1867" b="0">
                <a:solidFill>
                  <a:schemeClr val="lt1"/>
                </a:solidFill>
                <a:latin typeface="Nunito Sans ExtraBold"/>
                <a:ea typeface="Nunito Sans ExtraBold"/>
                <a:cs typeface="Nunito Sans ExtraBold"/>
                <a:sym typeface="Nunito Sans ExtraBold"/>
              </a:defRPr>
            </a:lvl7pPr>
            <a:lvl8pPr lvl="7" algn="r" rtl="0">
              <a:spcBef>
                <a:spcPts val="0"/>
              </a:spcBef>
              <a:spcAft>
                <a:spcPts val="0"/>
              </a:spcAft>
              <a:buClr>
                <a:schemeClr val="lt1"/>
              </a:buClr>
              <a:buSzPts val="1400"/>
              <a:buFont typeface="Nunito Sans ExtraBold"/>
              <a:buNone/>
              <a:defRPr sz="1867" b="0">
                <a:solidFill>
                  <a:schemeClr val="lt1"/>
                </a:solidFill>
                <a:latin typeface="Nunito Sans ExtraBold"/>
                <a:ea typeface="Nunito Sans ExtraBold"/>
                <a:cs typeface="Nunito Sans ExtraBold"/>
                <a:sym typeface="Nunito Sans ExtraBold"/>
              </a:defRPr>
            </a:lvl8pPr>
            <a:lvl9pPr lvl="8" algn="r" rtl="0">
              <a:spcBef>
                <a:spcPts val="0"/>
              </a:spcBef>
              <a:spcAft>
                <a:spcPts val="0"/>
              </a:spcAft>
              <a:buClr>
                <a:schemeClr val="lt1"/>
              </a:buClr>
              <a:buSzPts val="1400"/>
              <a:buFont typeface="Nunito Sans ExtraBold"/>
              <a:buNone/>
              <a:defRPr sz="1867" b="0">
                <a:solidFill>
                  <a:schemeClr val="lt1"/>
                </a:solidFill>
                <a:latin typeface="Nunito Sans ExtraBold"/>
                <a:ea typeface="Nunito Sans ExtraBold"/>
                <a:cs typeface="Nunito Sans ExtraBold"/>
                <a:sym typeface="Nunito Sans ExtraBold"/>
              </a:defRPr>
            </a:lvl9pPr>
          </a:lstStyle>
          <a:p>
            <a:r>
              <a:rPr lang="en-US" smtClean="0"/>
              <a:t>Click to edit Master title style</a:t>
            </a:r>
            <a:endParaRPr/>
          </a:p>
        </p:txBody>
      </p:sp>
      <p:sp>
        <p:nvSpPr>
          <p:cNvPr id="32" name="Google Shape;32;p3"/>
          <p:cNvSpPr txBox="1">
            <a:spLocks noGrp="1"/>
          </p:cNvSpPr>
          <p:nvPr>
            <p:ph type="title" idx="14" hasCustomPrompt="1"/>
          </p:nvPr>
        </p:nvSpPr>
        <p:spPr>
          <a:xfrm>
            <a:off x="2101119" y="2683300"/>
            <a:ext cx="998400" cy="404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1400"/>
              <a:buNone/>
              <a:defRPr sz="1867">
                <a:solidFill>
                  <a:schemeClr val="lt1"/>
                </a:solidFill>
              </a:defRPr>
            </a:lvl1pPr>
            <a:lvl2pPr lvl="1"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2pPr>
            <a:lvl3pPr lvl="2"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3pPr>
            <a:lvl4pPr lvl="3"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4pPr>
            <a:lvl5pPr lvl="4"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5pPr>
            <a:lvl6pPr lvl="5"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6pPr>
            <a:lvl7pPr lvl="6"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7pPr>
            <a:lvl8pPr lvl="7"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8pPr>
            <a:lvl9pPr lvl="8"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9pPr>
          </a:lstStyle>
          <a:p>
            <a:r>
              <a:t>xx%</a:t>
            </a:r>
          </a:p>
        </p:txBody>
      </p:sp>
      <p:sp>
        <p:nvSpPr>
          <p:cNvPr id="33" name="Google Shape;33;p3"/>
          <p:cNvSpPr txBox="1">
            <a:spLocks noGrp="1"/>
          </p:cNvSpPr>
          <p:nvPr>
            <p:ph type="title" idx="15" hasCustomPrompt="1"/>
          </p:nvPr>
        </p:nvSpPr>
        <p:spPr>
          <a:xfrm>
            <a:off x="5596823" y="2683300"/>
            <a:ext cx="998400" cy="404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1400"/>
              <a:buNone/>
              <a:defRPr sz="1867">
                <a:solidFill>
                  <a:schemeClr val="lt1"/>
                </a:solidFill>
              </a:defRPr>
            </a:lvl1pPr>
            <a:lvl2pPr lvl="1"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2pPr>
            <a:lvl3pPr lvl="2"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3pPr>
            <a:lvl4pPr lvl="3"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4pPr>
            <a:lvl5pPr lvl="4"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5pPr>
            <a:lvl6pPr lvl="5"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6pPr>
            <a:lvl7pPr lvl="6"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7pPr>
            <a:lvl8pPr lvl="7"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8pPr>
            <a:lvl9pPr lvl="8"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9pPr>
          </a:lstStyle>
          <a:p>
            <a:r>
              <a:t>xx%</a:t>
            </a:r>
          </a:p>
        </p:txBody>
      </p:sp>
      <p:sp>
        <p:nvSpPr>
          <p:cNvPr id="34" name="Google Shape;34;p3"/>
          <p:cNvSpPr txBox="1">
            <a:spLocks noGrp="1"/>
          </p:cNvSpPr>
          <p:nvPr>
            <p:ph type="title" idx="16" hasCustomPrompt="1"/>
          </p:nvPr>
        </p:nvSpPr>
        <p:spPr>
          <a:xfrm>
            <a:off x="9163503" y="2683300"/>
            <a:ext cx="998400" cy="404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1400"/>
              <a:buNone/>
              <a:defRPr sz="1867">
                <a:solidFill>
                  <a:schemeClr val="lt1"/>
                </a:solidFill>
              </a:defRPr>
            </a:lvl1pPr>
            <a:lvl2pPr lvl="1"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2pPr>
            <a:lvl3pPr lvl="2"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3pPr>
            <a:lvl4pPr lvl="3"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4pPr>
            <a:lvl5pPr lvl="4"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5pPr>
            <a:lvl6pPr lvl="5"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6pPr>
            <a:lvl7pPr lvl="6"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7pPr>
            <a:lvl8pPr lvl="7"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8pPr>
            <a:lvl9pPr lvl="8"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9pPr>
          </a:lstStyle>
          <a:p>
            <a:r>
              <a:t>xx%</a:t>
            </a:r>
          </a:p>
        </p:txBody>
      </p:sp>
      <p:sp>
        <p:nvSpPr>
          <p:cNvPr id="35" name="Google Shape;35;p3"/>
          <p:cNvSpPr txBox="1">
            <a:spLocks noGrp="1"/>
          </p:cNvSpPr>
          <p:nvPr>
            <p:ph type="title" idx="17" hasCustomPrompt="1"/>
          </p:nvPr>
        </p:nvSpPr>
        <p:spPr>
          <a:xfrm>
            <a:off x="3838815" y="4515533"/>
            <a:ext cx="998400" cy="404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1400"/>
              <a:buNone/>
              <a:defRPr sz="1867">
                <a:solidFill>
                  <a:schemeClr val="lt1"/>
                </a:solidFill>
              </a:defRPr>
            </a:lvl1pPr>
            <a:lvl2pPr lvl="1"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2pPr>
            <a:lvl3pPr lvl="2"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3pPr>
            <a:lvl4pPr lvl="3"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4pPr>
            <a:lvl5pPr lvl="4"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5pPr>
            <a:lvl6pPr lvl="5"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6pPr>
            <a:lvl7pPr lvl="6"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7pPr>
            <a:lvl8pPr lvl="7"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8pPr>
            <a:lvl9pPr lvl="8"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9pPr>
          </a:lstStyle>
          <a:p>
            <a:r>
              <a:t>xx%</a:t>
            </a:r>
          </a:p>
        </p:txBody>
      </p:sp>
      <p:sp>
        <p:nvSpPr>
          <p:cNvPr id="36" name="Google Shape;36;p3"/>
          <p:cNvSpPr txBox="1">
            <a:spLocks noGrp="1"/>
          </p:cNvSpPr>
          <p:nvPr>
            <p:ph type="title" idx="18" hasCustomPrompt="1"/>
          </p:nvPr>
        </p:nvSpPr>
        <p:spPr>
          <a:xfrm>
            <a:off x="7334505" y="4515533"/>
            <a:ext cx="998400" cy="404000"/>
          </a:xfrm>
          <a:prstGeom prst="rect">
            <a:avLst/>
          </a:prstGeom>
        </p:spPr>
        <p:txBody>
          <a:bodyPr spcFirstLastPara="1" wrap="square" lIns="91425" tIns="91425" rIns="91425" bIns="91425" anchor="ctr" anchorCtr="0">
            <a:noAutofit/>
          </a:bodyPr>
          <a:lstStyle>
            <a:lvl1pPr lvl="0" algn="ctr" rtl="0">
              <a:spcBef>
                <a:spcPts val="0"/>
              </a:spcBef>
              <a:spcAft>
                <a:spcPts val="0"/>
              </a:spcAft>
              <a:buClr>
                <a:schemeClr val="lt1"/>
              </a:buClr>
              <a:buSzPts val="1400"/>
              <a:buNone/>
              <a:defRPr sz="1867">
                <a:solidFill>
                  <a:schemeClr val="lt1"/>
                </a:solidFill>
              </a:defRPr>
            </a:lvl1pPr>
            <a:lvl2pPr lvl="1"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2pPr>
            <a:lvl3pPr lvl="2"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3pPr>
            <a:lvl4pPr lvl="3"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4pPr>
            <a:lvl5pPr lvl="4"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5pPr>
            <a:lvl6pPr lvl="5"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6pPr>
            <a:lvl7pPr lvl="6"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7pPr>
            <a:lvl8pPr lvl="7"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8pPr>
            <a:lvl9pPr lvl="8" algn="ctr" rtl="0">
              <a:spcBef>
                <a:spcPts val="0"/>
              </a:spcBef>
              <a:spcAft>
                <a:spcPts val="0"/>
              </a:spcAft>
              <a:buClr>
                <a:schemeClr val="lt1"/>
              </a:buClr>
              <a:buSzPts val="1400"/>
              <a:buFont typeface="Fira Sans Extra Condensed Medium"/>
              <a:buNone/>
              <a:defRPr sz="1867">
                <a:solidFill>
                  <a:schemeClr val="lt1"/>
                </a:solidFill>
                <a:latin typeface="Fira Sans Extra Condensed Medium"/>
                <a:ea typeface="Fira Sans Extra Condensed Medium"/>
                <a:cs typeface="Fira Sans Extra Condensed Medium"/>
                <a:sym typeface="Fira Sans Extra Condensed Medium"/>
              </a:defRPr>
            </a:lvl9pPr>
          </a:lstStyle>
          <a:p>
            <a:r>
              <a:t>xx%</a:t>
            </a:r>
          </a:p>
        </p:txBody>
      </p:sp>
    </p:spTree>
    <p:extLst>
      <p:ext uri="{BB962C8B-B14F-4D97-AF65-F5344CB8AC3E}">
        <p14:creationId xmlns:p14="http://schemas.microsoft.com/office/powerpoint/2010/main" val="210685471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 subtitle">
  <p:cSld name="Title + subtitle">
    <p:spTree>
      <p:nvGrpSpPr>
        <p:cNvPr id="1" name="Shape 42"/>
        <p:cNvGrpSpPr/>
        <p:nvPr/>
      </p:nvGrpSpPr>
      <p:grpSpPr>
        <a:xfrm>
          <a:off x="0" y="0"/>
          <a:ext cx="0" cy="0"/>
          <a:chOff x="0" y="0"/>
          <a:chExt cx="0" cy="0"/>
        </a:xfrm>
      </p:grpSpPr>
      <p:sp>
        <p:nvSpPr>
          <p:cNvPr id="43" name="Google Shape;43;p5"/>
          <p:cNvSpPr/>
          <p:nvPr/>
        </p:nvSpPr>
        <p:spPr>
          <a:xfrm flipH="1">
            <a:off x="-596894" y="-56167"/>
            <a:ext cx="7658100" cy="6934200"/>
          </a:xfrm>
          <a:custGeom>
            <a:avLst/>
            <a:gdLst/>
            <a:ahLst/>
            <a:cxnLst/>
            <a:rect l="l" t="t" r="r" b="b"/>
            <a:pathLst>
              <a:path w="229743" h="208026" extrusionOk="0">
                <a:moveTo>
                  <a:pt x="62865" y="1524"/>
                </a:moveTo>
                <a:lnTo>
                  <a:pt x="0" y="208026"/>
                </a:lnTo>
                <a:lnTo>
                  <a:pt x="229743" y="208026"/>
                </a:lnTo>
                <a:lnTo>
                  <a:pt x="229743" y="0"/>
                </a:lnTo>
                <a:close/>
              </a:path>
            </a:pathLst>
          </a:custGeom>
          <a:solidFill>
            <a:schemeClr val="dk1"/>
          </a:solidFill>
          <a:ln>
            <a:noFill/>
          </a:ln>
        </p:spPr>
      </p:sp>
      <p:sp>
        <p:nvSpPr>
          <p:cNvPr id="44" name="Google Shape;44;p5"/>
          <p:cNvSpPr txBox="1">
            <a:spLocks noGrp="1"/>
          </p:cNvSpPr>
          <p:nvPr>
            <p:ph type="ctrTitle"/>
          </p:nvPr>
        </p:nvSpPr>
        <p:spPr>
          <a:xfrm>
            <a:off x="840836" y="2212683"/>
            <a:ext cx="5156400" cy="12940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lt1"/>
              </a:buClr>
              <a:buSzPts val="1300"/>
              <a:buNone/>
              <a:defRPr sz="1733">
                <a:solidFill>
                  <a:schemeClr val="lt1"/>
                </a:solidFill>
              </a:defRPr>
            </a:lvl1pPr>
            <a:lvl2pPr lvl="1" rtl="0">
              <a:spcBef>
                <a:spcPts val="0"/>
              </a:spcBef>
              <a:spcAft>
                <a:spcPts val="0"/>
              </a:spcAft>
              <a:buClr>
                <a:schemeClr val="lt1"/>
              </a:buClr>
              <a:buSzPts val="1300"/>
              <a:buNone/>
              <a:defRPr sz="1733">
                <a:solidFill>
                  <a:schemeClr val="lt1"/>
                </a:solidFill>
              </a:defRPr>
            </a:lvl2pPr>
            <a:lvl3pPr lvl="2" rtl="0">
              <a:spcBef>
                <a:spcPts val="0"/>
              </a:spcBef>
              <a:spcAft>
                <a:spcPts val="0"/>
              </a:spcAft>
              <a:buClr>
                <a:schemeClr val="lt1"/>
              </a:buClr>
              <a:buSzPts val="1300"/>
              <a:buNone/>
              <a:defRPr sz="1733">
                <a:solidFill>
                  <a:schemeClr val="lt1"/>
                </a:solidFill>
              </a:defRPr>
            </a:lvl3pPr>
            <a:lvl4pPr lvl="3" rtl="0">
              <a:spcBef>
                <a:spcPts val="0"/>
              </a:spcBef>
              <a:spcAft>
                <a:spcPts val="0"/>
              </a:spcAft>
              <a:buClr>
                <a:schemeClr val="lt1"/>
              </a:buClr>
              <a:buSzPts val="1300"/>
              <a:buNone/>
              <a:defRPr sz="1733">
                <a:solidFill>
                  <a:schemeClr val="lt1"/>
                </a:solidFill>
              </a:defRPr>
            </a:lvl4pPr>
            <a:lvl5pPr lvl="4" rtl="0">
              <a:spcBef>
                <a:spcPts val="0"/>
              </a:spcBef>
              <a:spcAft>
                <a:spcPts val="0"/>
              </a:spcAft>
              <a:buClr>
                <a:schemeClr val="lt1"/>
              </a:buClr>
              <a:buSzPts val="1300"/>
              <a:buNone/>
              <a:defRPr sz="1733">
                <a:solidFill>
                  <a:schemeClr val="lt1"/>
                </a:solidFill>
              </a:defRPr>
            </a:lvl5pPr>
            <a:lvl6pPr lvl="5" rtl="0">
              <a:spcBef>
                <a:spcPts val="0"/>
              </a:spcBef>
              <a:spcAft>
                <a:spcPts val="0"/>
              </a:spcAft>
              <a:buClr>
                <a:schemeClr val="lt1"/>
              </a:buClr>
              <a:buSzPts val="1300"/>
              <a:buNone/>
              <a:defRPr sz="1733">
                <a:solidFill>
                  <a:schemeClr val="lt1"/>
                </a:solidFill>
              </a:defRPr>
            </a:lvl6pPr>
            <a:lvl7pPr lvl="6" rtl="0">
              <a:spcBef>
                <a:spcPts val="0"/>
              </a:spcBef>
              <a:spcAft>
                <a:spcPts val="0"/>
              </a:spcAft>
              <a:buClr>
                <a:schemeClr val="lt1"/>
              </a:buClr>
              <a:buSzPts val="1300"/>
              <a:buNone/>
              <a:defRPr sz="1733">
                <a:solidFill>
                  <a:schemeClr val="lt1"/>
                </a:solidFill>
              </a:defRPr>
            </a:lvl7pPr>
            <a:lvl8pPr lvl="7" rtl="0">
              <a:spcBef>
                <a:spcPts val="0"/>
              </a:spcBef>
              <a:spcAft>
                <a:spcPts val="0"/>
              </a:spcAft>
              <a:buClr>
                <a:schemeClr val="lt1"/>
              </a:buClr>
              <a:buSzPts val="1300"/>
              <a:buNone/>
              <a:defRPr sz="1733">
                <a:solidFill>
                  <a:schemeClr val="lt1"/>
                </a:solidFill>
              </a:defRPr>
            </a:lvl8pPr>
            <a:lvl9pPr lvl="8" rtl="0">
              <a:spcBef>
                <a:spcPts val="0"/>
              </a:spcBef>
              <a:spcAft>
                <a:spcPts val="0"/>
              </a:spcAft>
              <a:buClr>
                <a:schemeClr val="lt1"/>
              </a:buClr>
              <a:buSzPts val="1300"/>
              <a:buNone/>
              <a:defRPr sz="1733">
                <a:solidFill>
                  <a:schemeClr val="lt1"/>
                </a:solidFill>
              </a:defRPr>
            </a:lvl9pPr>
          </a:lstStyle>
          <a:p>
            <a:r>
              <a:rPr lang="en-US" smtClean="0"/>
              <a:t>Click to edit Master title style</a:t>
            </a:r>
            <a:endParaRPr/>
          </a:p>
        </p:txBody>
      </p:sp>
      <p:sp>
        <p:nvSpPr>
          <p:cNvPr id="45" name="Google Shape;45;p5"/>
          <p:cNvSpPr txBox="1">
            <a:spLocks noGrp="1"/>
          </p:cNvSpPr>
          <p:nvPr>
            <p:ph type="subTitle" idx="1"/>
          </p:nvPr>
        </p:nvSpPr>
        <p:spPr>
          <a:xfrm>
            <a:off x="840836" y="3351317"/>
            <a:ext cx="4454000" cy="1294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1100"/>
              <a:buNone/>
              <a:defRPr sz="1467">
                <a:solidFill>
                  <a:schemeClr val="lt1"/>
                </a:solidFill>
              </a:defRPr>
            </a:lvl1pPr>
            <a:lvl2pPr lvl="1" rtl="0">
              <a:lnSpc>
                <a:spcPct val="100000"/>
              </a:lnSpc>
              <a:spcBef>
                <a:spcPts val="0"/>
              </a:spcBef>
              <a:spcAft>
                <a:spcPts val="0"/>
              </a:spcAft>
              <a:buClr>
                <a:schemeClr val="lt1"/>
              </a:buClr>
              <a:buSzPts val="1100"/>
              <a:buNone/>
              <a:defRPr sz="1467">
                <a:solidFill>
                  <a:schemeClr val="lt1"/>
                </a:solidFill>
              </a:defRPr>
            </a:lvl2pPr>
            <a:lvl3pPr lvl="2" rtl="0">
              <a:lnSpc>
                <a:spcPct val="100000"/>
              </a:lnSpc>
              <a:spcBef>
                <a:spcPts val="0"/>
              </a:spcBef>
              <a:spcAft>
                <a:spcPts val="0"/>
              </a:spcAft>
              <a:buClr>
                <a:schemeClr val="lt1"/>
              </a:buClr>
              <a:buSzPts val="1100"/>
              <a:buNone/>
              <a:defRPr sz="1467">
                <a:solidFill>
                  <a:schemeClr val="lt1"/>
                </a:solidFill>
              </a:defRPr>
            </a:lvl3pPr>
            <a:lvl4pPr lvl="3" rtl="0">
              <a:lnSpc>
                <a:spcPct val="100000"/>
              </a:lnSpc>
              <a:spcBef>
                <a:spcPts val="0"/>
              </a:spcBef>
              <a:spcAft>
                <a:spcPts val="0"/>
              </a:spcAft>
              <a:buClr>
                <a:schemeClr val="lt1"/>
              </a:buClr>
              <a:buSzPts val="1100"/>
              <a:buNone/>
              <a:defRPr sz="1467">
                <a:solidFill>
                  <a:schemeClr val="lt1"/>
                </a:solidFill>
              </a:defRPr>
            </a:lvl4pPr>
            <a:lvl5pPr lvl="4" rtl="0">
              <a:lnSpc>
                <a:spcPct val="100000"/>
              </a:lnSpc>
              <a:spcBef>
                <a:spcPts val="0"/>
              </a:spcBef>
              <a:spcAft>
                <a:spcPts val="0"/>
              </a:spcAft>
              <a:buClr>
                <a:schemeClr val="lt1"/>
              </a:buClr>
              <a:buSzPts val="1100"/>
              <a:buNone/>
              <a:defRPr sz="1467">
                <a:solidFill>
                  <a:schemeClr val="lt1"/>
                </a:solidFill>
              </a:defRPr>
            </a:lvl5pPr>
            <a:lvl6pPr lvl="5" rtl="0">
              <a:lnSpc>
                <a:spcPct val="100000"/>
              </a:lnSpc>
              <a:spcBef>
                <a:spcPts val="0"/>
              </a:spcBef>
              <a:spcAft>
                <a:spcPts val="0"/>
              </a:spcAft>
              <a:buClr>
                <a:schemeClr val="lt1"/>
              </a:buClr>
              <a:buSzPts val="1100"/>
              <a:buNone/>
              <a:defRPr sz="1467">
                <a:solidFill>
                  <a:schemeClr val="lt1"/>
                </a:solidFill>
              </a:defRPr>
            </a:lvl6pPr>
            <a:lvl7pPr lvl="6" rtl="0">
              <a:lnSpc>
                <a:spcPct val="100000"/>
              </a:lnSpc>
              <a:spcBef>
                <a:spcPts val="0"/>
              </a:spcBef>
              <a:spcAft>
                <a:spcPts val="0"/>
              </a:spcAft>
              <a:buClr>
                <a:schemeClr val="lt1"/>
              </a:buClr>
              <a:buSzPts val="1100"/>
              <a:buNone/>
              <a:defRPr sz="1467">
                <a:solidFill>
                  <a:schemeClr val="lt1"/>
                </a:solidFill>
              </a:defRPr>
            </a:lvl7pPr>
            <a:lvl8pPr lvl="7" rtl="0">
              <a:lnSpc>
                <a:spcPct val="100000"/>
              </a:lnSpc>
              <a:spcBef>
                <a:spcPts val="0"/>
              </a:spcBef>
              <a:spcAft>
                <a:spcPts val="0"/>
              </a:spcAft>
              <a:buClr>
                <a:schemeClr val="lt1"/>
              </a:buClr>
              <a:buSzPts val="1100"/>
              <a:buNone/>
              <a:defRPr sz="1467">
                <a:solidFill>
                  <a:schemeClr val="lt1"/>
                </a:solidFill>
              </a:defRPr>
            </a:lvl8pPr>
            <a:lvl9pPr lvl="8" rtl="0">
              <a:lnSpc>
                <a:spcPct val="100000"/>
              </a:lnSpc>
              <a:spcBef>
                <a:spcPts val="0"/>
              </a:spcBef>
              <a:spcAft>
                <a:spcPts val="0"/>
              </a:spcAft>
              <a:buClr>
                <a:schemeClr val="lt1"/>
              </a:buClr>
              <a:buSzPts val="1100"/>
              <a:buNone/>
              <a:defRPr sz="1467">
                <a:solidFill>
                  <a:schemeClr val="lt1"/>
                </a:solidFill>
              </a:defRPr>
            </a:lvl9pPr>
          </a:lstStyle>
          <a:p>
            <a:r>
              <a:rPr lang="en-US" smtClean="0"/>
              <a:t>Click to edit Master subtitle style</a:t>
            </a:r>
            <a:endParaRPr/>
          </a:p>
        </p:txBody>
      </p:sp>
    </p:spTree>
    <p:extLst>
      <p:ext uri="{BB962C8B-B14F-4D97-AF65-F5344CB8AC3E}">
        <p14:creationId xmlns:p14="http://schemas.microsoft.com/office/powerpoint/2010/main" val="131112883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Four columns">
  <p:cSld name="Four columns">
    <p:spTree>
      <p:nvGrpSpPr>
        <p:cNvPr id="1" name="Shape 46"/>
        <p:cNvGrpSpPr/>
        <p:nvPr/>
      </p:nvGrpSpPr>
      <p:grpSpPr>
        <a:xfrm>
          <a:off x="0" y="0"/>
          <a:ext cx="0" cy="0"/>
          <a:chOff x="0" y="0"/>
          <a:chExt cx="0" cy="0"/>
        </a:xfrm>
      </p:grpSpPr>
      <p:sp>
        <p:nvSpPr>
          <p:cNvPr id="47" name="Google Shape;47;p6"/>
          <p:cNvSpPr txBox="1">
            <a:spLocks noGrp="1"/>
          </p:cNvSpPr>
          <p:nvPr>
            <p:ph type="ctrTitle"/>
          </p:nvPr>
        </p:nvSpPr>
        <p:spPr>
          <a:xfrm>
            <a:off x="4107967" y="540448"/>
            <a:ext cx="3976000" cy="918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1pPr>
            <a:lvl2pPr lvl="1"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2pPr>
            <a:lvl3pPr lvl="2"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3pPr>
            <a:lvl4pPr lvl="3"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4pPr>
            <a:lvl5pPr lvl="4"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5pPr>
            <a:lvl6pPr lvl="5"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6pPr>
            <a:lvl7pPr lvl="6"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7pPr>
            <a:lvl8pPr lvl="7"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8pPr>
            <a:lvl9pPr lvl="8"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9pPr>
          </a:lstStyle>
          <a:p>
            <a:r>
              <a:rPr lang="en-US" smtClean="0"/>
              <a:t>Click to edit Master title style</a:t>
            </a:r>
            <a:endParaRPr/>
          </a:p>
        </p:txBody>
      </p:sp>
      <p:sp>
        <p:nvSpPr>
          <p:cNvPr id="48" name="Google Shape;48;p6"/>
          <p:cNvSpPr txBox="1">
            <a:spLocks noGrp="1"/>
          </p:cNvSpPr>
          <p:nvPr>
            <p:ph type="ctrTitle" idx="2"/>
          </p:nvPr>
        </p:nvSpPr>
        <p:spPr>
          <a:xfrm flipH="1">
            <a:off x="2217433" y="3475064"/>
            <a:ext cx="1382800" cy="434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100"/>
              <a:buNone/>
              <a:defRPr sz="1467"/>
            </a:lvl1pPr>
            <a:lvl2pPr lvl="1" algn="ctr" rtl="0">
              <a:spcBef>
                <a:spcPts val="0"/>
              </a:spcBef>
              <a:spcAft>
                <a:spcPts val="0"/>
              </a:spcAft>
              <a:buSzPts val="1100"/>
              <a:buNone/>
              <a:defRPr sz="1467"/>
            </a:lvl2pPr>
            <a:lvl3pPr lvl="2" algn="ctr" rtl="0">
              <a:spcBef>
                <a:spcPts val="0"/>
              </a:spcBef>
              <a:spcAft>
                <a:spcPts val="0"/>
              </a:spcAft>
              <a:buSzPts val="1100"/>
              <a:buNone/>
              <a:defRPr sz="1467"/>
            </a:lvl3pPr>
            <a:lvl4pPr lvl="3" algn="ctr" rtl="0">
              <a:spcBef>
                <a:spcPts val="0"/>
              </a:spcBef>
              <a:spcAft>
                <a:spcPts val="0"/>
              </a:spcAft>
              <a:buSzPts val="1100"/>
              <a:buNone/>
              <a:defRPr sz="1467"/>
            </a:lvl4pPr>
            <a:lvl5pPr lvl="4" algn="ctr" rtl="0">
              <a:spcBef>
                <a:spcPts val="0"/>
              </a:spcBef>
              <a:spcAft>
                <a:spcPts val="0"/>
              </a:spcAft>
              <a:buSzPts val="1100"/>
              <a:buNone/>
              <a:defRPr sz="1467"/>
            </a:lvl5pPr>
            <a:lvl6pPr lvl="5" algn="ctr" rtl="0">
              <a:spcBef>
                <a:spcPts val="0"/>
              </a:spcBef>
              <a:spcAft>
                <a:spcPts val="0"/>
              </a:spcAft>
              <a:buSzPts val="1100"/>
              <a:buNone/>
              <a:defRPr sz="1467"/>
            </a:lvl6pPr>
            <a:lvl7pPr lvl="6" algn="ctr" rtl="0">
              <a:spcBef>
                <a:spcPts val="0"/>
              </a:spcBef>
              <a:spcAft>
                <a:spcPts val="0"/>
              </a:spcAft>
              <a:buSzPts val="1100"/>
              <a:buNone/>
              <a:defRPr sz="1467"/>
            </a:lvl7pPr>
            <a:lvl8pPr lvl="7" algn="ctr" rtl="0">
              <a:spcBef>
                <a:spcPts val="0"/>
              </a:spcBef>
              <a:spcAft>
                <a:spcPts val="0"/>
              </a:spcAft>
              <a:buSzPts val="1100"/>
              <a:buNone/>
              <a:defRPr sz="1467"/>
            </a:lvl8pPr>
            <a:lvl9pPr lvl="8" algn="ctr" rtl="0">
              <a:spcBef>
                <a:spcPts val="0"/>
              </a:spcBef>
              <a:spcAft>
                <a:spcPts val="0"/>
              </a:spcAft>
              <a:buSzPts val="1100"/>
              <a:buNone/>
              <a:defRPr sz="1467"/>
            </a:lvl9pPr>
          </a:lstStyle>
          <a:p>
            <a:r>
              <a:rPr lang="en-US" smtClean="0"/>
              <a:t>Click to edit Master title style</a:t>
            </a:r>
            <a:endParaRPr/>
          </a:p>
        </p:txBody>
      </p:sp>
      <p:sp>
        <p:nvSpPr>
          <p:cNvPr id="49" name="Google Shape;49;p6"/>
          <p:cNvSpPr txBox="1">
            <a:spLocks noGrp="1"/>
          </p:cNvSpPr>
          <p:nvPr>
            <p:ph type="subTitle" idx="1"/>
          </p:nvPr>
        </p:nvSpPr>
        <p:spPr>
          <a:xfrm flipH="1">
            <a:off x="1909967" y="3754257"/>
            <a:ext cx="1997600" cy="129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900"/>
              <a:buNone/>
              <a:defRPr sz="1200"/>
            </a:lvl1pPr>
            <a:lvl2pPr lvl="1" algn="ctr" rtl="0">
              <a:lnSpc>
                <a:spcPct val="100000"/>
              </a:lnSpc>
              <a:spcBef>
                <a:spcPts val="0"/>
              </a:spcBef>
              <a:spcAft>
                <a:spcPts val="0"/>
              </a:spcAft>
              <a:buSzPts val="900"/>
              <a:buNone/>
              <a:defRPr sz="1200"/>
            </a:lvl2pPr>
            <a:lvl3pPr lvl="2" algn="ctr" rtl="0">
              <a:lnSpc>
                <a:spcPct val="100000"/>
              </a:lnSpc>
              <a:spcBef>
                <a:spcPts val="0"/>
              </a:spcBef>
              <a:spcAft>
                <a:spcPts val="0"/>
              </a:spcAft>
              <a:buSzPts val="900"/>
              <a:buNone/>
              <a:defRPr sz="1200"/>
            </a:lvl3pPr>
            <a:lvl4pPr lvl="3" algn="ctr" rtl="0">
              <a:lnSpc>
                <a:spcPct val="100000"/>
              </a:lnSpc>
              <a:spcBef>
                <a:spcPts val="0"/>
              </a:spcBef>
              <a:spcAft>
                <a:spcPts val="0"/>
              </a:spcAft>
              <a:buSzPts val="900"/>
              <a:buNone/>
              <a:defRPr sz="1200"/>
            </a:lvl4pPr>
            <a:lvl5pPr lvl="4" algn="ctr" rtl="0">
              <a:lnSpc>
                <a:spcPct val="100000"/>
              </a:lnSpc>
              <a:spcBef>
                <a:spcPts val="0"/>
              </a:spcBef>
              <a:spcAft>
                <a:spcPts val="0"/>
              </a:spcAft>
              <a:buSzPts val="900"/>
              <a:buNone/>
              <a:defRPr sz="1200"/>
            </a:lvl5pPr>
            <a:lvl6pPr lvl="5" algn="ctr" rtl="0">
              <a:lnSpc>
                <a:spcPct val="100000"/>
              </a:lnSpc>
              <a:spcBef>
                <a:spcPts val="0"/>
              </a:spcBef>
              <a:spcAft>
                <a:spcPts val="0"/>
              </a:spcAft>
              <a:buSzPts val="900"/>
              <a:buNone/>
              <a:defRPr sz="1200"/>
            </a:lvl6pPr>
            <a:lvl7pPr lvl="6" algn="ctr" rtl="0">
              <a:lnSpc>
                <a:spcPct val="100000"/>
              </a:lnSpc>
              <a:spcBef>
                <a:spcPts val="0"/>
              </a:spcBef>
              <a:spcAft>
                <a:spcPts val="0"/>
              </a:spcAft>
              <a:buSzPts val="900"/>
              <a:buNone/>
              <a:defRPr sz="1200"/>
            </a:lvl7pPr>
            <a:lvl8pPr lvl="7" algn="ctr" rtl="0">
              <a:lnSpc>
                <a:spcPct val="100000"/>
              </a:lnSpc>
              <a:spcBef>
                <a:spcPts val="0"/>
              </a:spcBef>
              <a:spcAft>
                <a:spcPts val="0"/>
              </a:spcAft>
              <a:buSzPts val="900"/>
              <a:buNone/>
              <a:defRPr sz="1200"/>
            </a:lvl8pPr>
            <a:lvl9pPr lvl="8" algn="ctr" rtl="0">
              <a:lnSpc>
                <a:spcPct val="100000"/>
              </a:lnSpc>
              <a:spcBef>
                <a:spcPts val="0"/>
              </a:spcBef>
              <a:spcAft>
                <a:spcPts val="0"/>
              </a:spcAft>
              <a:buSzPts val="900"/>
              <a:buNone/>
              <a:defRPr sz="1200"/>
            </a:lvl9pPr>
          </a:lstStyle>
          <a:p>
            <a:r>
              <a:rPr lang="en-US" smtClean="0"/>
              <a:t>Click to edit Master subtitle style</a:t>
            </a:r>
            <a:endParaRPr/>
          </a:p>
        </p:txBody>
      </p:sp>
      <p:sp>
        <p:nvSpPr>
          <p:cNvPr id="50" name="Google Shape;50;p6"/>
          <p:cNvSpPr txBox="1">
            <a:spLocks noGrp="1"/>
          </p:cNvSpPr>
          <p:nvPr>
            <p:ph type="ctrTitle" idx="3"/>
          </p:nvPr>
        </p:nvSpPr>
        <p:spPr>
          <a:xfrm flipH="1">
            <a:off x="6468201" y="3475231"/>
            <a:ext cx="1382800" cy="434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100"/>
              <a:buNone/>
              <a:defRPr sz="1467"/>
            </a:lvl1pPr>
            <a:lvl2pPr lvl="1" algn="ctr" rtl="0">
              <a:spcBef>
                <a:spcPts val="0"/>
              </a:spcBef>
              <a:spcAft>
                <a:spcPts val="0"/>
              </a:spcAft>
              <a:buSzPts val="1100"/>
              <a:buNone/>
              <a:defRPr sz="1467"/>
            </a:lvl2pPr>
            <a:lvl3pPr lvl="2" algn="ctr" rtl="0">
              <a:spcBef>
                <a:spcPts val="0"/>
              </a:spcBef>
              <a:spcAft>
                <a:spcPts val="0"/>
              </a:spcAft>
              <a:buSzPts val="1100"/>
              <a:buNone/>
              <a:defRPr sz="1467"/>
            </a:lvl3pPr>
            <a:lvl4pPr lvl="3" algn="ctr" rtl="0">
              <a:spcBef>
                <a:spcPts val="0"/>
              </a:spcBef>
              <a:spcAft>
                <a:spcPts val="0"/>
              </a:spcAft>
              <a:buSzPts val="1100"/>
              <a:buNone/>
              <a:defRPr sz="1467"/>
            </a:lvl4pPr>
            <a:lvl5pPr lvl="4" algn="ctr" rtl="0">
              <a:spcBef>
                <a:spcPts val="0"/>
              </a:spcBef>
              <a:spcAft>
                <a:spcPts val="0"/>
              </a:spcAft>
              <a:buSzPts val="1100"/>
              <a:buNone/>
              <a:defRPr sz="1467"/>
            </a:lvl5pPr>
            <a:lvl6pPr lvl="5" algn="ctr" rtl="0">
              <a:spcBef>
                <a:spcPts val="0"/>
              </a:spcBef>
              <a:spcAft>
                <a:spcPts val="0"/>
              </a:spcAft>
              <a:buSzPts val="1100"/>
              <a:buNone/>
              <a:defRPr sz="1467"/>
            </a:lvl6pPr>
            <a:lvl7pPr lvl="6" algn="ctr" rtl="0">
              <a:spcBef>
                <a:spcPts val="0"/>
              </a:spcBef>
              <a:spcAft>
                <a:spcPts val="0"/>
              </a:spcAft>
              <a:buSzPts val="1100"/>
              <a:buNone/>
              <a:defRPr sz="1467"/>
            </a:lvl7pPr>
            <a:lvl8pPr lvl="7" algn="ctr" rtl="0">
              <a:spcBef>
                <a:spcPts val="0"/>
              </a:spcBef>
              <a:spcAft>
                <a:spcPts val="0"/>
              </a:spcAft>
              <a:buSzPts val="1100"/>
              <a:buNone/>
              <a:defRPr sz="1467"/>
            </a:lvl8pPr>
            <a:lvl9pPr lvl="8" algn="ctr" rtl="0">
              <a:spcBef>
                <a:spcPts val="0"/>
              </a:spcBef>
              <a:spcAft>
                <a:spcPts val="0"/>
              </a:spcAft>
              <a:buSzPts val="1100"/>
              <a:buNone/>
              <a:defRPr sz="1467"/>
            </a:lvl9pPr>
          </a:lstStyle>
          <a:p>
            <a:r>
              <a:rPr lang="en-US" smtClean="0"/>
              <a:t>Click to edit Master title style</a:t>
            </a:r>
            <a:endParaRPr/>
          </a:p>
        </p:txBody>
      </p:sp>
      <p:sp>
        <p:nvSpPr>
          <p:cNvPr id="51" name="Google Shape;51;p6"/>
          <p:cNvSpPr txBox="1">
            <a:spLocks noGrp="1"/>
          </p:cNvSpPr>
          <p:nvPr>
            <p:ph type="subTitle" idx="4"/>
          </p:nvPr>
        </p:nvSpPr>
        <p:spPr>
          <a:xfrm flipH="1">
            <a:off x="6160735" y="3754257"/>
            <a:ext cx="1997600" cy="129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900"/>
              <a:buNone/>
              <a:defRPr sz="1200"/>
            </a:lvl1pPr>
            <a:lvl2pPr lvl="1" algn="ctr" rtl="0">
              <a:lnSpc>
                <a:spcPct val="100000"/>
              </a:lnSpc>
              <a:spcBef>
                <a:spcPts val="0"/>
              </a:spcBef>
              <a:spcAft>
                <a:spcPts val="0"/>
              </a:spcAft>
              <a:buSzPts val="900"/>
              <a:buNone/>
              <a:defRPr sz="1200"/>
            </a:lvl2pPr>
            <a:lvl3pPr lvl="2" algn="ctr" rtl="0">
              <a:lnSpc>
                <a:spcPct val="100000"/>
              </a:lnSpc>
              <a:spcBef>
                <a:spcPts val="0"/>
              </a:spcBef>
              <a:spcAft>
                <a:spcPts val="0"/>
              </a:spcAft>
              <a:buSzPts val="900"/>
              <a:buNone/>
              <a:defRPr sz="1200"/>
            </a:lvl3pPr>
            <a:lvl4pPr lvl="3" algn="ctr" rtl="0">
              <a:lnSpc>
                <a:spcPct val="100000"/>
              </a:lnSpc>
              <a:spcBef>
                <a:spcPts val="0"/>
              </a:spcBef>
              <a:spcAft>
                <a:spcPts val="0"/>
              </a:spcAft>
              <a:buSzPts val="900"/>
              <a:buNone/>
              <a:defRPr sz="1200"/>
            </a:lvl4pPr>
            <a:lvl5pPr lvl="4" algn="ctr" rtl="0">
              <a:lnSpc>
                <a:spcPct val="100000"/>
              </a:lnSpc>
              <a:spcBef>
                <a:spcPts val="0"/>
              </a:spcBef>
              <a:spcAft>
                <a:spcPts val="0"/>
              </a:spcAft>
              <a:buSzPts val="900"/>
              <a:buNone/>
              <a:defRPr sz="1200"/>
            </a:lvl5pPr>
            <a:lvl6pPr lvl="5" algn="ctr" rtl="0">
              <a:lnSpc>
                <a:spcPct val="100000"/>
              </a:lnSpc>
              <a:spcBef>
                <a:spcPts val="0"/>
              </a:spcBef>
              <a:spcAft>
                <a:spcPts val="0"/>
              </a:spcAft>
              <a:buSzPts val="900"/>
              <a:buNone/>
              <a:defRPr sz="1200"/>
            </a:lvl6pPr>
            <a:lvl7pPr lvl="6" algn="ctr" rtl="0">
              <a:lnSpc>
                <a:spcPct val="100000"/>
              </a:lnSpc>
              <a:spcBef>
                <a:spcPts val="0"/>
              </a:spcBef>
              <a:spcAft>
                <a:spcPts val="0"/>
              </a:spcAft>
              <a:buSzPts val="900"/>
              <a:buNone/>
              <a:defRPr sz="1200"/>
            </a:lvl7pPr>
            <a:lvl8pPr lvl="7" algn="ctr" rtl="0">
              <a:lnSpc>
                <a:spcPct val="100000"/>
              </a:lnSpc>
              <a:spcBef>
                <a:spcPts val="0"/>
              </a:spcBef>
              <a:spcAft>
                <a:spcPts val="0"/>
              </a:spcAft>
              <a:buSzPts val="900"/>
              <a:buNone/>
              <a:defRPr sz="1200"/>
            </a:lvl8pPr>
            <a:lvl9pPr lvl="8" algn="ctr" rtl="0">
              <a:lnSpc>
                <a:spcPct val="100000"/>
              </a:lnSpc>
              <a:spcBef>
                <a:spcPts val="0"/>
              </a:spcBef>
              <a:spcAft>
                <a:spcPts val="0"/>
              </a:spcAft>
              <a:buSzPts val="900"/>
              <a:buNone/>
              <a:defRPr sz="1200"/>
            </a:lvl9pPr>
          </a:lstStyle>
          <a:p>
            <a:r>
              <a:rPr lang="en-US" smtClean="0"/>
              <a:t>Click to edit Master subtitle style</a:t>
            </a:r>
            <a:endParaRPr/>
          </a:p>
        </p:txBody>
      </p:sp>
      <p:sp>
        <p:nvSpPr>
          <p:cNvPr id="52" name="Google Shape;52;p6"/>
          <p:cNvSpPr txBox="1">
            <a:spLocks noGrp="1"/>
          </p:cNvSpPr>
          <p:nvPr>
            <p:ph type="ctrTitle" idx="5"/>
          </p:nvPr>
        </p:nvSpPr>
        <p:spPr>
          <a:xfrm flipH="1">
            <a:off x="4342836" y="2350987"/>
            <a:ext cx="1382800" cy="434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100"/>
              <a:buNone/>
              <a:defRPr sz="1467"/>
            </a:lvl1pPr>
            <a:lvl2pPr lvl="1" algn="ctr" rtl="0">
              <a:spcBef>
                <a:spcPts val="0"/>
              </a:spcBef>
              <a:spcAft>
                <a:spcPts val="0"/>
              </a:spcAft>
              <a:buSzPts val="1100"/>
              <a:buNone/>
              <a:defRPr sz="1467"/>
            </a:lvl2pPr>
            <a:lvl3pPr lvl="2" algn="ctr" rtl="0">
              <a:spcBef>
                <a:spcPts val="0"/>
              </a:spcBef>
              <a:spcAft>
                <a:spcPts val="0"/>
              </a:spcAft>
              <a:buSzPts val="1100"/>
              <a:buNone/>
              <a:defRPr sz="1467"/>
            </a:lvl3pPr>
            <a:lvl4pPr lvl="3" algn="ctr" rtl="0">
              <a:spcBef>
                <a:spcPts val="0"/>
              </a:spcBef>
              <a:spcAft>
                <a:spcPts val="0"/>
              </a:spcAft>
              <a:buSzPts val="1100"/>
              <a:buNone/>
              <a:defRPr sz="1467"/>
            </a:lvl4pPr>
            <a:lvl5pPr lvl="4" algn="ctr" rtl="0">
              <a:spcBef>
                <a:spcPts val="0"/>
              </a:spcBef>
              <a:spcAft>
                <a:spcPts val="0"/>
              </a:spcAft>
              <a:buSzPts val="1100"/>
              <a:buNone/>
              <a:defRPr sz="1467"/>
            </a:lvl5pPr>
            <a:lvl6pPr lvl="5" algn="ctr" rtl="0">
              <a:spcBef>
                <a:spcPts val="0"/>
              </a:spcBef>
              <a:spcAft>
                <a:spcPts val="0"/>
              </a:spcAft>
              <a:buSzPts val="1100"/>
              <a:buNone/>
              <a:defRPr sz="1467"/>
            </a:lvl6pPr>
            <a:lvl7pPr lvl="6" algn="ctr" rtl="0">
              <a:spcBef>
                <a:spcPts val="0"/>
              </a:spcBef>
              <a:spcAft>
                <a:spcPts val="0"/>
              </a:spcAft>
              <a:buSzPts val="1100"/>
              <a:buNone/>
              <a:defRPr sz="1467"/>
            </a:lvl7pPr>
            <a:lvl8pPr lvl="7" algn="ctr" rtl="0">
              <a:spcBef>
                <a:spcPts val="0"/>
              </a:spcBef>
              <a:spcAft>
                <a:spcPts val="0"/>
              </a:spcAft>
              <a:buSzPts val="1100"/>
              <a:buNone/>
              <a:defRPr sz="1467"/>
            </a:lvl8pPr>
            <a:lvl9pPr lvl="8" algn="ctr" rtl="0">
              <a:spcBef>
                <a:spcPts val="0"/>
              </a:spcBef>
              <a:spcAft>
                <a:spcPts val="0"/>
              </a:spcAft>
              <a:buSzPts val="1100"/>
              <a:buNone/>
              <a:defRPr sz="1467"/>
            </a:lvl9pPr>
          </a:lstStyle>
          <a:p>
            <a:r>
              <a:rPr lang="en-US" smtClean="0"/>
              <a:t>Click to edit Master title style</a:t>
            </a:r>
            <a:endParaRPr/>
          </a:p>
        </p:txBody>
      </p:sp>
      <p:sp>
        <p:nvSpPr>
          <p:cNvPr id="53" name="Google Shape;53;p6"/>
          <p:cNvSpPr txBox="1">
            <a:spLocks noGrp="1"/>
          </p:cNvSpPr>
          <p:nvPr>
            <p:ph type="subTitle" idx="6"/>
          </p:nvPr>
        </p:nvSpPr>
        <p:spPr>
          <a:xfrm flipH="1">
            <a:off x="4035351" y="2630020"/>
            <a:ext cx="1997600" cy="129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900"/>
              <a:buNone/>
              <a:defRPr sz="1200"/>
            </a:lvl1pPr>
            <a:lvl2pPr lvl="1" algn="ctr" rtl="0">
              <a:lnSpc>
                <a:spcPct val="100000"/>
              </a:lnSpc>
              <a:spcBef>
                <a:spcPts val="0"/>
              </a:spcBef>
              <a:spcAft>
                <a:spcPts val="0"/>
              </a:spcAft>
              <a:buSzPts val="900"/>
              <a:buNone/>
              <a:defRPr sz="1200"/>
            </a:lvl2pPr>
            <a:lvl3pPr lvl="2" algn="ctr" rtl="0">
              <a:lnSpc>
                <a:spcPct val="100000"/>
              </a:lnSpc>
              <a:spcBef>
                <a:spcPts val="0"/>
              </a:spcBef>
              <a:spcAft>
                <a:spcPts val="0"/>
              </a:spcAft>
              <a:buSzPts val="900"/>
              <a:buNone/>
              <a:defRPr sz="1200"/>
            </a:lvl3pPr>
            <a:lvl4pPr lvl="3" algn="ctr" rtl="0">
              <a:lnSpc>
                <a:spcPct val="100000"/>
              </a:lnSpc>
              <a:spcBef>
                <a:spcPts val="0"/>
              </a:spcBef>
              <a:spcAft>
                <a:spcPts val="0"/>
              </a:spcAft>
              <a:buSzPts val="900"/>
              <a:buNone/>
              <a:defRPr sz="1200"/>
            </a:lvl4pPr>
            <a:lvl5pPr lvl="4" algn="ctr" rtl="0">
              <a:lnSpc>
                <a:spcPct val="100000"/>
              </a:lnSpc>
              <a:spcBef>
                <a:spcPts val="0"/>
              </a:spcBef>
              <a:spcAft>
                <a:spcPts val="0"/>
              </a:spcAft>
              <a:buSzPts val="900"/>
              <a:buNone/>
              <a:defRPr sz="1200"/>
            </a:lvl5pPr>
            <a:lvl6pPr lvl="5" algn="ctr" rtl="0">
              <a:lnSpc>
                <a:spcPct val="100000"/>
              </a:lnSpc>
              <a:spcBef>
                <a:spcPts val="0"/>
              </a:spcBef>
              <a:spcAft>
                <a:spcPts val="0"/>
              </a:spcAft>
              <a:buSzPts val="900"/>
              <a:buNone/>
              <a:defRPr sz="1200"/>
            </a:lvl6pPr>
            <a:lvl7pPr lvl="6" algn="ctr" rtl="0">
              <a:lnSpc>
                <a:spcPct val="100000"/>
              </a:lnSpc>
              <a:spcBef>
                <a:spcPts val="0"/>
              </a:spcBef>
              <a:spcAft>
                <a:spcPts val="0"/>
              </a:spcAft>
              <a:buSzPts val="900"/>
              <a:buNone/>
              <a:defRPr sz="1200"/>
            </a:lvl7pPr>
            <a:lvl8pPr lvl="7" algn="ctr" rtl="0">
              <a:lnSpc>
                <a:spcPct val="100000"/>
              </a:lnSpc>
              <a:spcBef>
                <a:spcPts val="0"/>
              </a:spcBef>
              <a:spcAft>
                <a:spcPts val="0"/>
              </a:spcAft>
              <a:buSzPts val="900"/>
              <a:buNone/>
              <a:defRPr sz="1200"/>
            </a:lvl8pPr>
            <a:lvl9pPr lvl="8" algn="ctr" rtl="0">
              <a:lnSpc>
                <a:spcPct val="100000"/>
              </a:lnSpc>
              <a:spcBef>
                <a:spcPts val="0"/>
              </a:spcBef>
              <a:spcAft>
                <a:spcPts val="0"/>
              </a:spcAft>
              <a:buSzPts val="900"/>
              <a:buNone/>
              <a:defRPr sz="1200"/>
            </a:lvl9pPr>
          </a:lstStyle>
          <a:p>
            <a:r>
              <a:rPr lang="en-US" smtClean="0"/>
              <a:t>Click to edit Master subtitle style</a:t>
            </a:r>
            <a:endParaRPr/>
          </a:p>
        </p:txBody>
      </p:sp>
      <p:sp>
        <p:nvSpPr>
          <p:cNvPr id="54" name="Google Shape;54;p6"/>
          <p:cNvSpPr txBox="1">
            <a:spLocks noGrp="1"/>
          </p:cNvSpPr>
          <p:nvPr>
            <p:ph type="ctrTitle" idx="7"/>
          </p:nvPr>
        </p:nvSpPr>
        <p:spPr>
          <a:xfrm flipH="1">
            <a:off x="8593567" y="2350987"/>
            <a:ext cx="1382800" cy="434400"/>
          </a:xfrm>
          <a:prstGeom prst="rect">
            <a:avLst/>
          </a:prstGeom>
        </p:spPr>
        <p:txBody>
          <a:bodyPr spcFirstLastPara="1" wrap="square" lIns="91425" tIns="91425" rIns="91425" bIns="91425" anchor="b" anchorCtr="0">
            <a:noAutofit/>
          </a:bodyPr>
          <a:lstStyle>
            <a:lvl1pPr lvl="0" algn="ctr" rtl="0">
              <a:spcBef>
                <a:spcPts val="0"/>
              </a:spcBef>
              <a:spcAft>
                <a:spcPts val="0"/>
              </a:spcAft>
              <a:buSzPts val="1100"/>
              <a:buNone/>
              <a:defRPr sz="1467"/>
            </a:lvl1pPr>
            <a:lvl2pPr lvl="1" algn="ctr" rtl="0">
              <a:spcBef>
                <a:spcPts val="0"/>
              </a:spcBef>
              <a:spcAft>
                <a:spcPts val="0"/>
              </a:spcAft>
              <a:buSzPts val="1100"/>
              <a:buNone/>
              <a:defRPr sz="1467"/>
            </a:lvl2pPr>
            <a:lvl3pPr lvl="2" algn="ctr" rtl="0">
              <a:spcBef>
                <a:spcPts val="0"/>
              </a:spcBef>
              <a:spcAft>
                <a:spcPts val="0"/>
              </a:spcAft>
              <a:buSzPts val="1100"/>
              <a:buNone/>
              <a:defRPr sz="1467"/>
            </a:lvl3pPr>
            <a:lvl4pPr lvl="3" algn="ctr" rtl="0">
              <a:spcBef>
                <a:spcPts val="0"/>
              </a:spcBef>
              <a:spcAft>
                <a:spcPts val="0"/>
              </a:spcAft>
              <a:buSzPts val="1100"/>
              <a:buNone/>
              <a:defRPr sz="1467"/>
            </a:lvl4pPr>
            <a:lvl5pPr lvl="4" algn="ctr" rtl="0">
              <a:spcBef>
                <a:spcPts val="0"/>
              </a:spcBef>
              <a:spcAft>
                <a:spcPts val="0"/>
              </a:spcAft>
              <a:buSzPts val="1100"/>
              <a:buNone/>
              <a:defRPr sz="1467"/>
            </a:lvl5pPr>
            <a:lvl6pPr lvl="5" algn="ctr" rtl="0">
              <a:spcBef>
                <a:spcPts val="0"/>
              </a:spcBef>
              <a:spcAft>
                <a:spcPts val="0"/>
              </a:spcAft>
              <a:buSzPts val="1100"/>
              <a:buNone/>
              <a:defRPr sz="1467"/>
            </a:lvl6pPr>
            <a:lvl7pPr lvl="6" algn="ctr" rtl="0">
              <a:spcBef>
                <a:spcPts val="0"/>
              </a:spcBef>
              <a:spcAft>
                <a:spcPts val="0"/>
              </a:spcAft>
              <a:buSzPts val="1100"/>
              <a:buNone/>
              <a:defRPr sz="1467"/>
            </a:lvl7pPr>
            <a:lvl8pPr lvl="7" algn="ctr" rtl="0">
              <a:spcBef>
                <a:spcPts val="0"/>
              </a:spcBef>
              <a:spcAft>
                <a:spcPts val="0"/>
              </a:spcAft>
              <a:buSzPts val="1100"/>
              <a:buNone/>
              <a:defRPr sz="1467"/>
            </a:lvl8pPr>
            <a:lvl9pPr lvl="8" algn="ctr" rtl="0">
              <a:spcBef>
                <a:spcPts val="0"/>
              </a:spcBef>
              <a:spcAft>
                <a:spcPts val="0"/>
              </a:spcAft>
              <a:buSzPts val="1100"/>
              <a:buNone/>
              <a:defRPr sz="1467"/>
            </a:lvl9pPr>
          </a:lstStyle>
          <a:p>
            <a:r>
              <a:rPr lang="en-US" smtClean="0"/>
              <a:t>Click to edit Master title style</a:t>
            </a:r>
            <a:endParaRPr/>
          </a:p>
        </p:txBody>
      </p:sp>
      <p:sp>
        <p:nvSpPr>
          <p:cNvPr id="55" name="Google Shape;55;p6"/>
          <p:cNvSpPr txBox="1">
            <a:spLocks noGrp="1"/>
          </p:cNvSpPr>
          <p:nvPr>
            <p:ph type="subTitle" idx="8"/>
          </p:nvPr>
        </p:nvSpPr>
        <p:spPr>
          <a:xfrm flipH="1">
            <a:off x="8286084" y="2630020"/>
            <a:ext cx="1997600" cy="129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900"/>
              <a:buNone/>
              <a:defRPr sz="1200"/>
            </a:lvl1pPr>
            <a:lvl2pPr lvl="1" algn="ctr" rtl="0">
              <a:lnSpc>
                <a:spcPct val="100000"/>
              </a:lnSpc>
              <a:spcBef>
                <a:spcPts val="0"/>
              </a:spcBef>
              <a:spcAft>
                <a:spcPts val="0"/>
              </a:spcAft>
              <a:buSzPts val="900"/>
              <a:buNone/>
              <a:defRPr sz="1200"/>
            </a:lvl2pPr>
            <a:lvl3pPr lvl="2" algn="ctr" rtl="0">
              <a:lnSpc>
                <a:spcPct val="100000"/>
              </a:lnSpc>
              <a:spcBef>
                <a:spcPts val="0"/>
              </a:spcBef>
              <a:spcAft>
                <a:spcPts val="0"/>
              </a:spcAft>
              <a:buSzPts val="900"/>
              <a:buNone/>
              <a:defRPr sz="1200"/>
            </a:lvl3pPr>
            <a:lvl4pPr lvl="3" algn="ctr" rtl="0">
              <a:lnSpc>
                <a:spcPct val="100000"/>
              </a:lnSpc>
              <a:spcBef>
                <a:spcPts val="0"/>
              </a:spcBef>
              <a:spcAft>
                <a:spcPts val="0"/>
              </a:spcAft>
              <a:buSzPts val="900"/>
              <a:buNone/>
              <a:defRPr sz="1200"/>
            </a:lvl4pPr>
            <a:lvl5pPr lvl="4" algn="ctr" rtl="0">
              <a:lnSpc>
                <a:spcPct val="100000"/>
              </a:lnSpc>
              <a:spcBef>
                <a:spcPts val="0"/>
              </a:spcBef>
              <a:spcAft>
                <a:spcPts val="0"/>
              </a:spcAft>
              <a:buSzPts val="900"/>
              <a:buNone/>
              <a:defRPr sz="1200"/>
            </a:lvl5pPr>
            <a:lvl6pPr lvl="5" algn="ctr" rtl="0">
              <a:lnSpc>
                <a:spcPct val="100000"/>
              </a:lnSpc>
              <a:spcBef>
                <a:spcPts val="0"/>
              </a:spcBef>
              <a:spcAft>
                <a:spcPts val="0"/>
              </a:spcAft>
              <a:buSzPts val="900"/>
              <a:buNone/>
              <a:defRPr sz="1200"/>
            </a:lvl6pPr>
            <a:lvl7pPr lvl="6" algn="ctr" rtl="0">
              <a:lnSpc>
                <a:spcPct val="100000"/>
              </a:lnSpc>
              <a:spcBef>
                <a:spcPts val="0"/>
              </a:spcBef>
              <a:spcAft>
                <a:spcPts val="0"/>
              </a:spcAft>
              <a:buSzPts val="900"/>
              <a:buNone/>
              <a:defRPr sz="1200"/>
            </a:lvl7pPr>
            <a:lvl8pPr lvl="7" algn="ctr" rtl="0">
              <a:lnSpc>
                <a:spcPct val="100000"/>
              </a:lnSpc>
              <a:spcBef>
                <a:spcPts val="0"/>
              </a:spcBef>
              <a:spcAft>
                <a:spcPts val="0"/>
              </a:spcAft>
              <a:buSzPts val="900"/>
              <a:buNone/>
              <a:defRPr sz="1200"/>
            </a:lvl8pPr>
            <a:lvl9pPr lvl="8" algn="ctr" rtl="0">
              <a:lnSpc>
                <a:spcPct val="100000"/>
              </a:lnSpc>
              <a:spcBef>
                <a:spcPts val="0"/>
              </a:spcBef>
              <a:spcAft>
                <a:spcPts val="0"/>
              </a:spcAft>
              <a:buSzPts val="900"/>
              <a:buNone/>
              <a:defRPr sz="1200"/>
            </a:lvl9pPr>
          </a:lstStyle>
          <a:p>
            <a:r>
              <a:rPr lang="en-US" smtClean="0"/>
              <a:t>Click to edit Master subtitle style</a:t>
            </a:r>
            <a:endParaRPr/>
          </a:p>
        </p:txBody>
      </p:sp>
    </p:spTree>
    <p:extLst>
      <p:ext uri="{BB962C8B-B14F-4D97-AF65-F5344CB8AC3E}">
        <p14:creationId xmlns:p14="http://schemas.microsoft.com/office/powerpoint/2010/main" val="3556334568"/>
      </p:ext>
    </p:extLst>
  </p:cSld>
  <p:clrMapOvr>
    <a:masterClrMapping/>
  </p:clrMapOvr>
  <p:extLst mod="1">
    <p:ext uri="{DCECCB84-F9BA-43D5-87BE-67443E8EF086}">
      <p15:sldGuideLst xmlns:p15="http://schemas.microsoft.com/office/powerpoint/2012/main">
        <p15:guide id="1" orient="horz" pos="1985" userDrawn="1">
          <p15:clr>
            <a:srgbClr val="FA7B17"/>
          </p15:clr>
        </p15:guide>
        <p15:guide id="2" orient="horz" pos="1460" userDrawn="1">
          <p15:clr>
            <a:srgbClr val="FA7B17"/>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2">
  <p:cSld name="Section 2">
    <p:spTree>
      <p:nvGrpSpPr>
        <p:cNvPr id="1" name="Shape 56"/>
        <p:cNvGrpSpPr/>
        <p:nvPr/>
      </p:nvGrpSpPr>
      <p:grpSpPr>
        <a:xfrm>
          <a:off x="0" y="0"/>
          <a:ext cx="0" cy="0"/>
          <a:chOff x="0" y="0"/>
          <a:chExt cx="0" cy="0"/>
        </a:xfrm>
      </p:grpSpPr>
      <p:sp>
        <p:nvSpPr>
          <p:cNvPr id="57" name="Google Shape;57;p7"/>
          <p:cNvSpPr/>
          <p:nvPr/>
        </p:nvSpPr>
        <p:spPr>
          <a:xfrm flipH="1">
            <a:off x="5744671" y="-566388"/>
            <a:ext cx="8001200" cy="7619600"/>
          </a:xfrm>
          <a:prstGeom prst="hexagon">
            <a:avLst>
              <a:gd name="adj" fmla="val 25000"/>
              <a:gd name="vf" fmla="val 115470"/>
            </a:avLst>
          </a:prstGeom>
          <a:solidFill>
            <a:schemeClr val="lt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58" name="Google Shape;58;p7"/>
          <p:cNvSpPr/>
          <p:nvPr/>
        </p:nvSpPr>
        <p:spPr>
          <a:xfrm flipH="1">
            <a:off x="10024569" y="-566388"/>
            <a:ext cx="8001200" cy="7619600"/>
          </a:xfrm>
          <a:prstGeom prst="hexagon">
            <a:avLst>
              <a:gd name="adj" fmla="val 25000"/>
              <a:gd name="vf" fmla="val 115470"/>
            </a:avLst>
          </a:prstGeom>
          <a:solidFill>
            <a:schemeClr val="dk1"/>
          </a:solidFill>
          <a:ln>
            <a:noFill/>
          </a:ln>
        </p:spPr>
        <p:txBody>
          <a:bodyPr spcFirstLastPara="1" wrap="square" lIns="121900" tIns="121900" rIns="121900" bIns="121900" anchor="ctr" anchorCtr="0">
            <a:noAutofit/>
          </a:bodyPr>
          <a:lstStyle/>
          <a:p>
            <a:pPr marL="0" lvl="0" indent="0" algn="l" rtl="0">
              <a:spcBef>
                <a:spcPts val="0"/>
              </a:spcBef>
              <a:spcAft>
                <a:spcPts val="0"/>
              </a:spcAft>
              <a:buNone/>
            </a:pPr>
            <a:endParaRPr sz="2400" dirty="0"/>
          </a:p>
        </p:txBody>
      </p:sp>
      <p:sp>
        <p:nvSpPr>
          <p:cNvPr id="59" name="Google Shape;59;p7"/>
          <p:cNvSpPr txBox="1">
            <a:spLocks noGrp="1"/>
          </p:cNvSpPr>
          <p:nvPr>
            <p:ph type="ctrTitle"/>
          </p:nvPr>
        </p:nvSpPr>
        <p:spPr>
          <a:xfrm>
            <a:off x="5360356" y="3140713"/>
            <a:ext cx="4375200" cy="1070800"/>
          </a:xfrm>
          <a:prstGeom prst="rect">
            <a:avLst/>
          </a:prstGeom>
        </p:spPr>
        <p:txBody>
          <a:bodyPr spcFirstLastPara="1" wrap="square" lIns="91425" tIns="91425" rIns="91425" bIns="91425" anchor="ctr" anchorCtr="0">
            <a:noAutofit/>
          </a:bodyPr>
          <a:lstStyle>
            <a:lvl1pPr lvl="0" algn="r" rtl="0">
              <a:spcBef>
                <a:spcPts val="0"/>
              </a:spcBef>
              <a:spcAft>
                <a:spcPts val="0"/>
              </a:spcAft>
              <a:buSzPts val="1800"/>
              <a:buNone/>
              <a:defRPr sz="2400"/>
            </a:lvl1pPr>
            <a:lvl2pPr lvl="1" algn="r" rtl="0">
              <a:spcBef>
                <a:spcPts val="0"/>
              </a:spcBef>
              <a:spcAft>
                <a:spcPts val="0"/>
              </a:spcAft>
              <a:buSzPts val="1400"/>
              <a:buNone/>
              <a:defRPr sz="1867"/>
            </a:lvl2pPr>
            <a:lvl3pPr lvl="2" algn="r" rtl="0">
              <a:spcBef>
                <a:spcPts val="0"/>
              </a:spcBef>
              <a:spcAft>
                <a:spcPts val="0"/>
              </a:spcAft>
              <a:buSzPts val="1400"/>
              <a:buNone/>
              <a:defRPr sz="1867"/>
            </a:lvl3pPr>
            <a:lvl4pPr lvl="3" algn="r" rtl="0">
              <a:spcBef>
                <a:spcPts val="0"/>
              </a:spcBef>
              <a:spcAft>
                <a:spcPts val="0"/>
              </a:spcAft>
              <a:buSzPts val="1400"/>
              <a:buNone/>
              <a:defRPr sz="1867"/>
            </a:lvl4pPr>
            <a:lvl5pPr lvl="4" algn="r" rtl="0">
              <a:spcBef>
                <a:spcPts val="0"/>
              </a:spcBef>
              <a:spcAft>
                <a:spcPts val="0"/>
              </a:spcAft>
              <a:buSzPts val="1400"/>
              <a:buNone/>
              <a:defRPr sz="1867"/>
            </a:lvl5pPr>
            <a:lvl6pPr lvl="5" algn="r" rtl="0">
              <a:spcBef>
                <a:spcPts val="0"/>
              </a:spcBef>
              <a:spcAft>
                <a:spcPts val="0"/>
              </a:spcAft>
              <a:buSzPts val="1400"/>
              <a:buNone/>
              <a:defRPr sz="1867"/>
            </a:lvl6pPr>
            <a:lvl7pPr lvl="6" algn="r" rtl="0">
              <a:spcBef>
                <a:spcPts val="0"/>
              </a:spcBef>
              <a:spcAft>
                <a:spcPts val="0"/>
              </a:spcAft>
              <a:buSzPts val="1400"/>
              <a:buNone/>
              <a:defRPr sz="1867"/>
            </a:lvl7pPr>
            <a:lvl8pPr lvl="7" algn="r" rtl="0">
              <a:spcBef>
                <a:spcPts val="0"/>
              </a:spcBef>
              <a:spcAft>
                <a:spcPts val="0"/>
              </a:spcAft>
              <a:buSzPts val="1400"/>
              <a:buNone/>
              <a:defRPr sz="1867"/>
            </a:lvl8pPr>
            <a:lvl9pPr lvl="8" algn="r" rtl="0">
              <a:spcBef>
                <a:spcPts val="0"/>
              </a:spcBef>
              <a:spcAft>
                <a:spcPts val="0"/>
              </a:spcAft>
              <a:buSzPts val="1400"/>
              <a:buNone/>
              <a:defRPr sz="1867"/>
            </a:lvl9pPr>
          </a:lstStyle>
          <a:p>
            <a:r>
              <a:rPr lang="en-US" smtClean="0"/>
              <a:t>Click to edit Master title style</a:t>
            </a:r>
            <a:endParaRPr/>
          </a:p>
        </p:txBody>
      </p:sp>
      <p:sp>
        <p:nvSpPr>
          <p:cNvPr id="60" name="Google Shape;60;p7"/>
          <p:cNvSpPr txBox="1">
            <a:spLocks noGrp="1"/>
          </p:cNvSpPr>
          <p:nvPr>
            <p:ph type="title" idx="2" hasCustomPrompt="1"/>
          </p:nvPr>
        </p:nvSpPr>
        <p:spPr>
          <a:xfrm>
            <a:off x="5763156" y="2337913"/>
            <a:ext cx="3972400" cy="1006000"/>
          </a:xfrm>
          <a:prstGeom prst="rect">
            <a:avLst/>
          </a:prstGeom>
        </p:spPr>
        <p:txBody>
          <a:bodyPr spcFirstLastPara="1" wrap="square" lIns="91425" tIns="91425" rIns="91425" bIns="91425" anchor="t" anchorCtr="0">
            <a:noAutofit/>
          </a:bodyPr>
          <a:lstStyle>
            <a:lvl1pPr lvl="0" algn="r" rtl="0">
              <a:spcBef>
                <a:spcPts val="0"/>
              </a:spcBef>
              <a:spcAft>
                <a:spcPts val="0"/>
              </a:spcAft>
              <a:buSzPts val="4800"/>
              <a:buFont typeface="Nunito Sans ExtraBold"/>
              <a:buNone/>
              <a:defRPr sz="6400" b="0">
                <a:latin typeface="Nunito Sans ExtraBold"/>
                <a:ea typeface="Nunito Sans ExtraBold"/>
                <a:cs typeface="Nunito Sans ExtraBold"/>
                <a:sym typeface="Nunito Sans ExtraBold"/>
              </a:defRPr>
            </a:lvl1pPr>
            <a:lvl2pPr lvl="1" algn="r" rtl="0">
              <a:spcBef>
                <a:spcPts val="0"/>
              </a:spcBef>
              <a:spcAft>
                <a:spcPts val="0"/>
              </a:spcAft>
              <a:buSzPts val="4800"/>
              <a:buFont typeface="Nunito Sans ExtraBold"/>
              <a:buNone/>
              <a:defRPr sz="6400" b="0">
                <a:latin typeface="Nunito Sans ExtraBold"/>
                <a:ea typeface="Nunito Sans ExtraBold"/>
                <a:cs typeface="Nunito Sans ExtraBold"/>
                <a:sym typeface="Nunito Sans ExtraBold"/>
              </a:defRPr>
            </a:lvl2pPr>
            <a:lvl3pPr lvl="2" algn="r" rtl="0">
              <a:spcBef>
                <a:spcPts val="0"/>
              </a:spcBef>
              <a:spcAft>
                <a:spcPts val="0"/>
              </a:spcAft>
              <a:buSzPts val="4800"/>
              <a:buFont typeface="Nunito Sans ExtraBold"/>
              <a:buNone/>
              <a:defRPr sz="6400" b="0">
                <a:latin typeface="Nunito Sans ExtraBold"/>
                <a:ea typeface="Nunito Sans ExtraBold"/>
                <a:cs typeface="Nunito Sans ExtraBold"/>
                <a:sym typeface="Nunito Sans ExtraBold"/>
              </a:defRPr>
            </a:lvl3pPr>
            <a:lvl4pPr lvl="3" algn="r" rtl="0">
              <a:spcBef>
                <a:spcPts val="0"/>
              </a:spcBef>
              <a:spcAft>
                <a:spcPts val="0"/>
              </a:spcAft>
              <a:buSzPts val="4800"/>
              <a:buFont typeface="Nunito Sans ExtraBold"/>
              <a:buNone/>
              <a:defRPr sz="6400" b="0">
                <a:latin typeface="Nunito Sans ExtraBold"/>
                <a:ea typeface="Nunito Sans ExtraBold"/>
                <a:cs typeface="Nunito Sans ExtraBold"/>
                <a:sym typeface="Nunito Sans ExtraBold"/>
              </a:defRPr>
            </a:lvl4pPr>
            <a:lvl5pPr lvl="4" algn="r" rtl="0">
              <a:spcBef>
                <a:spcPts val="0"/>
              </a:spcBef>
              <a:spcAft>
                <a:spcPts val="0"/>
              </a:spcAft>
              <a:buSzPts val="4800"/>
              <a:buFont typeface="Nunito Sans ExtraBold"/>
              <a:buNone/>
              <a:defRPr sz="6400" b="0">
                <a:latin typeface="Nunito Sans ExtraBold"/>
                <a:ea typeface="Nunito Sans ExtraBold"/>
                <a:cs typeface="Nunito Sans ExtraBold"/>
                <a:sym typeface="Nunito Sans ExtraBold"/>
              </a:defRPr>
            </a:lvl5pPr>
            <a:lvl6pPr lvl="5" algn="r" rtl="0">
              <a:spcBef>
                <a:spcPts val="0"/>
              </a:spcBef>
              <a:spcAft>
                <a:spcPts val="0"/>
              </a:spcAft>
              <a:buSzPts val="4800"/>
              <a:buFont typeface="Nunito Sans ExtraBold"/>
              <a:buNone/>
              <a:defRPr sz="6400" b="0">
                <a:latin typeface="Nunito Sans ExtraBold"/>
                <a:ea typeface="Nunito Sans ExtraBold"/>
                <a:cs typeface="Nunito Sans ExtraBold"/>
                <a:sym typeface="Nunito Sans ExtraBold"/>
              </a:defRPr>
            </a:lvl6pPr>
            <a:lvl7pPr lvl="6" algn="r" rtl="0">
              <a:spcBef>
                <a:spcPts val="0"/>
              </a:spcBef>
              <a:spcAft>
                <a:spcPts val="0"/>
              </a:spcAft>
              <a:buSzPts val="4800"/>
              <a:buFont typeface="Nunito Sans ExtraBold"/>
              <a:buNone/>
              <a:defRPr sz="6400" b="0">
                <a:latin typeface="Nunito Sans ExtraBold"/>
                <a:ea typeface="Nunito Sans ExtraBold"/>
                <a:cs typeface="Nunito Sans ExtraBold"/>
                <a:sym typeface="Nunito Sans ExtraBold"/>
              </a:defRPr>
            </a:lvl7pPr>
            <a:lvl8pPr lvl="7" algn="r" rtl="0">
              <a:spcBef>
                <a:spcPts val="0"/>
              </a:spcBef>
              <a:spcAft>
                <a:spcPts val="0"/>
              </a:spcAft>
              <a:buSzPts val="4800"/>
              <a:buFont typeface="Nunito Sans ExtraBold"/>
              <a:buNone/>
              <a:defRPr sz="6400" b="0">
                <a:latin typeface="Nunito Sans ExtraBold"/>
                <a:ea typeface="Nunito Sans ExtraBold"/>
                <a:cs typeface="Nunito Sans ExtraBold"/>
                <a:sym typeface="Nunito Sans ExtraBold"/>
              </a:defRPr>
            </a:lvl8pPr>
            <a:lvl9pPr lvl="8" algn="r" rtl="0">
              <a:spcBef>
                <a:spcPts val="0"/>
              </a:spcBef>
              <a:spcAft>
                <a:spcPts val="0"/>
              </a:spcAft>
              <a:buSzPts val="4800"/>
              <a:buFont typeface="Nunito Sans ExtraBold"/>
              <a:buNone/>
              <a:defRPr sz="6400" b="0">
                <a:latin typeface="Nunito Sans ExtraBold"/>
                <a:ea typeface="Nunito Sans ExtraBold"/>
                <a:cs typeface="Nunito Sans ExtraBold"/>
                <a:sym typeface="Nunito Sans ExtraBold"/>
              </a:defRPr>
            </a:lvl9pPr>
          </a:lstStyle>
          <a:p>
            <a:r>
              <a:t>xx%</a:t>
            </a:r>
          </a:p>
        </p:txBody>
      </p:sp>
    </p:spTree>
    <p:extLst>
      <p:ext uri="{BB962C8B-B14F-4D97-AF65-F5344CB8AC3E}">
        <p14:creationId xmlns:p14="http://schemas.microsoft.com/office/powerpoint/2010/main" val="226018481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 subtitle 2">
  <p:cSld name="Title + subtitle 2">
    <p:spTree>
      <p:nvGrpSpPr>
        <p:cNvPr id="1" name="Shape 61"/>
        <p:cNvGrpSpPr/>
        <p:nvPr/>
      </p:nvGrpSpPr>
      <p:grpSpPr>
        <a:xfrm>
          <a:off x="0" y="0"/>
          <a:ext cx="0" cy="0"/>
          <a:chOff x="0" y="0"/>
          <a:chExt cx="0" cy="0"/>
        </a:xfrm>
      </p:grpSpPr>
      <p:grpSp>
        <p:nvGrpSpPr>
          <p:cNvPr id="62" name="Google Shape;62;p8"/>
          <p:cNvGrpSpPr/>
          <p:nvPr/>
        </p:nvGrpSpPr>
        <p:grpSpPr>
          <a:xfrm>
            <a:off x="4" y="-12698"/>
            <a:ext cx="4140251" cy="6946844"/>
            <a:chOff x="0" y="-9525"/>
            <a:chExt cx="3105188" cy="5210133"/>
          </a:xfrm>
        </p:grpSpPr>
        <p:sp>
          <p:nvSpPr>
            <p:cNvPr id="63" name="Google Shape;63;p8"/>
            <p:cNvSpPr/>
            <p:nvPr/>
          </p:nvSpPr>
          <p:spPr>
            <a:xfrm>
              <a:off x="266700" y="-9525"/>
              <a:ext cx="2838488" cy="5210133"/>
            </a:xfrm>
            <a:custGeom>
              <a:avLst/>
              <a:gdLst/>
              <a:ahLst/>
              <a:cxnLst/>
              <a:rect l="l" t="t" r="r" b="b"/>
              <a:pathLst>
                <a:path w="110490" h="204359" extrusionOk="0">
                  <a:moveTo>
                    <a:pt x="1524" y="0"/>
                  </a:moveTo>
                  <a:lnTo>
                    <a:pt x="110490" y="0"/>
                  </a:lnTo>
                  <a:lnTo>
                    <a:pt x="55732" y="204359"/>
                  </a:lnTo>
                  <a:lnTo>
                    <a:pt x="0" y="204359"/>
                  </a:lnTo>
                  <a:close/>
                </a:path>
              </a:pathLst>
            </a:custGeom>
            <a:solidFill>
              <a:schemeClr val="dk1"/>
            </a:solidFill>
            <a:ln>
              <a:noFill/>
            </a:ln>
          </p:spPr>
        </p:sp>
        <p:sp>
          <p:nvSpPr>
            <p:cNvPr id="64" name="Google Shape;64;p8"/>
            <p:cNvSpPr/>
            <p:nvPr/>
          </p:nvSpPr>
          <p:spPr>
            <a:xfrm>
              <a:off x="0" y="-9525"/>
              <a:ext cx="558000" cy="5162400"/>
            </a:xfrm>
            <a:prstGeom prst="rect">
              <a:avLst/>
            </a:prstGeom>
            <a:solidFill>
              <a:schemeClr val="dk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sz="2400" dirty="0"/>
            </a:p>
          </p:txBody>
        </p:sp>
      </p:grpSp>
      <p:sp>
        <p:nvSpPr>
          <p:cNvPr id="65" name="Google Shape;65;p8"/>
          <p:cNvSpPr txBox="1">
            <a:spLocks noGrp="1"/>
          </p:cNvSpPr>
          <p:nvPr>
            <p:ph type="ctrTitle"/>
          </p:nvPr>
        </p:nvSpPr>
        <p:spPr>
          <a:xfrm>
            <a:off x="814495" y="540448"/>
            <a:ext cx="2316400" cy="1261600"/>
          </a:xfrm>
          <a:prstGeom prst="rect">
            <a:avLst/>
          </a:prstGeom>
        </p:spPr>
        <p:txBody>
          <a:bodyPr spcFirstLastPara="1" wrap="square" lIns="91425" tIns="91425" rIns="91425" bIns="91425" anchor="t" anchorCtr="0">
            <a:noAutofit/>
          </a:bodyPr>
          <a:lstStyle>
            <a:lvl1pPr lvl="0" rtl="0">
              <a:spcBef>
                <a:spcPts val="0"/>
              </a:spcBef>
              <a:spcAft>
                <a:spcPts val="0"/>
              </a:spcAft>
              <a:buClr>
                <a:schemeClr val="lt1"/>
              </a:buClr>
              <a:buSzPts val="1400"/>
              <a:buFont typeface="Nunito Sans ExtraBold"/>
              <a:buNone/>
              <a:defRPr sz="1867" b="0">
                <a:solidFill>
                  <a:schemeClr val="lt1"/>
                </a:solidFill>
                <a:latin typeface="Nunito Sans ExtraBold"/>
                <a:ea typeface="Nunito Sans ExtraBold"/>
                <a:cs typeface="Nunito Sans ExtraBold"/>
                <a:sym typeface="Nunito Sans ExtraBold"/>
              </a:defRPr>
            </a:lvl1pPr>
            <a:lvl2pPr lvl="1" algn="r" rtl="0">
              <a:spcBef>
                <a:spcPts val="0"/>
              </a:spcBef>
              <a:spcAft>
                <a:spcPts val="0"/>
              </a:spcAft>
              <a:buClr>
                <a:schemeClr val="lt1"/>
              </a:buClr>
              <a:buSzPts val="1400"/>
              <a:buFont typeface="Nunito Sans ExtraBold"/>
              <a:buNone/>
              <a:defRPr sz="1867" b="0">
                <a:solidFill>
                  <a:schemeClr val="lt1"/>
                </a:solidFill>
                <a:latin typeface="Nunito Sans ExtraBold"/>
                <a:ea typeface="Nunito Sans ExtraBold"/>
                <a:cs typeface="Nunito Sans ExtraBold"/>
                <a:sym typeface="Nunito Sans ExtraBold"/>
              </a:defRPr>
            </a:lvl2pPr>
            <a:lvl3pPr lvl="2" algn="r" rtl="0">
              <a:spcBef>
                <a:spcPts val="0"/>
              </a:spcBef>
              <a:spcAft>
                <a:spcPts val="0"/>
              </a:spcAft>
              <a:buClr>
                <a:schemeClr val="lt1"/>
              </a:buClr>
              <a:buSzPts val="1400"/>
              <a:buFont typeface="Nunito Sans ExtraBold"/>
              <a:buNone/>
              <a:defRPr sz="1867" b="0">
                <a:solidFill>
                  <a:schemeClr val="lt1"/>
                </a:solidFill>
                <a:latin typeface="Nunito Sans ExtraBold"/>
                <a:ea typeface="Nunito Sans ExtraBold"/>
                <a:cs typeface="Nunito Sans ExtraBold"/>
                <a:sym typeface="Nunito Sans ExtraBold"/>
              </a:defRPr>
            </a:lvl3pPr>
            <a:lvl4pPr lvl="3" algn="r" rtl="0">
              <a:spcBef>
                <a:spcPts val="0"/>
              </a:spcBef>
              <a:spcAft>
                <a:spcPts val="0"/>
              </a:spcAft>
              <a:buClr>
                <a:schemeClr val="lt1"/>
              </a:buClr>
              <a:buSzPts val="1400"/>
              <a:buFont typeface="Nunito Sans ExtraBold"/>
              <a:buNone/>
              <a:defRPr sz="1867" b="0">
                <a:solidFill>
                  <a:schemeClr val="lt1"/>
                </a:solidFill>
                <a:latin typeface="Nunito Sans ExtraBold"/>
                <a:ea typeface="Nunito Sans ExtraBold"/>
                <a:cs typeface="Nunito Sans ExtraBold"/>
                <a:sym typeface="Nunito Sans ExtraBold"/>
              </a:defRPr>
            </a:lvl4pPr>
            <a:lvl5pPr lvl="4" algn="r" rtl="0">
              <a:spcBef>
                <a:spcPts val="0"/>
              </a:spcBef>
              <a:spcAft>
                <a:spcPts val="0"/>
              </a:spcAft>
              <a:buClr>
                <a:schemeClr val="lt1"/>
              </a:buClr>
              <a:buSzPts val="1400"/>
              <a:buFont typeface="Nunito Sans ExtraBold"/>
              <a:buNone/>
              <a:defRPr sz="1867" b="0">
                <a:solidFill>
                  <a:schemeClr val="lt1"/>
                </a:solidFill>
                <a:latin typeface="Nunito Sans ExtraBold"/>
                <a:ea typeface="Nunito Sans ExtraBold"/>
                <a:cs typeface="Nunito Sans ExtraBold"/>
                <a:sym typeface="Nunito Sans ExtraBold"/>
              </a:defRPr>
            </a:lvl5pPr>
            <a:lvl6pPr lvl="5" algn="r" rtl="0">
              <a:spcBef>
                <a:spcPts val="0"/>
              </a:spcBef>
              <a:spcAft>
                <a:spcPts val="0"/>
              </a:spcAft>
              <a:buClr>
                <a:schemeClr val="lt1"/>
              </a:buClr>
              <a:buSzPts val="1400"/>
              <a:buFont typeface="Nunito Sans ExtraBold"/>
              <a:buNone/>
              <a:defRPr sz="1867" b="0">
                <a:solidFill>
                  <a:schemeClr val="lt1"/>
                </a:solidFill>
                <a:latin typeface="Nunito Sans ExtraBold"/>
                <a:ea typeface="Nunito Sans ExtraBold"/>
                <a:cs typeface="Nunito Sans ExtraBold"/>
                <a:sym typeface="Nunito Sans ExtraBold"/>
              </a:defRPr>
            </a:lvl6pPr>
            <a:lvl7pPr lvl="6" algn="r" rtl="0">
              <a:spcBef>
                <a:spcPts val="0"/>
              </a:spcBef>
              <a:spcAft>
                <a:spcPts val="0"/>
              </a:spcAft>
              <a:buClr>
                <a:schemeClr val="lt1"/>
              </a:buClr>
              <a:buSzPts val="1400"/>
              <a:buFont typeface="Nunito Sans ExtraBold"/>
              <a:buNone/>
              <a:defRPr sz="1867" b="0">
                <a:solidFill>
                  <a:schemeClr val="lt1"/>
                </a:solidFill>
                <a:latin typeface="Nunito Sans ExtraBold"/>
                <a:ea typeface="Nunito Sans ExtraBold"/>
                <a:cs typeface="Nunito Sans ExtraBold"/>
                <a:sym typeface="Nunito Sans ExtraBold"/>
              </a:defRPr>
            </a:lvl7pPr>
            <a:lvl8pPr lvl="7" algn="r" rtl="0">
              <a:spcBef>
                <a:spcPts val="0"/>
              </a:spcBef>
              <a:spcAft>
                <a:spcPts val="0"/>
              </a:spcAft>
              <a:buClr>
                <a:schemeClr val="lt1"/>
              </a:buClr>
              <a:buSzPts val="1400"/>
              <a:buFont typeface="Nunito Sans ExtraBold"/>
              <a:buNone/>
              <a:defRPr sz="1867" b="0">
                <a:solidFill>
                  <a:schemeClr val="lt1"/>
                </a:solidFill>
                <a:latin typeface="Nunito Sans ExtraBold"/>
                <a:ea typeface="Nunito Sans ExtraBold"/>
                <a:cs typeface="Nunito Sans ExtraBold"/>
                <a:sym typeface="Nunito Sans ExtraBold"/>
              </a:defRPr>
            </a:lvl8pPr>
            <a:lvl9pPr lvl="8" algn="r" rtl="0">
              <a:spcBef>
                <a:spcPts val="0"/>
              </a:spcBef>
              <a:spcAft>
                <a:spcPts val="0"/>
              </a:spcAft>
              <a:buClr>
                <a:schemeClr val="lt1"/>
              </a:buClr>
              <a:buSzPts val="1400"/>
              <a:buFont typeface="Nunito Sans ExtraBold"/>
              <a:buNone/>
              <a:defRPr sz="1867" b="0">
                <a:solidFill>
                  <a:schemeClr val="lt1"/>
                </a:solidFill>
                <a:latin typeface="Nunito Sans ExtraBold"/>
                <a:ea typeface="Nunito Sans ExtraBold"/>
                <a:cs typeface="Nunito Sans ExtraBold"/>
                <a:sym typeface="Nunito Sans ExtraBold"/>
              </a:defRPr>
            </a:lvl9pPr>
          </a:lstStyle>
          <a:p>
            <a:r>
              <a:rPr lang="en-US" smtClean="0"/>
              <a:t>Click to edit Master title style</a:t>
            </a:r>
            <a:endParaRPr/>
          </a:p>
        </p:txBody>
      </p:sp>
      <p:sp>
        <p:nvSpPr>
          <p:cNvPr id="66" name="Google Shape;66;p8"/>
          <p:cNvSpPr txBox="1">
            <a:spLocks noGrp="1"/>
          </p:cNvSpPr>
          <p:nvPr>
            <p:ph type="ctrTitle" idx="2"/>
          </p:nvPr>
        </p:nvSpPr>
        <p:spPr>
          <a:xfrm>
            <a:off x="7652404" y="2212675"/>
            <a:ext cx="3866800" cy="12940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dk1"/>
              </a:buClr>
              <a:buSzPts val="1300"/>
              <a:buNone/>
              <a:defRPr sz="1733">
                <a:solidFill>
                  <a:schemeClr val="dk1"/>
                </a:solidFill>
              </a:defRPr>
            </a:lvl1pPr>
            <a:lvl2pPr lvl="1" rtl="0">
              <a:spcBef>
                <a:spcPts val="0"/>
              </a:spcBef>
              <a:spcAft>
                <a:spcPts val="0"/>
              </a:spcAft>
              <a:buClr>
                <a:schemeClr val="dk1"/>
              </a:buClr>
              <a:buSzPts val="1400"/>
              <a:buNone/>
              <a:defRPr sz="1867">
                <a:solidFill>
                  <a:schemeClr val="dk1"/>
                </a:solidFill>
              </a:defRPr>
            </a:lvl2pPr>
            <a:lvl3pPr lvl="2" rtl="0">
              <a:spcBef>
                <a:spcPts val="0"/>
              </a:spcBef>
              <a:spcAft>
                <a:spcPts val="0"/>
              </a:spcAft>
              <a:buClr>
                <a:schemeClr val="dk1"/>
              </a:buClr>
              <a:buSzPts val="1400"/>
              <a:buNone/>
              <a:defRPr sz="1867">
                <a:solidFill>
                  <a:schemeClr val="dk1"/>
                </a:solidFill>
              </a:defRPr>
            </a:lvl3pPr>
            <a:lvl4pPr lvl="3" rtl="0">
              <a:spcBef>
                <a:spcPts val="0"/>
              </a:spcBef>
              <a:spcAft>
                <a:spcPts val="0"/>
              </a:spcAft>
              <a:buClr>
                <a:schemeClr val="dk1"/>
              </a:buClr>
              <a:buSzPts val="1400"/>
              <a:buNone/>
              <a:defRPr sz="1867">
                <a:solidFill>
                  <a:schemeClr val="dk1"/>
                </a:solidFill>
              </a:defRPr>
            </a:lvl4pPr>
            <a:lvl5pPr lvl="4" rtl="0">
              <a:spcBef>
                <a:spcPts val="0"/>
              </a:spcBef>
              <a:spcAft>
                <a:spcPts val="0"/>
              </a:spcAft>
              <a:buClr>
                <a:schemeClr val="dk1"/>
              </a:buClr>
              <a:buSzPts val="1400"/>
              <a:buNone/>
              <a:defRPr sz="1867">
                <a:solidFill>
                  <a:schemeClr val="dk1"/>
                </a:solidFill>
              </a:defRPr>
            </a:lvl5pPr>
            <a:lvl6pPr lvl="5" rtl="0">
              <a:spcBef>
                <a:spcPts val="0"/>
              </a:spcBef>
              <a:spcAft>
                <a:spcPts val="0"/>
              </a:spcAft>
              <a:buClr>
                <a:schemeClr val="dk1"/>
              </a:buClr>
              <a:buSzPts val="1400"/>
              <a:buNone/>
              <a:defRPr sz="1867">
                <a:solidFill>
                  <a:schemeClr val="dk1"/>
                </a:solidFill>
              </a:defRPr>
            </a:lvl6pPr>
            <a:lvl7pPr lvl="6" rtl="0">
              <a:spcBef>
                <a:spcPts val="0"/>
              </a:spcBef>
              <a:spcAft>
                <a:spcPts val="0"/>
              </a:spcAft>
              <a:buClr>
                <a:schemeClr val="dk1"/>
              </a:buClr>
              <a:buSzPts val="1400"/>
              <a:buNone/>
              <a:defRPr sz="1867">
                <a:solidFill>
                  <a:schemeClr val="dk1"/>
                </a:solidFill>
              </a:defRPr>
            </a:lvl7pPr>
            <a:lvl8pPr lvl="7" rtl="0">
              <a:spcBef>
                <a:spcPts val="0"/>
              </a:spcBef>
              <a:spcAft>
                <a:spcPts val="0"/>
              </a:spcAft>
              <a:buClr>
                <a:schemeClr val="dk1"/>
              </a:buClr>
              <a:buSzPts val="1400"/>
              <a:buNone/>
              <a:defRPr sz="1867">
                <a:solidFill>
                  <a:schemeClr val="dk1"/>
                </a:solidFill>
              </a:defRPr>
            </a:lvl8pPr>
            <a:lvl9pPr lvl="8" rtl="0">
              <a:spcBef>
                <a:spcPts val="0"/>
              </a:spcBef>
              <a:spcAft>
                <a:spcPts val="0"/>
              </a:spcAft>
              <a:buClr>
                <a:schemeClr val="dk1"/>
              </a:buClr>
              <a:buSzPts val="1400"/>
              <a:buNone/>
              <a:defRPr sz="1867">
                <a:solidFill>
                  <a:schemeClr val="dk1"/>
                </a:solidFill>
              </a:defRPr>
            </a:lvl9pPr>
          </a:lstStyle>
          <a:p>
            <a:r>
              <a:rPr lang="en-US" smtClean="0"/>
              <a:t>Click to edit Master title style</a:t>
            </a:r>
            <a:endParaRPr/>
          </a:p>
        </p:txBody>
      </p:sp>
      <p:sp>
        <p:nvSpPr>
          <p:cNvPr id="67" name="Google Shape;67;p8"/>
          <p:cNvSpPr txBox="1">
            <a:spLocks noGrp="1"/>
          </p:cNvSpPr>
          <p:nvPr>
            <p:ph type="subTitle" idx="1"/>
          </p:nvPr>
        </p:nvSpPr>
        <p:spPr>
          <a:xfrm>
            <a:off x="7652404" y="3351325"/>
            <a:ext cx="3340000" cy="1294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dk1"/>
              </a:buClr>
              <a:buSzPts val="1100"/>
              <a:buNone/>
              <a:defRPr sz="1467">
                <a:solidFill>
                  <a:schemeClr val="dk1"/>
                </a:solidFill>
              </a:defRPr>
            </a:lvl1pPr>
            <a:lvl2pPr lvl="1" rtl="0">
              <a:lnSpc>
                <a:spcPct val="100000"/>
              </a:lnSpc>
              <a:spcBef>
                <a:spcPts val="0"/>
              </a:spcBef>
              <a:spcAft>
                <a:spcPts val="0"/>
              </a:spcAft>
              <a:buClr>
                <a:schemeClr val="dk1"/>
              </a:buClr>
              <a:buSzPts val="1100"/>
              <a:buNone/>
              <a:defRPr sz="1467">
                <a:solidFill>
                  <a:schemeClr val="dk1"/>
                </a:solidFill>
              </a:defRPr>
            </a:lvl2pPr>
            <a:lvl3pPr lvl="2" rtl="0">
              <a:lnSpc>
                <a:spcPct val="100000"/>
              </a:lnSpc>
              <a:spcBef>
                <a:spcPts val="0"/>
              </a:spcBef>
              <a:spcAft>
                <a:spcPts val="0"/>
              </a:spcAft>
              <a:buClr>
                <a:schemeClr val="dk1"/>
              </a:buClr>
              <a:buSzPts val="1100"/>
              <a:buNone/>
              <a:defRPr sz="1467">
                <a:solidFill>
                  <a:schemeClr val="dk1"/>
                </a:solidFill>
              </a:defRPr>
            </a:lvl3pPr>
            <a:lvl4pPr lvl="3" rtl="0">
              <a:lnSpc>
                <a:spcPct val="100000"/>
              </a:lnSpc>
              <a:spcBef>
                <a:spcPts val="0"/>
              </a:spcBef>
              <a:spcAft>
                <a:spcPts val="0"/>
              </a:spcAft>
              <a:buClr>
                <a:schemeClr val="dk1"/>
              </a:buClr>
              <a:buSzPts val="1100"/>
              <a:buNone/>
              <a:defRPr sz="1467">
                <a:solidFill>
                  <a:schemeClr val="dk1"/>
                </a:solidFill>
              </a:defRPr>
            </a:lvl4pPr>
            <a:lvl5pPr lvl="4" rtl="0">
              <a:lnSpc>
                <a:spcPct val="100000"/>
              </a:lnSpc>
              <a:spcBef>
                <a:spcPts val="0"/>
              </a:spcBef>
              <a:spcAft>
                <a:spcPts val="0"/>
              </a:spcAft>
              <a:buClr>
                <a:schemeClr val="dk1"/>
              </a:buClr>
              <a:buSzPts val="1100"/>
              <a:buNone/>
              <a:defRPr sz="1467">
                <a:solidFill>
                  <a:schemeClr val="dk1"/>
                </a:solidFill>
              </a:defRPr>
            </a:lvl5pPr>
            <a:lvl6pPr lvl="5" rtl="0">
              <a:lnSpc>
                <a:spcPct val="100000"/>
              </a:lnSpc>
              <a:spcBef>
                <a:spcPts val="0"/>
              </a:spcBef>
              <a:spcAft>
                <a:spcPts val="0"/>
              </a:spcAft>
              <a:buClr>
                <a:schemeClr val="dk1"/>
              </a:buClr>
              <a:buSzPts val="1100"/>
              <a:buNone/>
              <a:defRPr sz="1467">
                <a:solidFill>
                  <a:schemeClr val="dk1"/>
                </a:solidFill>
              </a:defRPr>
            </a:lvl6pPr>
            <a:lvl7pPr lvl="6" rtl="0">
              <a:lnSpc>
                <a:spcPct val="100000"/>
              </a:lnSpc>
              <a:spcBef>
                <a:spcPts val="0"/>
              </a:spcBef>
              <a:spcAft>
                <a:spcPts val="0"/>
              </a:spcAft>
              <a:buClr>
                <a:schemeClr val="dk1"/>
              </a:buClr>
              <a:buSzPts val="1100"/>
              <a:buNone/>
              <a:defRPr sz="1467">
                <a:solidFill>
                  <a:schemeClr val="dk1"/>
                </a:solidFill>
              </a:defRPr>
            </a:lvl7pPr>
            <a:lvl8pPr lvl="7" rtl="0">
              <a:lnSpc>
                <a:spcPct val="100000"/>
              </a:lnSpc>
              <a:spcBef>
                <a:spcPts val="0"/>
              </a:spcBef>
              <a:spcAft>
                <a:spcPts val="0"/>
              </a:spcAft>
              <a:buClr>
                <a:schemeClr val="dk1"/>
              </a:buClr>
              <a:buSzPts val="1100"/>
              <a:buNone/>
              <a:defRPr sz="1467">
                <a:solidFill>
                  <a:schemeClr val="dk1"/>
                </a:solidFill>
              </a:defRPr>
            </a:lvl8pPr>
            <a:lvl9pPr lvl="8" rtl="0">
              <a:lnSpc>
                <a:spcPct val="100000"/>
              </a:lnSpc>
              <a:spcBef>
                <a:spcPts val="0"/>
              </a:spcBef>
              <a:spcAft>
                <a:spcPts val="0"/>
              </a:spcAft>
              <a:buClr>
                <a:schemeClr val="dk1"/>
              </a:buClr>
              <a:buSzPts val="1100"/>
              <a:buNone/>
              <a:defRPr sz="1467">
                <a:solidFill>
                  <a:schemeClr val="dk1"/>
                </a:solidFill>
              </a:defRPr>
            </a:lvl9pPr>
          </a:lstStyle>
          <a:p>
            <a:r>
              <a:rPr lang="en-US" smtClean="0"/>
              <a:t>Click to edit Master subtitle style</a:t>
            </a:r>
            <a:endParaRPr/>
          </a:p>
        </p:txBody>
      </p:sp>
    </p:spTree>
    <p:extLst>
      <p:ext uri="{BB962C8B-B14F-4D97-AF65-F5344CB8AC3E}">
        <p14:creationId xmlns:p14="http://schemas.microsoft.com/office/powerpoint/2010/main" val="13324238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 subtitle 3">
  <p:cSld name="Title + subtitle 3">
    <p:spTree>
      <p:nvGrpSpPr>
        <p:cNvPr id="1" name="Shape 68"/>
        <p:cNvGrpSpPr/>
        <p:nvPr/>
      </p:nvGrpSpPr>
      <p:grpSpPr>
        <a:xfrm>
          <a:off x="0" y="0"/>
          <a:ext cx="0" cy="0"/>
          <a:chOff x="0" y="0"/>
          <a:chExt cx="0" cy="0"/>
        </a:xfrm>
      </p:grpSpPr>
      <p:sp>
        <p:nvSpPr>
          <p:cNvPr id="69" name="Google Shape;69;p9"/>
          <p:cNvSpPr txBox="1">
            <a:spLocks noGrp="1"/>
          </p:cNvSpPr>
          <p:nvPr>
            <p:ph type="ctrTitle"/>
          </p:nvPr>
        </p:nvSpPr>
        <p:spPr>
          <a:xfrm flipH="1">
            <a:off x="9061071" y="540448"/>
            <a:ext cx="2316400" cy="1261600"/>
          </a:xfrm>
          <a:prstGeom prst="rect">
            <a:avLst/>
          </a:prstGeom>
        </p:spPr>
        <p:txBody>
          <a:bodyPr spcFirstLastPara="1" wrap="square" lIns="91425" tIns="91425" rIns="91425" bIns="91425" anchor="t" anchorCtr="0">
            <a:noAutofit/>
          </a:bodyPr>
          <a:lstStyle>
            <a:lvl1pPr lvl="0"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1pPr>
            <a:lvl2pPr lvl="1"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2pPr>
            <a:lvl3pPr lvl="2"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3pPr>
            <a:lvl4pPr lvl="3"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4pPr>
            <a:lvl5pPr lvl="4"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5pPr>
            <a:lvl6pPr lvl="5"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6pPr>
            <a:lvl7pPr lvl="6"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7pPr>
            <a:lvl8pPr lvl="7"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8pPr>
            <a:lvl9pPr lvl="8"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9pPr>
          </a:lstStyle>
          <a:p>
            <a:r>
              <a:rPr lang="en-US" smtClean="0"/>
              <a:t>Click to edit Master title style</a:t>
            </a:r>
            <a:endParaRPr/>
          </a:p>
        </p:txBody>
      </p:sp>
      <p:sp>
        <p:nvSpPr>
          <p:cNvPr id="70" name="Google Shape;70;p9"/>
          <p:cNvSpPr txBox="1">
            <a:spLocks noGrp="1"/>
          </p:cNvSpPr>
          <p:nvPr>
            <p:ph type="ctrTitle" idx="2"/>
          </p:nvPr>
        </p:nvSpPr>
        <p:spPr>
          <a:xfrm flipH="1">
            <a:off x="960003" y="2643100"/>
            <a:ext cx="3562000" cy="863600"/>
          </a:xfrm>
          <a:prstGeom prst="rect">
            <a:avLst/>
          </a:prstGeom>
        </p:spPr>
        <p:txBody>
          <a:bodyPr spcFirstLastPara="1" wrap="square" lIns="91425" tIns="91425" rIns="91425" bIns="91425" anchor="b" anchorCtr="0">
            <a:noAutofit/>
          </a:bodyPr>
          <a:lstStyle>
            <a:lvl1pPr lvl="0" algn="r" rtl="0">
              <a:spcBef>
                <a:spcPts val="0"/>
              </a:spcBef>
              <a:spcAft>
                <a:spcPts val="0"/>
              </a:spcAft>
              <a:buClr>
                <a:schemeClr val="dk1"/>
              </a:buClr>
              <a:buSzPts val="1300"/>
              <a:buNone/>
              <a:defRPr sz="1733">
                <a:solidFill>
                  <a:schemeClr val="dk1"/>
                </a:solidFill>
              </a:defRPr>
            </a:lvl1pPr>
            <a:lvl2pPr lvl="1" algn="r" rtl="0">
              <a:spcBef>
                <a:spcPts val="0"/>
              </a:spcBef>
              <a:spcAft>
                <a:spcPts val="0"/>
              </a:spcAft>
              <a:buClr>
                <a:schemeClr val="dk1"/>
              </a:buClr>
              <a:buSzPts val="1400"/>
              <a:buNone/>
              <a:defRPr sz="1867">
                <a:solidFill>
                  <a:schemeClr val="dk1"/>
                </a:solidFill>
              </a:defRPr>
            </a:lvl2pPr>
            <a:lvl3pPr lvl="2" algn="r" rtl="0">
              <a:spcBef>
                <a:spcPts val="0"/>
              </a:spcBef>
              <a:spcAft>
                <a:spcPts val="0"/>
              </a:spcAft>
              <a:buClr>
                <a:schemeClr val="dk1"/>
              </a:buClr>
              <a:buSzPts val="1400"/>
              <a:buNone/>
              <a:defRPr sz="1867">
                <a:solidFill>
                  <a:schemeClr val="dk1"/>
                </a:solidFill>
              </a:defRPr>
            </a:lvl3pPr>
            <a:lvl4pPr lvl="3" algn="r" rtl="0">
              <a:spcBef>
                <a:spcPts val="0"/>
              </a:spcBef>
              <a:spcAft>
                <a:spcPts val="0"/>
              </a:spcAft>
              <a:buClr>
                <a:schemeClr val="dk1"/>
              </a:buClr>
              <a:buSzPts val="1400"/>
              <a:buNone/>
              <a:defRPr sz="1867">
                <a:solidFill>
                  <a:schemeClr val="dk1"/>
                </a:solidFill>
              </a:defRPr>
            </a:lvl4pPr>
            <a:lvl5pPr lvl="4" algn="r" rtl="0">
              <a:spcBef>
                <a:spcPts val="0"/>
              </a:spcBef>
              <a:spcAft>
                <a:spcPts val="0"/>
              </a:spcAft>
              <a:buClr>
                <a:schemeClr val="dk1"/>
              </a:buClr>
              <a:buSzPts val="1400"/>
              <a:buNone/>
              <a:defRPr sz="1867">
                <a:solidFill>
                  <a:schemeClr val="dk1"/>
                </a:solidFill>
              </a:defRPr>
            </a:lvl5pPr>
            <a:lvl6pPr lvl="5" algn="r" rtl="0">
              <a:spcBef>
                <a:spcPts val="0"/>
              </a:spcBef>
              <a:spcAft>
                <a:spcPts val="0"/>
              </a:spcAft>
              <a:buClr>
                <a:schemeClr val="dk1"/>
              </a:buClr>
              <a:buSzPts val="1400"/>
              <a:buNone/>
              <a:defRPr sz="1867">
                <a:solidFill>
                  <a:schemeClr val="dk1"/>
                </a:solidFill>
              </a:defRPr>
            </a:lvl6pPr>
            <a:lvl7pPr lvl="6" algn="r" rtl="0">
              <a:spcBef>
                <a:spcPts val="0"/>
              </a:spcBef>
              <a:spcAft>
                <a:spcPts val="0"/>
              </a:spcAft>
              <a:buClr>
                <a:schemeClr val="dk1"/>
              </a:buClr>
              <a:buSzPts val="1400"/>
              <a:buNone/>
              <a:defRPr sz="1867">
                <a:solidFill>
                  <a:schemeClr val="dk1"/>
                </a:solidFill>
              </a:defRPr>
            </a:lvl7pPr>
            <a:lvl8pPr lvl="7" algn="r" rtl="0">
              <a:spcBef>
                <a:spcPts val="0"/>
              </a:spcBef>
              <a:spcAft>
                <a:spcPts val="0"/>
              </a:spcAft>
              <a:buClr>
                <a:schemeClr val="dk1"/>
              </a:buClr>
              <a:buSzPts val="1400"/>
              <a:buNone/>
              <a:defRPr sz="1867">
                <a:solidFill>
                  <a:schemeClr val="dk1"/>
                </a:solidFill>
              </a:defRPr>
            </a:lvl8pPr>
            <a:lvl9pPr lvl="8" algn="r" rtl="0">
              <a:spcBef>
                <a:spcPts val="0"/>
              </a:spcBef>
              <a:spcAft>
                <a:spcPts val="0"/>
              </a:spcAft>
              <a:buClr>
                <a:schemeClr val="dk1"/>
              </a:buClr>
              <a:buSzPts val="1400"/>
              <a:buNone/>
              <a:defRPr sz="1867">
                <a:solidFill>
                  <a:schemeClr val="dk1"/>
                </a:solidFill>
              </a:defRPr>
            </a:lvl9pPr>
          </a:lstStyle>
          <a:p>
            <a:r>
              <a:rPr lang="en-US" smtClean="0"/>
              <a:t>Click to edit Master title style</a:t>
            </a:r>
            <a:endParaRPr/>
          </a:p>
        </p:txBody>
      </p:sp>
      <p:sp>
        <p:nvSpPr>
          <p:cNvPr id="71" name="Google Shape;71;p9"/>
          <p:cNvSpPr txBox="1">
            <a:spLocks noGrp="1"/>
          </p:cNvSpPr>
          <p:nvPr>
            <p:ph type="subTitle" idx="1"/>
          </p:nvPr>
        </p:nvSpPr>
        <p:spPr>
          <a:xfrm flipH="1">
            <a:off x="1685603" y="3351329"/>
            <a:ext cx="2836400" cy="12940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dk1"/>
              </a:buClr>
              <a:buSzPts val="1100"/>
              <a:buNone/>
              <a:defRPr sz="1467">
                <a:solidFill>
                  <a:schemeClr val="dk1"/>
                </a:solidFill>
              </a:defRPr>
            </a:lvl1pPr>
            <a:lvl2pPr lvl="1" algn="r" rtl="0">
              <a:lnSpc>
                <a:spcPct val="100000"/>
              </a:lnSpc>
              <a:spcBef>
                <a:spcPts val="0"/>
              </a:spcBef>
              <a:spcAft>
                <a:spcPts val="0"/>
              </a:spcAft>
              <a:buClr>
                <a:schemeClr val="dk1"/>
              </a:buClr>
              <a:buSzPts val="1100"/>
              <a:buNone/>
              <a:defRPr sz="1467">
                <a:solidFill>
                  <a:schemeClr val="dk1"/>
                </a:solidFill>
              </a:defRPr>
            </a:lvl2pPr>
            <a:lvl3pPr lvl="2" algn="r" rtl="0">
              <a:lnSpc>
                <a:spcPct val="100000"/>
              </a:lnSpc>
              <a:spcBef>
                <a:spcPts val="0"/>
              </a:spcBef>
              <a:spcAft>
                <a:spcPts val="0"/>
              </a:spcAft>
              <a:buClr>
                <a:schemeClr val="dk1"/>
              </a:buClr>
              <a:buSzPts val="1100"/>
              <a:buNone/>
              <a:defRPr sz="1467">
                <a:solidFill>
                  <a:schemeClr val="dk1"/>
                </a:solidFill>
              </a:defRPr>
            </a:lvl3pPr>
            <a:lvl4pPr lvl="3" algn="r" rtl="0">
              <a:lnSpc>
                <a:spcPct val="100000"/>
              </a:lnSpc>
              <a:spcBef>
                <a:spcPts val="0"/>
              </a:spcBef>
              <a:spcAft>
                <a:spcPts val="0"/>
              </a:spcAft>
              <a:buClr>
                <a:schemeClr val="dk1"/>
              </a:buClr>
              <a:buSzPts val="1100"/>
              <a:buNone/>
              <a:defRPr sz="1467">
                <a:solidFill>
                  <a:schemeClr val="dk1"/>
                </a:solidFill>
              </a:defRPr>
            </a:lvl4pPr>
            <a:lvl5pPr lvl="4" algn="r" rtl="0">
              <a:lnSpc>
                <a:spcPct val="100000"/>
              </a:lnSpc>
              <a:spcBef>
                <a:spcPts val="0"/>
              </a:spcBef>
              <a:spcAft>
                <a:spcPts val="0"/>
              </a:spcAft>
              <a:buClr>
                <a:schemeClr val="dk1"/>
              </a:buClr>
              <a:buSzPts val="1100"/>
              <a:buNone/>
              <a:defRPr sz="1467">
                <a:solidFill>
                  <a:schemeClr val="dk1"/>
                </a:solidFill>
              </a:defRPr>
            </a:lvl5pPr>
            <a:lvl6pPr lvl="5" algn="r" rtl="0">
              <a:lnSpc>
                <a:spcPct val="100000"/>
              </a:lnSpc>
              <a:spcBef>
                <a:spcPts val="0"/>
              </a:spcBef>
              <a:spcAft>
                <a:spcPts val="0"/>
              </a:spcAft>
              <a:buClr>
                <a:schemeClr val="dk1"/>
              </a:buClr>
              <a:buSzPts val="1100"/>
              <a:buNone/>
              <a:defRPr sz="1467">
                <a:solidFill>
                  <a:schemeClr val="dk1"/>
                </a:solidFill>
              </a:defRPr>
            </a:lvl6pPr>
            <a:lvl7pPr lvl="6" algn="r" rtl="0">
              <a:lnSpc>
                <a:spcPct val="100000"/>
              </a:lnSpc>
              <a:spcBef>
                <a:spcPts val="0"/>
              </a:spcBef>
              <a:spcAft>
                <a:spcPts val="0"/>
              </a:spcAft>
              <a:buClr>
                <a:schemeClr val="dk1"/>
              </a:buClr>
              <a:buSzPts val="1100"/>
              <a:buNone/>
              <a:defRPr sz="1467">
                <a:solidFill>
                  <a:schemeClr val="dk1"/>
                </a:solidFill>
              </a:defRPr>
            </a:lvl7pPr>
            <a:lvl8pPr lvl="7" algn="r" rtl="0">
              <a:lnSpc>
                <a:spcPct val="100000"/>
              </a:lnSpc>
              <a:spcBef>
                <a:spcPts val="0"/>
              </a:spcBef>
              <a:spcAft>
                <a:spcPts val="0"/>
              </a:spcAft>
              <a:buClr>
                <a:schemeClr val="dk1"/>
              </a:buClr>
              <a:buSzPts val="1100"/>
              <a:buNone/>
              <a:defRPr sz="1467">
                <a:solidFill>
                  <a:schemeClr val="dk1"/>
                </a:solidFill>
              </a:defRPr>
            </a:lvl8pPr>
            <a:lvl9pPr lvl="8" algn="r" rtl="0">
              <a:lnSpc>
                <a:spcPct val="100000"/>
              </a:lnSpc>
              <a:spcBef>
                <a:spcPts val="0"/>
              </a:spcBef>
              <a:spcAft>
                <a:spcPts val="0"/>
              </a:spcAft>
              <a:buClr>
                <a:schemeClr val="dk1"/>
              </a:buClr>
              <a:buSzPts val="1100"/>
              <a:buNone/>
              <a:defRPr sz="1467">
                <a:solidFill>
                  <a:schemeClr val="dk1"/>
                </a:solidFill>
              </a:defRPr>
            </a:lvl9pPr>
          </a:lstStyle>
          <a:p>
            <a:r>
              <a:rPr lang="en-US" smtClean="0"/>
              <a:t>Click to edit Master subtitle style</a:t>
            </a:r>
            <a:endParaRPr/>
          </a:p>
        </p:txBody>
      </p:sp>
    </p:spTree>
    <p:extLst>
      <p:ext uri="{BB962C8B-B14F-4D97-AF65-F5344CB8AC3E}">
        <p14:creationId xmlns:p14="http://schemas.microsoft.com/office/powerpoint/2010/main" val="3821256086"/>
      </p:ext>
    </p:extLst>
  </p:cSld>
  <p:clrMapOvr>
    <a:masterClrMapping/>
  </p:clrMapOvr>
  <p:extLst mod="1">
    <p:ext uri="{DCECCB84-F9BA-43D5-87BE-67443E8EF086}">
      <p15:sldGuideLst xmlns:p15="http://schemas.microsoft.com/office/powerpoint/2012/main">
        <p15:guide id="1" pos="2075" userDrawn="1">
          <p15:clr>
            <a:srgbClr val="FA7B17"/>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Three columns">
  <p:cSld name="Three columns">
    <p:spTree>
      <p:nvGrpSpPr>
        <p:cNvPr id="1" name="Shape 72"/>
        <p:cNvGrpSpPr/>
        <p:nvPr/>
      </p:nvGrpSpPr>
      <p:grpSpPr>
        <a:xfrm>
          <a:off x="0" y="0"/>
          <a:ext cx="0" cy="0"/>
          <a:chOff x="0" y="0"/>
          <a:chExt cx="0" cy="0"/>
        </a:xfrm>
      </p:grpSpPr>
      <p:sp>
        <p:nvSpPr>
          <p:cNvPr id="73" name="Google Shape;73;p10"/>
          <p:cNvSpPr/>
          <p:nvPr/>
        </p:nvSpPr>
        <p:spPr>
          <a:xfrm>
            <a:off x="-50998" y="-25498"/>
            <a:ext cx="4538033" cy="6951500"/>
          </a:xfrm>
          <a:custGeom>
            <a:avLst/>
            <a:gdLst/>
            <a:ahLst/>
            <a:cxnLst/>
            <a:rect l="l" t="t" r="r" b="b"/>
            <a:pathLst>
              <a:path w="136141" h="208545" extrusionOk="0">
                <a:moveTo>
                  <a:pt x="114980" y="0"/>
                </a:moveTo>
                <a:lnTo>
                  <a:pt x="136141" y="208545"/>
                </a:lnTo>
                <a:lnTo>
                  <a:pt x="0" y="208545"/>
                </a:lnTo>
                <a:lnTo>
                  <a:pt x="0" y="255"/>
                </a:lnTo>
                <a:close/>
              </a:path>
            </a:pathLst>
          </a:custGeom>
          <a:solidFill>
            <a:schemeClr val="dk1"/>
          </a:solidFill>
          <a:ln>
            <a:noFill/>
          </a:ln>
        </p:spPr>
      </p:sp>
      <p:sp>
        <p:nvSpPr>
          <p:cNvPr id="74" name="Google Shape;74;p10"/>
          <p:cNvSpPr/>
          <p:nvPr/>
        </p:nvSpPr>
        <p:spPr>
          <a:xfrm>
            <a:off x="7639833" y="-8498"/>
            <a:ext cx="5056400" cy="6866500"/>
          </a:xfrm>
          <a:custGeom>
            <a:avLst/>
            <a:gdLst/>
            <a:ahLst/>
            <a:cxnLst/>
            <a:rect l="l" t="t" r="r" b="b"/>
            <a:pathLst>
              <a:path w="151692" h="205995" extrusionOk="0">
                <a:moveTo>
                  <a:pt x="34162" y="510"/>
                </a:moveTo>
                <a:lnTo>
                  <a:pt x="0" y="205995"/>
                </a:lnTo>
                <a:lnTo>
                  <a:pt x="140729" y="205995"/>
                </a:lnTo>
                <a:lnTo>
                  <a:pt x="151692" y="177186"/>
                </a:lnTo>
                <a:lnTo>
                  <a:pt x="140984" y="0"/>
                </a:lnTo>
                <a:close/>
              </a:path>
            </a:pathLst>
          </a:custGeom>
          <a:solidFill>
            <a:schemeClr val="lt1"/>
          </a:solidFill>
          <a:ln>
            <a:noFill/>
          </a:ln>
        </p:spPr>
      </p:sp>
      <p:sp>
        <p:nvSpPr>
          <p:cNvPr id="75" name="Google Shape;75;p10"/>
          <p:cNvSpPr txBox="1">
            <a:spLocks noGrp="1"/>
          </p:cNvSpPr>
          <p:nvPr>
            <p:ph type="ctrTitle"/>
          </p:nvPr>
        </p:nvSpPr>
        <p:spPr>
          <a:xfrm>
            <a:off x="4107967" y="540448"/>
            <a:ext cx="3976000" cy="918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1pPr>
            <a:lvl2pPr lvl="1"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2pPr>
            <a:lvl3pPr lvl="2"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3pPr>
            <a:lvl4pPr lvl="3"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4pPr>
            <a:lvl5pPr lvl="4"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5pPr>
            <a:lvl6pPr lvl="5"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6pPr>
            <a:lvl7pPr lvl="6"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7pPr>
            <a:lvl8pPr lvl="7"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8pPr>
            <a:lvl9pPr lvl="8"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9pPr>
          </a:lstStyle>
          <a:p>
            <a:r>
              <a:rPr lang="en-US" smtClean="0"/>
              <a:t>Click to edit Master title style</a:t>
            </a:r>
            <a:endParaRPr/>
          </a:p>
        </p:txBody>
      </p:sp>
      <p:sp>
        <p:nvSpPr>
          <p:cNvPr id="76" name="Google Shape;76;p10"/>
          <p:cNvSpPr txBox="1">
            <a:spLocks noGrp="1"/>
          </p:cNvSpPr>
          <p:nvPr>
            <p:ph type="ctrTitle" idx="2"/>
          </p:nvPr>
        </p:nvSpPr>
        <p:spPr>
          <a:xfrm flipH="1">
            <a:off x="959967" y="3231433"/>
            <a:ext cx="1832400" cy="863600"/>
          </a:xfrm>
          <a:prstGeom prst="rect">
            <a:avLst/>
          </a:prstGeom>
        </p:spPr>
        <p:txBody>
          <a:bodyPr spcFirstLastPara="1" wrap="square" lIns="91425" tIns="91425" rIns="91425" bIns="91425" anchor="b" anchorCtr="0">
            <a:noAutofit/>
          </a:bodyPr>
          <a:lstStyle>
            <a:lvl1pPr lvl="0" rtl="0">
              <a:spcBef>
                <a:spcPts val="0"/>
              </a:spcBef>
              <a:spcAft>
                <a:spcPts val="0"/>
              </a:spcAft>
              <a:buClr>
                <a:schemeClr val="lt1"/>
              </a:buClr>
              <a:buSzPts val="1100"/>
              <a:buNone/>
              <a:defRPr sz="1467">
                <a:solidFill>
                  <a:schemeClr val="lt1"/>
                </a:solidFill>
              </a:defRPr>
            </a:lvl1pPr>
            <a:lvl2pPr lvl="1" rtl="0">
              <a:spcBef>
                <a:spcPts val="0"/>
              </a:spcBef>
              <a:spcAft>
                <a:spcPts val="0"/>
              </a:spcAft>
              <a:buClr>
                <a:schemeClr val="lt1"/>
              </a:buClr>
              <a:buSzPts val="1100"/>
              <a:buNone/>
              <a:defRPr sz="1467">
                <a:solidFill>
                  <a:schemeClr val="lt1"/>
                </a:solidFill>
              </a:defRPr>
            </a:lvl2pPr>
            <a:lvl3pPr lvl="2" rtl="0">
              <a:spcBef>
                <a:spcPts val="0"/>
              </a:spcBef>
              <a:spcAft>
                <a:spcPts val="0"/>
              </a:spcAft>
              <a:buClr>
                <a:schemeClr val="lt1"/>
              </a:buClr>
              <a:buSzPts val="1100"/>
              <a:buNone/>
              <a:defRPr sz="1467">
                <a:solidFill>
                  <a:schemeClr val="lt1"/>
                </a:solidFill>
              </a:defRPr>
            </a:lvl3pPr>
            <a:lvl4pPr lvl="3" rtl="0">
              <a:spcBef>
                <a:spcPts val="0"/>
              </a:spcBef>
              <a:spcAft>
                <a:spcPts val="0"/>
              </a:spcAft>
              <a:buClr>
                <a:schemeClr val="lt1"/>
              </a:buClr>
              <a:buSzPts val="1100"/>
              <a:buNone/>
              <a:defRPr sz="1467">
                <a:solidFill>
                  <a:schemeClr val="lt1"/>
                </a:solidFill>
              </a:defRPr>
            </a:lvl4pPr>
            <a:lvl5pPr lvl="4" rtl="0">
              <a:spcBef>
                <a:spcPts val="0"/>
              </a:spcBef>
              <a:spcAft>
                <a:spcPts val="0"/>
              </a:spcAft>
              <a:buClr>
                <a:schemeClr val="lt1"/>
              </a:buClr>
              <a:buSzPts val="1100"/>
              <a:buNone/>
              <a:defRPr sz="1467">
                <a:solidFill>
                  <a:schemeClr val="lt1"/>
                </a:solidFill>
              </a:defRPr>
            </a:lvl5pPr>
            <a:lvl6pPr lvl="5" rtl="0">
              <a:spcBef>
                <a:spcPts val="0"/>
              </a:spcBef>
              <a:spcAft>
                <a:spcPts val="0"/>
              </a:spcAft>
              <a:buClr>
                <a:schemeClr val="lt1"/>
              </a:buClr>
              <a:buSzPts val="1100"/>
              <a:buNone/>
              <a:defRPr sz="1467">
                <a:solidFill>
                  <a:schemeClr val="lt1"/>
                </a:solidFill>
              </a:defRPr>
            </a:lvl6pPr>
            <a:lvl7pPr lvl="6" rtl="0">
              <a:spcBef>
                <a:spcPts val="0"/>
              </a:spcBef>
              <a:spcAft>
                <a:spcPts val="0"/>
              </a:spcAft>
              <a:buClr>
                <a:schemeClr val="lt1"/>
              </a:buClr>
              <a:buSzPts val="1100"/>
              <a:buNone/>
              <a:defRPr sz="1467">
                <a:solidFill>
                  <a:schemeClr val="lt1"/>
                </a:solidFill>
              </a:defRPr>
            </a:lvl7pPr>
            <a:lvl8pPr lvl="7" rtl="0">
              <a:spcBef>
                <a:spcPts val="0"/>
              </a:spcBef>
              <a:spcAft>
                <a:spcPts val="0"/>
              </a:spcAft>
              <a:buClr>
                <a:schemeClr val="lt1"/>
              </a:buClr>
              <a:buSzPts val="1100"/>
              <a:buNone/>
              <a:defRPr sz="1467">
                <a:solidFill>
                  <a:schemeClr val="lt1"/>
                </a:solidFill>
              </a:defRPr>
            </a:lvl8pPr>
            <a:lvl9pPr lvl="8" rtl="0">
              <a:spcBef>
                <a:spcPts val="0"/>
              </a:spcBef>
              <a:spcAft>
                <a:spcPts val="0"/>
              </a:spcAft>
              <a:buClr>
                <a:schemeClr val="lt1"/>
              </a:buClr>
              <a:buSzPts val="1100"/>
              <a:buNone/>
              <a:defRPr sz="1467">
                <a:solidFill>
                  <a:schemeClr val="lt1"/>
                </a:solidFill>
              </a:defRPr>
            </a:lvl9pPr>
          </a:lstStyle>
          <a:p>
            <a:r>
              <a:rPr lang="en-US" smtClean="0"/>
              <a:t>Click to edit Master title style</a:t>
            </a:r>
            <a:endParaRPr/>
          </a:p>
        </p:txBody>
      </p:sp>
      <p:sp>
        <p:nvSpPr>
          <p:cNvPr id="77" name="Google Shape;77;p10"/>
          <p:cNvSpPr txBox="1">
            <a:spLocks noGrp="1"/>
          </p:cNvSpPr>
          <p:nvPr>
            <p:ph type="subTitle" idx="1"/>
          </p:nvPr>
        </p:nvSpPr>
        <p:spPr>
          <a:xfrm flipH="1">
            <a:off x="960003" y="3939667"/>
            <a:ext cx="2646800" cy="1294000"/>
          </a:xfrm>
          <a:prstGeom prst="rect">
            <a:avLst/>
          </a:prstGeom>
        </p:spPr>
        <p:txBody>
          <a:bodyPr spcFirstLastPara="1" wrap="square" lIns="91425" tIns="91425" rIns="91425" bIns="91425" anchor="t" anchorCtr="0">
            <a:noAutofit/>
          </a:bodyPr>
          <a:lstStyle>
            <a:lvl1pPr lvl="0" rtl="0">
              <a:lnSpc>
                <a:spcPct val="100000"/>
              </a:lnSpc>
              <a:spcBef>
                <a:spcPts val="0"/>
              </a:spcBef>
              <a:spcAft>
                <a:spcPts val="0"/>
              </a:spcAft>
              <a:buClr>
                <a:schemeClr val="lt1"/>
              </a:buClr>
              <a:buSzPts val="900"/>
              <a:buNone/>
              <a:defRPr sz="1200">
                <a:solidFill>
                  <a:schemeClr val="lt1"/>
                </a:solidFill>
              </a:defRPr>
            </a:lvl1pPr>
            <a:lvl2pPr lvl="1" rtl="0">
              <a:lnSpc>
                <a:spcPct val="100000"/>
              </a:lnSpc>
              <a:spcBef>
                <a:spcPts val="0"/>
              </a:spcBef>
              <a:spcAft>
                <a:spcPts val="0"/>
              </a:spcAft>
              <a:buClr>
                <a:schemeClr val="lt1"/>
              </a:buClr>
              <a:buSzPts val="900"/>
              <a:buNone/>
              <a:defRPr sz="1200">
                <a:solidFill>
                  <a:schemeClr val="lt1"/>
                </a:solidFill>
              </a:defRPr>
            </a:lvl2pPr>
            <a:lvl3pPr lvl="2" rtl="0">
              <a:lnSpc>
                <a:spcPct val="100000"/>
              </a:lnSpc>
              <a:spcBef>
                <a:spcPts val="0"/>
              </a:spcBef>
              <a:spcAft>
                <a:spcPts val="0"/>
              </a:spcAft>
              <a:buClr>
                <a:schemeClr val="lt1"/>
              </a:buClr>
              <a:buSzPts val="900"/>
              <a:buNone/>
              <a:defRPr sz="1200">
                <a:solidFill>
                  <a:schemeClr val="lt1"/>
                </a:solidFill>
              </a:defRPr>
            </a:lvl3pPr>
            <a:lvl4pPr lvl="3" rtl="0">
              <a:lnSpc>
                <a:spcPct val="100000"/>
              </a:lnSpc>
              <a:spcBef>
                <a:spcPts val="0"/>
              </a:spcBef>
              <a:spcAft>
                <a:spcPts val="0"/>
              </a:spcAft>
              <a:buClr>
                <a:schemeClr val="lt1"/>
              </a:buClr>
              <a:buSzPts val="900"/>
              <a:buNone/>
              <a:defRPr sz="1200">
                <a:solidFill>
                  <a:schemeClr val="lt1"/>
                </a:solidFill>
              </a:defRPr>
            </a:lvl4pPr>
            <a:lvl5pPr lvl="4" rtl="0">
              <a:lnSpc>
                <a:spcPct val="100000"/>
              </a:lnSpc>
              <a:spcBef>
                <a:spcPts val="0"/>
              </a:spcBef>
              <a:spcAft>
                <a:spcPts val="0"/>
              </a:spcAft>
              <a:buClr>
                <a:schemeClr val="lt1"/>
              </a:buClr>
              <a:buSzPts val="900"/>
              <a:buNone/>
              <a:defRPr sz="1200">
                <a:solidFill>
                  <a:schemeClr val="lt1"/>
                </a:solidFill>
              </a:defRPr>
            </a:lvl5pPr>
            <a:lvl6pPr lvl="5" rtl="0">
              <a:lnSpc>
                <a:spcPct val="100000"/>
              </a:lnSpc>
              <a:spcBef>
                <a:spcPts val="0"/>
              </a:spcBef>
              <a:spcAft>
                <a:spcPts val="0"/>
              </a:spcAft>
              <a:buClr>
                <a:schemeClr val="lt1"/>
              </a:buClr>
              <a:buSzPts val="900"/>
              <a:buNone/>
              <a:defRPr sz="1200">
                <a:solidFill>
                  <a:schemeClr val="lt1"/>
                </a:solidFill>
              </a:defRPr>
            </a:lvl6pPr>
            <a:lvl7pPr lvl="6" rtl="0">
              <a:lnSpc>
                <a:spcPct val="100000"/>
              </a:lnSpc>
              <a:spcBef>
                <a:spcPts val="0"/>
              </a:spcBef>
              <a:spcAft>
                <a:spcPts val="0"/>
              </a:spcAft>
              <a:buClr>
                <a:schemeClr val="lt1"/>
              </a:buClr>
              <a:buSzPts val="900"/>
              <a:buNone/>
              <a:defRPr sz="1200">
                <a:solidFill>
                  <a:schemeClr val="lt1"/>
                </a:solidFill>
              </a:defRPr>
            </a:lvl7pPr>
            <a:lvl8pPr lvl="7" rtl="0">
              <a:lnSpc>
                <a:spcPct val="100000"/>
              </a:lnSpc>
              <a:spcBef>
                <a:spcPts val="0"/>
              </a:spcBef>
              <a:spcAft>
                <a:spcPts val="0"/>
              </a:spcAft>
              <a:buClr>
                <a:schemeClr val="lt1"/>
              </a:buClr>
              <a:buSzPts val="900"/>
              <a:buNone/>
              <a:defRPr sz="1200">
                <a:solidFill>
                  <a:schemeClr val="lt1"/>
                </a:solidFill>
              </a:defRPr>
            </a:lvl8pPr>
            <a:lvl9pPr lvl="8" rtl="0">
              <a:lnSpc>
                <a:spcPct val="100000"/>
              </a:lnSpc>
              <a:spcBef>
                <a:spcPts val="0"/>
              </a:spcBef>
              <a:spcAft>
                <a:spcPts val="0"/>
              </a:spcAft>
              <a:buClr>
                <a:schemeClr val="lt1"/>
              </a:buClr>
              <a:buSzPts val="900"/>
              <a:buNone/>
              <a:defRPr sz="1200">
                <a:solidFill>
                  <a:schemeClr val="lt1"/>
                </a:solidFill>
              </a:defRPr>
            </a:lvl9pPr>
          </a:lstStyle>
          <a:p>
            <a:r>
              <a:rPr lang="en-US" smtClean="0"/>
              <a:t>Click to edit Master subtitle style</a:t>
            </a:r>
            <a:endParaRPr/>
          </a:p>
        </p:txBody>
      </p:sp>
      <p:sp>
        <p:nvSpPr>
          <p:cNvPr id="78" name="Google Shape;78;p10"/>
          <p:cNvSpPr txBox="1">
            <a:spLocks noGrp="1"/>
          </p:cNvSpPr>
          <p:nvPr>
            <p:ph type="ctrTitle" idx="3"/>
          </p:nvPr>
        </p:nvSpPr>
        <p:spPr>
          <a:xfrm flipH="1">
            <a:off x="5179801" y="3231433"/>
            <a:ext cx="1832400" cy="863600"/>
          </a:xfrm>
          <a:prstGeom prst="rect">
            <a:avLst/>
          </a:prstGeom>
        </p:spPr>
        <p:txBody>
          <a:bodyPr spcFirstLastPara="1" wrap="square" lIns="91425" tIns="91425" rIns="91425" bIns="91425" anchor="b" anchorCtr="0">
            <a:noAutofit/>
          </a:bodyPr>
          <a:lstStyle>
            <a:lvl1pPr lvl="0" algn="ctr" rtl="0">
              <a:spcBef>
                <a:spcPts val="0"/>
              </a:spcBef>
              <a:spcAft>
                <a:spcPts val="0"/>
              </a:spcAft>
              <a:buClr>
                <a:schemeClr val="dk1"/>
              </a:buClr>
              <a:buSzPts val="1100"/>
              <a:buNone/>
              <a:defRPr sz="1467">
                <a:solidFill>
                  <a:schemeClr val="dk1"/>
                </a:solidFill>
              </a:defRPr>
            </a:lvl1pPr>
            <a:lvl2pPr lvl="1" algn="ctr" rtl="0">
              <a:spcBef>
                <a:spcPts val="0"/>
              </a:spcBef>
              <a:spcAft>
                <a:spcPts val="0"/>
              </a:spcAft>
              <a:buClr>
                <a:schemeClr val="dk1"/>
              </a:buClr>
              <a:buSzPts val="1100"/>
              <a:buNone/>
              <a:defRPr sz="1467">
                <a:solidFill>
                  <a:schemeClr val="dk1"/>
                </a:solidFill>
              </a:defRPr>
            </a:lvl2pPr>
            <a:lvl3pPr lvl="2" algn="ctr" rtl="0">
              <a:spcBef>
                <a:spcPts val="0"/>
              </a:spcBef>
              <a:spcAft>
                <a:spcPts val="0"/>
              </a:spcAft>
              <a:buClr>
                <a:schemeClr val="dk1"/>
              </a:buClr>
              <a:buSzPts val="1100"/>
              <a:buNone/>
              <a:defRPr sz="1467">
                <a:solidFill>
                  <a:schemeClr val="dk1"/>
                </a:solidFill>
              </a:defRPr>
            </a:lvl3pPr>
            <a:lvl4pPr lvl="3" algn="ctr" rtl="0">
              <a:spcBef>
                <a:spcPts val="0"/>
              </a:spcBef>
              <a:spcAft>
                <a:spcPts val="0"/>
              </a:spcAft>
              <a:buClr>
                <a:schemeClr val="dk1"/>
              </a:buClr>
              <a:buSzPts val="1100"/>
              <a:buNone/>
              <a:defRPr sz="1467">
                <a:solidFill>
                  <a:schemeClr val="dk1"/>
                </a:solidFill>
              </a:defRPr>
            </a:lvl4pPr>
            <a:lvl5pPr lvl="4" algn="ctr" rtl="0">
              <a:spcBef>
                <a:spcPts val="0"/>
              </a:spcBef>
              <a:spcAft>
                <a:spcPts val="0"/>
              </a:spcAft>
              <a:buClr>
                <a:schemeClr val="dk1"/>
              </a:buClr>
              <a:buSzPts val="1100"/>
              <a:buNone/>
              <a:defRPr sz="1467">
                <a:solidFill>
                  <a:schemeClr val="dk1"/>
                </a:solidFill>
              </a:defRPr>
            </a:lvl5pPr>
            <a:lvl6pPr lvl="5" algn="ctr" rtl="0">
              <a:spcBef>
                <a:spcPts val="0"/>
              </a:spcBef>
              <a:spcAft>
                <a:spcPts val="0"/>
              </a:spcAft>
              <a:buClr>
                <a:schemeClr val="dk1"/>
              </a:buClr>
              <a:buSzPts val="1100"/>
              <a:buNone/>
              <a:defRPr sz="1467">
                <a:solidFill>
                  <a:schemeClr val="dk1"/>
                </a:solidFill>
              </a:defRPr>
            </a:lvl6pPr>
            <a:lvl7pPr lvl="6" algn="ctr" rtl="0">
              <a:spcBef>
                <a:spcPts val="0"/>
              </a:spcBef>
              <a:spcAft>
                <a:spcPts val="0"/>
              </a:spcAft>
              <a:buClr>
                <a:schemeClr val="dk1"/>
              </a:buClr>
              <a:buSzPts val="1100"/>
              <a:buNone/>
              <a:defRPr sz="1467">
                <a:solidFill>
                  <a:schemeClr val="dk1"/>
                </a:solidFill>
              </a:defRPr>
            </a:lvl7pPr>
            <a:lvl8pPr lvl="7" algn="ctr" rtl="0">
              <a:spcBef>
                <a:spcPts val="0"/>
              </a:spcBef>
              <a:spcAft>
                <a:spcPts val="0"/>
              </a:spcAft>
              <a:buClr>
                <a:schemeClr val="dk1"/>
              </a:buClr>
              <a:buSzPts val="1100"/>
              <a:buNone/>
              <a:defRPr sz="1467">
                <a:solidFill>
                  <a:schemeClr val="dk1"/>
                </a:solidFill>
              </a:defRPr>
            </a:lvl8pPr>
            <a:lvl9pPr lvl="8" algn="ctr" rtl="0">
              <a:spcBef>
                <a:spcPts val="0"/>
              </a:spcBef>
              <a:spcAft>
                <a:spcPts val="0"/>
              </a:spcAft>
              <a:buClr>
                <a:schemeClr val="dk1"/>
              </a:buClr>
              <a:buSzPts val="1100"/>
              <a:buNone/>
              <a:defRPr sz="1467">
                <a:solidFill>
                  <a:schemeClr val="dk1"/>
                </a:solidFill>
              </a:defRPr>
            </a:lvl9pPr>
          </a:lstStyle>
          <a:p>
            <a:r>
              <a:rPr lang="en-US" smtClean="0"/>
              <a:t>Click to edit Master title style</a:t>
            </a:r>
            <a:endParaRPr/>
          </a:p>
        </p:txBody>
      </p:sp>
      <p:sp>
        <p:nvSpPr>
          <p:cNvPr id="79" name="Google Shape;79;p10"/>
          <p:cNvSpPr txBox="1">
            <a:spLocks noGrp="1"/>
          </p:cNvSpPr>
          <p:nvPr>
            <p:ph type="subTitle" idx="4"/>
          </p:nvPr>
        </p:nvSpPr>
        <p:spPr>
          <a:xfrm flipH="1">
            <a:off x="4772601" y="3939667"/>
            <a:ext cx="2646800" cy="12940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Clr>
                <a:schemeClr val="dk1"/>
              </a:buClr>
              <a:buSzPts val="900"/>
              <a:buNone/>
              <a:defRPr sz="1200">
                <a:solidFill>
                  <a:schemeClr val="dk1"/>
                </a:solidFill>
              </a:defRPr>
            </a:lvl1pPr>
            <a:lvl2pPr lvl="1" algn="ctr" rtl="0">
              <a:lnSpc>
                <a:spcPct val="100000"/>
              </a:lnSpc>
              <a:spcBef>
                <a:spcPts val="0"/>
              </a:spcBef>
              <a:spcAft>
                <a:spcPts val="0"/>
              </a:spcAft>
              <a:buClr>
                <a:schemeClr val="dk1"/>
              </a:buClr>
              <a:buSzPts val="900"/>
              <a:buNone/>
              <a:defRPr sz="1200">
                <a:solidFill>
                  <a:schemeClr val="dk1"/>
                </a:solidFill>
              </a:defRPr>
            </a:lvl2pPr>
            <a:lvl3pPr lvl="2" algn="ctr" rtl="0">
              <a:lnSpc>
                <a:spcPct val="100000"/>
              </a:lnSpc>
              <a:spcBef>
                <a:spcPts val="0"/>
              </a:spcBef>
              <a:spcAft>
                <a:spcPts val="0"/>
              </a:spcAft>
              <a:buClr>
                <a:schemeClr val="dk1"/>
              </a:buClr>
              <a:buSzPts val="900"/>
              <a:buNone/>
              <a:defRPr sz="1200">
                <a:solidFill>
                  <a:schemeClr val="dk1"/>
                </a:solidFill>
              </a:defRPr>
            </a:lvl3pPr>
            <a:lvl4pPr lvl="3" algn="ctr" rtl="0">
              <a:lnSpc>
                <a:spcPct val="100000"/>
              </a:lnSpc>
              <a:spcBef>
                <a:spcPts val="0"/>
              </a:spcBef>
              <a:spcAft>
                <a:spcPts val="0"/>
              </a:spcAft>
              <a:buClr>
                <a:schemeClr val="dk1"/>
              </a:buClr>
              <a:buSzPts val="900"/>
              <a:buNone/>
              <a:defRPr sz="1200">
                <a:solidFill>
                  <a:schemeClr val="dk1"/>
                </a:solidFill>
              </a:defRPr>
            </a:lvl4pPr>
            <a:lvl5pPr lvl="4" algn="ctr" rtl="0">
              <a:lnSpc>
                <a:spcPct val="100000"/>
              </a:lnSpc>
              <a:spcBef>
                <a:spcPts val="0"/>
              </a:spcBef>
              <a:spcAft>
                <a:spcPts val="0"/>
              </a:spcAft>
              <a:buClr>
                <a:schemeClr val="dk1"/>
              </a:buClr>
              <a:buSzPts val="900"/>
              <a:buNone/>
              <a:defRPr sz="1200">
                <a:solidFill>
                  <a:schemeClr val="dk1"/>
                </a:solidFill>
              </a:defRPr>
            </a:lvl5pPr>
            <a:lvl6pPr lvl="5" algn="ctr" rtl="0">
              <a:lnSpc>
                <a:spcPct val="100000"/>
              </a:lnSpc>
              <a:spcBef>
                <a:spcPts val="0"/>
              </a:spcBef>
              <a:spcAft>
                <a:spcPts val="0"/>
              </a:spcAft>
              <a:buClr>
                <a:schemeClr val="dk1"/>
              </a:buClr>
              <a:buSzPts val="900"/>
              <a:buNone/>
              <a:defRPr sz="1200">
                <a:solidFill>
                  <a:schemeClr val="dk1"/>
                </a:solidFill>
              </a:defRPr>
            </a:lvl6pPr>
            <a:lvl7pPr lvl="6" algn="ctr" rtl="0">
              <a:lnSpc>
                <a:spcPct val="100000"/>
              </a:lnSpc>
              <a:spcBef>
                <a:spcPts val="0"/>
              </a:spcBef>
              <a:spcAft>
                <a:spcPts val="0"/>
              </a:spcAft>
              <a:buClr>
                <a:schemeClr val="dk1"/>
              </a:buClr>
              <a:buSzPts val="900"/>
              <a:buNone/>
              <a:defRPr sz="1200">
                <a:solidFill>
                  <a:schemeClr val="dk1"/>
                </a:solidFill>
              </a:defRPr>
            </a:lvl7pPr>
            <a:lvl8pPr lvl="7" algn="ctr" rtl="0">
              <a:lnSpc>
                <a:spcPct val="100000"/>
              </a:lnSpc>
              <a:spcBef>
                <a:spcPts val="0"/>
              </a:spcBef>
              <a:spcAft>
                <a:spcPts val="0"/>
              </a:spcAft>
              <a:buClr>
                <a:schemeClr val="dk1"/>
              </a:buClr>
              <a:buSzPts val="900"/>
              <a:buNone/>
              <a:defRPr sz="1200">
                <a:solidFill>
                  <a:schemeClr val="dk1"/>
                </a:solidFill>
              </a:defRPr>
            </a:lvl8pPr>
            <a:lvl9pPr lvl="8" algn="ctr" rtl="0">
              <a:lnSpc>
                <a:spcPct val="100000"/>
              </a:lnSpc>
              <a:spcBef>
                <a:spcPts val="0"/>
              </a:spcBef>
              <a:spcAft>
                <a:spcPts val="0"/>
              </a:spcAft>
              <a:buClr>
                <a:schemeClr val="dk1"/>
              </a:buClr>
              <a:buSzPts val="900"/>
              <a:buNone/>
              <a:defRPr sz="1200">
                <a:solidFill>
                  <a:schemeClr val="dk1"/>
                </a:solidFill>
              </a:defRPr>
            </a:lvl9pPr>
          </a:lstStyle>
          <a:p>
            <a:r>
              <a:rPr lang="en-US" smtClean="0"/>
              <a:t>Click to edit Master subtitle style</a:t>
            </a:r>
            <a:endParaRPr/>
          </a:p>
        </p:txBody>
      </p:sp>
      <p:sp>
        <p:nvSpPr>
          <p:cNvPr id="80" name="Google Shape;80;p10"/>
          <p:cNvSpPr txBox="1">
            <a:spLocks noGrp="1"/>
          </p:cNvSpPr>
          <p:nvPr>
            <p:ph type="ctrTitle" idx="5"/>
          </p:nvPr>
        </p:nvSpPr>
        <p:spPr>
          <a:xfrm flipH="1">
            <a:off x="9390969" y="3231433"/>
            <a:ext cx="1832400" cy="863600"/>
          </a:xfrm>
          <a:prstGeom prst="rect">
            <a:avLst/>
          </a:prstGeom>
        </p:spPr>
        <p:txBody>
          <a:bodyPr spcFirstLastPara="1" wrap="square" lIns="91425" tIns="91425" rIns="91425" bIns="91425" anchor="b" anchorCtr="0">
            <a:noAutofit/>
          </a:bodyPr>
          <a:lstStyle>
            <a:lvl1pPr lvl="0" algn="r" rtl="0">
              <a:spcBef>
                <a:spcPts val="0"/>
              </a:spcBef>
              <a:spcAft>
                <a:spcPts val="0"/>
              </a:spcAft>
              <a:buClr>
                <a:schemeClr val="dk1"/>
              </a:buClr>
              <a:buSzPts val="1100"/>
              <a:buNone/>
              <a:defRPr sz="1467">
                <a:solidFill>
                  <a:schemeClr val="dk1"/>
                </a:solidFill>
              </a:defRPr>
            </a:lvl1pPr>
            <a:lvl2pPr lvl="1" algn="r" rtl="0">
              <a:spcBef>
                <a:spcPts val="0"/>
              </a:spcBef>
              <a:spcAft>
                <a:spcPts val="0"/>
              </a:spcAft>
              <a:buClr>
                <a:schemeClr val="dk1"/>
              </a:buClr>
              <a:buSzPts val="1100"/>
              <a:buNone/>
              <a:defRPr sz="1467">
                <a:solidFill>
                  <a:schemeClr val="dk1"/>
                </a:solidFill>
              </a:defRPr>
            </a:lvl2pPr>
            <a:lvl3pPr lvl="2" algn="r" rtl="0">
              <a:spcBef>
                <a:spcPts val="0"/>
              </a:spcBef>
              <a:spcAft>
                <a:spcPts val="0"/>
              </a:spcAft>
              <a:buClr>
                <a:schemeClr val="dk1"/>
              </a:buClr>
              <a:buSzPts val="1100"/>
              <a:buNone/>
              <a:defRPr sz="1467">
                <a:solidFill>
                  <a:schemeClr val="dk1"/>
                </a:solidFill>
              </a:defRPr>
            </a:lvl3pPr>
            <a:lvl4pPr lvl="3" algn="r" rtl="0">
              <a:spcBef>
                <a:spcPts val="0"/>
              </a:spcBef>
              <a:spcAft>
                <a:spcPts val="0"/>
              </a:spcAft>
              <a:buClr>
                <a:schemeClr val="dk1"/>
              </a:buClr>
              <a:buSzPts val="1100"/>
              <a:buNone/>
              <a:defRPr sz="1467">
                <a:solidFill>
                  <a:schemeClr val="dk1"/>
                </a:solidFill>
              </a:defRPr>
            </a:lvl4pPr>
            <a:lvl5pPr lvl="4" algn="r" rtl="0">
              <a:spcBef>
                <a:spcPts val="0"/>
              </a:spcBef>
              <a:spcAft>
                <a:spcPts val="0"/>
              </a:spcAft>
              <a:buClr>
                <a:schemeClr val="dk1"/>
              </a:buClr>
              <a:buSzPts val="1100"/>
              <a:buNone/>
              <a:defRPr sz="1467">
                <a:solidFill>
                  <a:schemeClr val="dk1"/>
                </a:solidFill>
              </a:defRPr>
            </a:lvl5pPr>
            <a:lvl6pPr lvl="5" algn="r" rtl="0">
              <a:spcBef>
                <a:spcPts val="0"/>
              </a:spcBef>
              <a:spcAft>
                <a:spcPts val="0"/>
              </a:spcAft>
              <a:buClr>
                <a:schemeClr val="dk1"/>
              </a:buClr>
              <a:buSzPts val="1100"/>
              <a:buNone/>
              <a:defRPr sz="1467">
                <a:solidFill>
                  <a:schemeClr val="dk1"/>
                </a:solidFill>
              </a:defRPr>
            </a:lvl6pPr>
            <a:lvl7pPr lvl="6" algn="r" rtl="0">
              <a:spcBef>
                <a:spcPts val="0"/>
              </a:spcBef>
              <a:spcAft>
                <a:spcPts val="0"/>
              </a:spcAft>
              <a:buClr>
                <a:schemeClr val="dk1"/>
              </a:buClr>
              <a:buSzPts val="1100"/>
              <a:buNone/>
              <a:defRPr sz="1467">
                <a:solidFill>
                  <a:schemeClr val="dk1"/>
                </a:solidFill>
              </a:defRPr>
            </a:lvl7pPr>
            <a:lvl8pPr lvl="7" algn="r" rtl="0">
              <a:spcBef>
                <a:spcPts val="0"/>
              </a:spcBef>
              <a:spcAft>
                <a:spcPts val="0"/>
              </a:spcAft>
              <a:buClr>
                <a:schemeClr val="dk1"/>
              </a:buClr>
              <a:buSzPts val="1100"/>
              <a:buNone/>
              <a:defRPr sz="1467">
                <a:solidFill>
                  <a:schemeClr val="dk1"/>
                </a:solidFill>
              </a:defRPr>
            </a:lvl8pPr>
            <a:lvl9pPr lvl="8" algn="r" rtl="0">
              <a:spcBef>
                <a:spcPts val="0"/>
              </a:spcBef>
              <a:spcAft>
                <a:spcPts val="0"/>
              </a:spcAft>
              <a:buClr>
                <a:schemeClr val="dk1"/>
              </a:buClr>
              <a:buSzPts val="1100"/>
              <a:buNone/>
              <a:defRPr sz="1467">
                <a:solidFill>
                  <a:schemeClr val="dk1"/>
                </a:solidFill>
              </a:defRPr>
            </a:lvl9pPr>
          </a:lstStyle>
          <a:p>
            <a:r>
              <a:rPr lang="en-US" smtClean="0"/>
              <a:t>Click to edit Master title style</a:t>
            </a:r>
            <a:endParaRPr/>
          </a:p>
        </p:txBody>
      </p:sp>
      <p:sp>
        <p:nvSpPr>
          <p:cNvPr id="81" name="Google Shape;81;p10"/>
          <p:cNvSpPr txBox="1">
            <a:spLocks noGrp="1"/>
          </p:cNvSpPr>
          <p:nvPr>
            <p:ph type="subTitle" idx="6"/>
          </p:nvPr>
        </p:nvSpPr>
        <p:spPr>
          <a:xfrm flipH="1">
            <a:off x="8576569" y="3939667"/>
            <a:ext cx="2646800" cy="1294000"/>
          </a:xfrm>
          <a:prstGeom prst="rect">
            <a:avLst/>
          </a:prstGeom>
        </p:spPr>
        <p:txBody>
          <a:bodyPr spcFirstLastPara="1" wrap="square" lIns="91425" tIns="91425" rIns="91425" bIns="91425" anchor="t" anchorCtr="0">
            <a:noAutofit/>
          </a:bodyPr>
          <a:lstStyle>
            <a:lvl1pPr lvl="0" algn="r" rtl="0">
              <a:lnSpc>
                <a:spcPct val="100000"/>
              </a:lnSpc>
              <a:spcBef>
                <a:spcPts val="0"/>
              </a:spcBef>
              <a:spcAft>
                <a:spcPts val="0"/>
              </a:spcAft>
              <a:buClr>
                <a:schemeClr val="dk1"/>
              </a:buClr>
              <a:buSzPts val="900"/>
              <a:buNone/>
              <a:defRPr sz="1200">
                <a:solidFill>
                  <a:schemeClr val="dk1"/>
                </a:solidFill>
              </a:defRPr>
            </a:lvl1pPr>
            <a:lvl2pPr lvl="1" algn="r" rtl="0">
              <a:lnSpc>
                <a:spcPct val="100000"/>
              </a:lnSpc>
              <a:spcBef>
                <a:spcPts val="0"/>
              </a:spcBef>
              <a:spcAft>
                <a:spcPts val="0"/>
              </a:spcAft>
              <a:buClr>
                <a:schemeClr val="dk1"/>
              </a:buClr>
              <a:buSzPts val="900"/>
              <a:buNone/>
              <a:defRPr sz="1200">
                <a:solidFill>
                  <a:schemeClr val="dk1"/>
                </a:solidFill>
              </a:defRPr>
            </a:lvl2pPr>
            <a:lvl3pPr lvl="2" algn="r" rtl="0">
              <a:lnSpc>
                <a:spcPct val="100000"/>
              </a:lnSpc>
              <a:spcBef>
                <a:spcPts val="0"/>
              </a:spcBef>
              <a:spcAft>
                <a:spcPts val="0"/>
              </a:spcAft>
              <a:buClr>
                <a:schemeClr val="dk1"/>
              </a:buClr>
              <a:buSzPts val="900"/>
              <a:buNone/>
              <a:defRPr sz="1200">
                <a:solidFill>
                  <a:schemeClr val="dk1"/>
                </a:solidFill>
              </a:defRPr>
            </a:lvl3pPr>
            <a:lvl4pPr lvl="3" algn="r" rtl="0">
              <a:lnSpc>
                <a:spcPct val="100000"/>
              </a:lnSpc>
              <a:spcBef>
                <a:spcPts val="0"/>
              </a:spcBef>
              <a:spcAft>
                <a:spcPts val="0"/>
              </a:spcAft>
              <a:buClr>
                <a:schemeClr val="dk1"/>
              </a:buClr>
              <a:buSzPts val="900"/>
              <a:buNone/>
              <a:defRPr sz="1200">
                <a:solidFill>
                  <a:schemeClr val="dk1"/>
                </a:solidFill>
              </a:defRPr>
            </a:lvl4pPr>
            <a:lvl5pPr lvl="4" algn="r" rtl="0">
              <a:lnSpc>
                <a:spcPct val="100000"/>
              </a:lnSpc>
              <a:spcBef>
                <a:spcPts val="0"/>
              </a:spcBef>
              <a:spcAft>
                <a:spcPts val="0"/>
              </a:spcAft>
              <a:buClr>
                <a:schemeClr val="dk1"/>
              </a:buClr>
              <a:buSzPts val="900"/>
              <a:buNone/>
              <a:defRPr sz="1200">
                <a:solidFill>
                  <a:schemeClr val="dk1"/>
                </a:solidFill>
              </a:defRPr>
            </a:lvl5pPr>
            <a:lvl6pPr lvl="5" algn="r" rtl="0">
              <a:lnSpc>
                <a:spcPct val="100000"/>
              </a:lnSpc>
              <a:spcBef>
                <a:spcPts val="0"/>
              </a:spcBef>
              <a:spcAft>
                <a:spcPts val="0"/>
              </a:spcAft>
              <a:buClr>
                <a:schemeClr val="dk1"/>
              </a:buClr>
              <a:buSzPts val="900"/>
              <a:buNone/>
              <a:defRPr sz="1200">
                <a:solidFill>
                  <a:schemeClr val="dk1"/>
                </a:solidFill>
              </a:defRPr>
            </a:lvl6pPr>
            <a:lvl7pPr lvl="6" algn="r" rtl="0">
              <a:lnSpc>
                <a:spcPct val="100000"/>
              </a:lnSpc>
              <a:spcBef>
                <a:spcPts val="0"/>
              </a:spcBef>
              <a:spcAft>
                <a:spcPts val="0"/>
              </a:spcAft>
              <a:buClr>
                <a:schemeClr val="dk1"/>
              </a:buClr>
              <a:buSzPts val="900"/>
              <a:buNone/>
              <a:defRPr sz="1200">
                <a:solidFill>
                  <a:schemeClr val="dk1"/>
                </a:solidFill>
              </a:defRPr>
            </a:lvl7pPr>
            <a:lvl8pPr lvl="7" algn="r" rtl="0">
              <a:lnSpc>
                <a:spcPct val="100000"/>
              </a:lnSpc>
              <a:spcBef>
                <a:spcPts val="0"/>
              </a:spcBef>
              <a:spcAft>
                <a:spcPts val="0"/>
              </a:spcAft>
              <a:buClr>
                <a:schemeClr val="dk1"/>
              </a:buClr>
              <a:buSzPts val="900"/>
              <a:buNone/>
              <a:defRPr sz="1200">
                <a:solidFill>
                  <a:schemeClr val="dk1"/>
                </a:solidFill>
              </a:defRPr>
            </a:lvl8pPr>
            <a:lvl9pPr lvl="8" algn="r" rtl="0">
              <a:lnSpc>
                <a:spcPct val="100000"/>
              </a:lnSpc>
              <a:spcBef>
                <a:spcPts val="0"/>
              </a:spcBef>
              <a:spcAft>
                <a:spcPts val="0"/>
              </a:spcAft>
              <a:buClr>
                <a:schemeClr val="dk1"/>
              </a:buClr>
              <a:buSzPts val="900"/>
              <a:buNone/>
              <a:defRPr sz="1200">
                <a:solidFill>
                  <a:schemeClr val="dk1"/>
                </a:solidFill>
              </a:defRPr>
            </a:lvl9pPr>
          </a:lstStyle>
          <a:p>
            <a:r>
              <a:rPr lang="en-US" smtClean="0"/>
              <a:t>Click to edit Master subtitle style</a:t>
            </a:r>
            <a:endParaRPr/>
          </a:p>
        </p:txBody>
      </p:sp>
    </p:spTree>
    <p:extLst>
      <p:ext uri="{BB962C8B-B14F-4D97-AF65-F5344CB8AC3E}">
        <p14:creationId xmlns:p14="http://schemas.microsoft.com/office/powerpoint/2010/main" val="217906772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Title + design ">
  <p:cSld name="Title + design ">
    <p:spTree>
      <p:nvGrpSpPr>
        <p:cNvPr id="1" name="Shape 82"/>
        <p:cNvGrpSpPr/>
        <p:nvPr/>
      </p:nvGrpSpPr>
      <p:grpSpPr>
        <a:xfrm>
          <a:off x="0" y="0"/>
          <a:ext cx="0" cy="0"/>
          <a:chOff x="0" y="0"/>
          <a:chExt cx="0" cy="0"/>
        </a:xfrm>
      </p:grpSpPr>
      <p:sp>
        <p:nvSpPr>
          <p:cNvPr id="83" name="Google Shape;83;p11"/>
          <p:cNvSpPr txBox="1">
            <a:spLocks noGrp="1"/>
          </p:cNvSpPr>
          <p:nvPr>
            <p:ph type="ctrTitle"/>
          </p:nvPr>
        </p:nvSpPr>
        <p:spPr>
          <a:xfrm>
            <a:off x="814495" y="540448"/>
            <a:ext cx="2316400" cy="1261600"/>
          </a:xfrm>
          <a:prstGeom prst="rect">
            <a:avLst/>
          </a:prstGeom>
        </p:spPr>
        <p:txBody>
          <a:bodyPr spcFirstLastPara="1" wrap="square" lIns="91425" tIns="91425" rIns="91425" bIns="91425" anchor="t" anchorCtr="0">
            <a:noAutofit/>
          </a:bodyPr>
          <a:lstStyle>
            <a:lvl1pPr lvl="0"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1pPr>
            <a:lvl2pPr lvl="1"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2pPr>
            <a:lvl3pPr lvl="2"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3pPr>
            <a:lvl4pPr lvl="3"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4pPr>
            <a:lvl5pPr lvl="4"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5pPr>
            <a:lvl6pPr lvl="5"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6pPr>
            <a:lvl7pPr lvl="6"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7pPr>
            <a:lvl8pPr lvl="7"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8pPr>
            <a:lvl9pPr lvl="8" algn="r" rtl="0">
              <a:spcBef>
                <a:spcPts val="0"/>
              </a:spcBef>
              <a:spcAft>
                <a:spcPts val="0"/>
              </a:spcAft>
              <a:buSzPts val="1400"/>
              <a:buFont typeface="Nunito Sans ExtraBold"/>
              <a:buNone/>
              <a:defRPr sz="1867" b="0">
                <a:latin typeface="Nunito Sans ExtraBold"/>
                <a:ea typeface="Nunito Sans ExtraBold"/>
                <a:cs typeface="Nunito Sans ExtraBold"/>
                <a:sym typeface="Nunito Sans ExtraBold"/>
              </a:defRPr>
            </a:lvl9pPr>
          </a:lstStyle>
          <a:p>
            <a:r>
              <a:rPr lang="en-US" smtClean="0"/>
              <a:t>Click to edit Master title style</a:t>
            </a:r>
            <a:endParaRPr/>
          </a:p>
        </p:txBody>
      </p:sp>
    </p:spTree>
    <p:extLst>
      <p:ext uri="{BB962C8B-B14F-4D97-AF65-F5344CB8AC3E}">
        <p14:creationId xmlns:p14="http://schemas.microsoft.com/office/powerpoint/2010/main" val="275850089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_rels/slideMaster2.xml.rels><?xml version="1.0" encoding="UTF-8" standalone="yes"?>
<Relationships xmlns="http://schemas.openxmlformats.org/package/2006/relationships"><Relationship Id="rId2" Type="http://schemas.openxmlformats.org/officeDocument/2006/relationships/theme" Target="../theme/theme2.xml"/><Relationship Id="rId1" Type="http://schemas.openxmlformats.org/officeDocument/2006/relationships/slideLayout" Target="../slideLayouts/slideLayout17.xml"/></Relationships>
</file>

<file path=ppt/slideMasters/_rels/slideMaster3.xml.rels><?xml version="1.0" encoding="UTF-8" standalone="yes"?>
<Relationships xmlns="http://schemas.openxmlformats.org/package/2006/relationships"><Relationship Id="rId2" Type="http://schemas.openxmlformats.org/officeDocument/2006/relationships/theme" Target="../theme/theme3.xml"/><Relationship Id="rId1" Type="http://schemas.openxmlformats.org/officeDocument/2006/relationships/slideLayout" Target="../slideLayouts/slideLayout18.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415600" y="593367"/>
            <a:ext cx="11360800" cy="763600"/>
          </a:xfrm>
          <a:prstGeom prst="rect">
            <a:avLst/>
          </a:prstGeom>
          <a:noFill/>
          <a:ln>
            <a:noFill/>
          </a:ln>
        </p:spPr>
        <p:txBody>
          <a:bodyPr spcFirstLastPara="1" wrap="square" lIns="91425" tIns="91425" rIns="91425" bIns="91425" anchor="t" anchorCtr="0">
            <a:noAutofit/>
          </a:bodyPr>
          <a:lstStyle>
            <a:lvl1pPr lvl="0" rtl="0">
              <a:spcBef>
                <a:spcPts val="0"/>
              </a:spcBef>
              <a:spcAft>
                <a:spcPts val="0"/>
              </a:spcAft>
              <a:buClr>
                <a:schemeClr val="dk1"/>
              </a:buClr>
              <a:buSzPts val="2800"/>
              <a:buFont typeface="Nunito Sans"/>
              <a:buNone/>
              <a:defRPr sz="2800" b="1">
                <a:solidFill>
                  <a:schemeClr val="dk1"/>
                </a:solidFill>
                <a:latin typeface="Nunito Sans"/>
                <a:ea typeface="Nunito Sans"/>
                <a:cs typeface="Nunito Sans"/>
                <a:sym typeface="Nunito Sans"/>
              </a:defRPr>
            </a:lvl1pPr>
            <a:lvl2pPr lvl="1" rtl="0">
              <a:spcBef>
                <a:spcPts val="0"/>
              </a:spcBef>
              <a:spcAft>
                <a:spcPts val="0"/>
              </a:spcAft>
              <a:buClr>
                <a:schemeClr val="dk1"/>
              </a:buClr>
              <a:buSzPts val="2800"/>
              <a:buFont typeface="Nunito Sans"/>
              <a:buNone/>
              <a:defRPr sz="2800" b="1">
                <a:solidFill>
                  <a:schemeClr val="dk1"/>
                </a:solidFill>
                <a:latin typeface="Nunito Sans"/>
                <a:ea typeface="Nunito Sans"/>
                <a:cs typeface="Nunito Sans"/>
                <a:sym typeface="Nunito Sans"/>
              </a:defRPr>
            </a:lvl2pPr>
            <a:lvl3pPr lvl="2" rtl="0">
              <a:spcBef>
                <a:spcPts val="0"/>
              </a:spcBef>
              <a:spcAft>
                <a:spcPts val="0"/>
              </a:spcAft>
              <a:buClr>
                <a:schemeClr val="dk1"/>
              </a:buClr>
              <a:buSzPts val="2800"/>
              <a:buFont typeface="Nunito Sans"/>
              <a:buNone/>
              <a:defRPr sz="2800" b="1">
                <a:solidFill>
                  <a:schemeClr val="dk1"/>
                </a:solidFill>
                <a:latin typeface="Nunito Sans"/>
                <a:ea typeface="Nunito Sans"/>
                <a:cs typeface="Nunito Sans"/>
                <a:sym typeface="Nunito Sans"/>
              </a:defRPr>
            </a:lvl3pPr>
            <a:lvl4pPr lvl="3" rtl="0">
              <a:spcBef>
                <a:spcPts val="0"/>
              </a:spcBef>
              <a:spcAft>
                <a:spcPts val="0"/>
              </a:spcAft>
              <a:buClr>
                <a:schemeClr val="dk1"/>
              </a:buClr>
              <a:buSzPts val="2800"/>
              <a:buFont typeface="Nunito Sans"/>
              <a:buNone/>
              <a:defRPr sz="2800" b="1">
                <a:solidFill>
                  <a:schemeClr val="dk1"/>
                </a:solidFill>
                <a:latin typeface="Nunito Sans"/>
                <a:ea typeface="Nunito Sans"/>
                <a:cs typeface="Nunito Sans"/>
                <a:sym typeface="Nunito Sans"/>
              </a:defRPr>
            </a:lvl4pPr>
            <a:lvl5pPr lvl="4" rtl="0">
              <a:spcBef>
                <a:spcPts val="0"/>
              </a:spcBef>
              <a:spcAft>
                <a:spcPts val="0"/>
              </a:spcAft>
              <a:buClr>
                <a:schemeClr val="dk1"/>
              </a:buClr>
              <a:buSzPts val="2800"/>
              <a:buFont typeface="Nunito Sans"/>
              <a:buNone/>
              <a:defRPr sz="2800" b="1">
                <a:solidFill>
                  <a:schemeClr val="dk1"/>
                </a:solidFill>
                <a:latin typeface="Nunito Sans"/>
                <a:ea typeface="Nunito Sans"/>
                <a:cs typeface="Nunito Sans"/>
                <a:sym typeface="Nunito Sans"/>
              </a:defRPr>
            </a:lvl5pPr>
            <a:lvl6pPr lvl="5" rtl="0">
              <a:spcBef>
                <a:spcPts val="0"/>
              </a:spcBef>
              <a:spcAft>
                <a:spcPts val="0"/>
              </a:spcAft>
              <a:buClr>
                <a:schemeClr val="dk1"/>
              </a:buClr>
              <a:buSzPts val="2800"/>
              <a:buFont typeface="Nunito Sans"/>
              <a:buNone/>
              <a:defRPr sz="2800" b="1">
                <a:solidFill>
                  <a:schemeClr val="dk1"/>
                </a:solidFill>
                <a:latin typeface="Nunito Sans"/>
                <a:ea typeface="Nunito Sans"/>
                <a:cs typeface="Nunito Sans"/>
                <a:sym typeface="Nunito Sans"/>
              </a:defRPr>
            </a:lvl6pPr>
            <a:lvl7pPr lvl="6" rtl="0">
              <a:spcBef>
                <a:spcPts val="0"/>
              </a:spcBef>
              <a:spcAft>
                <a:spcPts val="0"/>
              </a:spcAft>
              <a:buClr>
                <a:schemeClr val="dk1"/>
              </a:buClr>
              <a:buSzPts val="2800"/>
              <a:buFont typeface="Nunito Sans"/>
              <a:buNone/>
              <a:defRPr sz="2800" b="1">
                <a:solidFill>
                  <a:schemeClr val="dk1"/>
                </a:solidFill>
                <a:latin typeface="Nunito Sans"/>
                <a:ea typeface="Nunito Sans"/>
                <a:cs typeface="Nunito Sans"/>
                <a:sym typeface="Nunito Sans"/>
              </a:defRPr>
            </a:lvl7pPr>
            <a:lvl8pPr lvl="7" rtl="0">
              <a:spcBef>
                <a:spcPts val="0"/>
              </a:spcBef>
              <a:spcAft>
                <a:spcPts val="0"/>
              </a:spcAft>
              <a:buClr>
                <a:schemeClr val="dk1"/>
              </a:buClr>
              <a:buSzPts val="2800"/>
              <a:buFont typeface="Nunito Sans"/>
              <a:buNone/>
              <a:defRPr sz="2800" b="1">
                <a:solidFill>
                  <a:schemeClr val="dk1"/>
                </a:solidFill>
                <a:latin typeface="Nunito Sans"/>
                <a:ea typeface="Nunito Sans"/>
                <a:cs typeface="Nunito Sans"/>
                <a:sym typeface="Nunito Sans"/>
              </a:defRPr>
            </a:lvl8pPr>
            <a:lvl9pPr lvl="8" rtl="0">
              <a:spcBef>
                <a:spcPts val="0"/>
              </a:spcBef>
              <a:spcAft>
                <a:spcPts val="0"/>
              </a:spcAft>
              <a:buClr>
                <a:schemeClr val="dk1"/>
              </a:buClr>
              <a:buSzPts val="2800"/>
              <a:buFont typeface="Nunito Sans"/>
              <a:buNone/>
              <a:defRPr sz="2800" b="1">
                <a:solidFill>
                  <a:schemeClr val="dk1"/>
                </a:solidFill>
                <a:latin typeface="Nunito Sans"/>
                <a:ea typeface="Nunito Sans"/>
                <a:cs typeface="Nunito Sans"/>
                <a:sym typeface="Nunito Sans"/>
              </a:defRPr>
            </a:lvl9pPr>
          </a:lstStyle>
          <a:p>
            <a:endParaRPr/>
          </a:p>
        </p:txBody>
      </p:sp>
      <p:sp>
        <p:nvSpPr>
          <p:cNvPr id="7" name="Google Shape;7;p1"/>
          <p:cNvSpPr txBox="1">
            <a:spLocks noGrp="1"/>
          </p:cNvSpPr>
          <p:nvPr>
            <p:ph type="body" idx="1"/>
          </p:nvPr>
        </p:nvSpPr>
        <p:spPr>
          <a:xfrm>
            <a:off x="415600" y="1536633"/>
            <a:ext cx="11360800" cy="4555200"/>
          </a:xfrm>
          <a:prstGeom prst="rect">
            <a:avLst/>
          </a:prstGeom>
          <a:noFill/>
          <a:ln>
            <a:noFill/>
          </a:ln>
        </p:spPr>
        <p:txBody>
          <a:bodyPr spcFirstLastPara="1" wrap="square" lIns="91425" tIns="91425" rIns="91425" bIns="91425" anchor="t" anchorCtr="0">
            <a:noAutofit/>
          </a:bodyPr>
          <a:lstStyle>
            <a:lvl1pPr marL="457200" lvl="0" indent="-304800" rtl="0">
              <a:lnSpc>
                <a:spcPct val="115000"/>
              </a:lnSpc>
              <a:spcBef>
                <a:spcPts val="0"/>
              </a:spcBef>
              <a:spcAft>
                <a:spcPts val="0"/>
              </a:spcAft>
              <a:buClr>
                <a:schemeClr val="dk1"/>
              </a:buClr>
              <a:buSzPts val="1200"/>
              <a:buFont typeface="Assistant Light"/>
              <a:buChar char="●"/>
              <a:defRPr sz="1200">
                <a:solidFill>
                  <a:schemeClr val="dk1"/>
                </a:solidFill>
                <a:latin typeface="Assistant Light"/>
                <a:ea typeface="Assistant Light"/>
                <a:cs typeface="Assistant Light"/>
                <a:sym typeface="Assistant Light"/>
              </a:defRPr>
            </a:lvl1pPr>
            <a:lvl2pPr marL="914400" lvl="1" indent="-304800" rtl="0">
              <a:lnSpc>
                <a:spcPct val="115000"/>
              </a:lnSpc>
              <a:spcBef>
                <a:spcPts val="1600"/>
              </a:spcBef>
              <a:spcAft>
                <a:spcPts val="0"/>
              </a:spcAft>
              <a:buClr>
                <a:schemeClr val="dk1"/>
              </a:buClr>
              <a:buSzPts val="1200"/>
              <a:buFont typeface="Assistant Light"/>
              <a:buChar char="○"/>
              <a:defRPr sz="1200">
                <a:solidFill>
                  <a:schemeClr val="dk1"/>
                </a:solidFill>
                <a:latin typeface="Assistant Light"/>
                <a:ea typeface="Assistant Light"/>
                <a:cs typeface="Assistant Light"/>
                <a:sym typeface="Assistant Light"/>
              </a:defRPr>
            </a:lvl2pPr>
            <a:lvl3pPr marL="1371600" lvl="2" indent="-304800" rtl="0">
              <a:lnSpc>
                <a:spcPct val="115000"/>
              </a:lnSpc>
              <a:spcBef>
                <a:spcPts val="1600"/>
              </a:spcBef>
              <a:spcAft>
                <a:spcPts val="0"/>
              </a:spcAft>
              <a:buClr>
                <a:schemeClr val="dk1"/>
              </a:buClr>
              <a:buSzPts val="1200"/>
              <a:buFont typeface="Assistant Light"/>
              <a:buChar char="■"/>
              <a:defRPr sz="1200">
                <a:solidFill>
                  <a:schemeClr val="dk1"/>
                </a:solidFill>
                <a:latin typeface="Assistant Light"/>
                <a:ea typeface="Assistant Light"/>
                <a:cs typeface="Assistant Light"/>
                <a:sym typeface="Assistant Light"/>
              </a:defRPr>
            </a:lvl3pPr>
            <a:lvl4pPr marL="1828800" lvl="3" indent="-304800" rtl="0">
              <a:lnSpc>
                <a:spcPct val="115000"/>
              </a:lnSpc>
              <a:spcBef>
                <a:spcPts val="1600"/>
              </a:spcBef>
              <a:spcAft>
                <a:spcPts val="0"/>
              </a:spcAft>
              <a:buClr>
                <a:schemeClr val="dk1"/>
              </a:buClr>
              <a:buSzPts val="1200"/>
              <a:buFont typeface="Assistant Light"/>
              <a:buChar char="●"/>
              <a:defRPr sz="1200">
                <a:solidFill>
                  <a:schemeClr val="dk1"/>
                </a:solidFill>
                <a:latin typeface="Assistant Light"/>
                <a:ea typeface="Assistant Light"/>
                <a:cs typeface="Assistant Light"/>
                <a:sym typeface="Assistant Light"/>
              </a:defRPr>
            </a:lvl4pPr>
            <a:lvl5pPr marL="2286000" lvl="4" indent="-304800" rtl="0">
              <a:lnSpc>
                <a:spcPct val="115000"/>
              </a:lnSpc>
              <a:spcBef>
                <a:spcPts val="1600"/>
              </a:spcBef>
              <a:spcAft>
                <a:spcPts val="0"/>
              </a:spcAft>
              <a:buClr>
                <a:schemeClr val="dk1"/>
              </a:buClr>
              <a:buSzPts val="1200"/>
              <a:buFont typeface="Assistant Light"/>
              <a:buChar char="○"/>
              <a:defRPr sz="1200">
                <a:solidFill>
                  <a:schemeClr val="dk1"/>
                </a:solidFill>
                <a:latin typeface="Assistant Light"/>
                <a:ea typeface="Assistant Light"/>
                <a:cs typeface="Assistant Light"/>
                <a:sym typeface="Assistant Light"/>
              </a:defRPr>
            </a:lvl5pPr>
            <a:lvl6pPr marL="2743200" lvl="5" indent="-304800" rtl="0">
              <a:lnSpc>
                <a:spcPct val="115000"/>
              </a:lnSpc>
              <a:spcBef>
                <a:spcPts val="1600"/>
              </a:spcBef>
              <a:spcAft>
                <a:spcPts val="0"/>
              </a:spcAft>
              <a:buClr>
                <a:schemeClr val="dk1"/>
              </a:buClr>
              <a:buSzPts val="1200"/>
              <a:buFont typeface="Assistant Light"/>
              <a:buChar char="■"/>
              <a:defRPr sz="1200">
                <a:solidFill>
                  <a:schemeClr val="dk1"/>
                </a:solidFill>
                <a:latin typeface="Assistant Light"/>
                <a:ea typeface="Assistant Light"/>
                <a:cs typeface="Assistant Light"/>
                <a:sym typeface="Assistant Light"/>
              </a:defRPr>
            </a:lvl6pPr>
            <a:lvl7pPr marL="3200400" lvl="6" indent="-304800" rtl="0">
              <a:lnSpc>
                <a:spcPct val="115000"/>
              </a:lnSpc>
              <a:spcBef>
                <a:spcPts val="1600"/>
              </a:spcBef>
              <a:spcAft>
                <a:spcPts val="0"/>
              </a:spcAft>
              <a:buClr>
                <a:schemeClr val="dk1"/>
              </a:buClr>
              <a:buSzPts val="1200"/>
              <a:buFont typeface="Assistant Light"/>
              <a:buChar char="●"/>
              <a:defRPr sz="1200">
                <a:solidFill>
                  <a:schemeClr val="dk1"/>
                </a:solidFill>
                <a:latin typeface="Assistant Light"/>
                <a:ea typeface="Assistant Light"/>
                <a:cs typeface="Assistant Light"/>
                <a:sym typeface="Assistant Light"/>
              </a:defRPr>
            </a:lvl7pPr>
            <a:lvl8pPr marL="3657600" lvl="7" indent="-304800" rtl="0">
              <a:lnSpc>
                <a:spcPct val="115000"/>
              </a:lnSpc>
              <a:spcBef>
                <a:spcPts val="1600"/>
              </a:spcBef>
              <a:spcAft>
                <a:spcPts val="0"/>
              </a:spcAft>
              <a:buClr>
                <a:schemeClr val="dk1"/>
              </a:buClr>
              <a:buSzPts val="1200"/>
              <a:buFont typeface="Assistant Light"/>
              <a:buChar char="○"/>
              <a:defRPr sz="1200">
                <a:solidFill>
                  <a:schemeClr val="dk1"/>
                </a:solidFill>
                <a:latin typeface="Assistant Light"/>
                <a:ea typeface="Assistant Light"/>
                <a:cs typeface="Assistant Light"/>
                <a:sym typeface="Assistant Light"/>
              </a:defRPr>
            </a:lvl8pPr>
            <a:lvl9pPr marL="4114800" lvl="8" indent="-304800" rtl="0">
              <a:lnSpc>
                <a:spcPct val="115000"/>
              </a:lnSpc>
              <a:spcBef>
                <a:spcPts val="1600"/>
              </a:spcBef>
              <a:spcAft>
                <a:spcPts val="1600"/>
              </a:spcAft>
              <a:buClr>
                <a:schemeClr val="dk1"/>
              </a:buClr>
              <a:buSzPts val="1200"/>
              <a:buFont typeface="Assistant Light"/>
              <a:buChar char="■"/>
              <a:defRPr sz="1200">
                <a:solidFill>
                  <a:schemeClr val="dk1"/>
                </a:solidFill>
                <a:latin typeface="Assistant Light"/>
                <a:ea typeface="Assistant Light"/>
                <a:cs typeface="Assistant Light"/>
                <a:sym typeface="Assistant Light"/>
              </a:defRPr>
            </a:lvl9pPr>
          </a:lstStyle>
          <a:p>
            <a:endParaRPr/>
          </a:p>
        </p:txBody>
      </p:sp>
    </p:spTree>
    <p:extLst>
      <p:ext uri="{BB962C8B-B14F-4D97-AF65-F5344CB8AC3E}">
        <p14:creationId xmlns:p14="http://schemas.microsoft.com/office/powerpoint/2010/main" val="3256342307"/>
      </p:ext>
    </p:extLst>
  </p:cSld>
  <p:clrMap bg1="lt1" tx1="dk1" bg2="dk2" tx2="lt2" accent1="accent1" accent2="accent2" accent3="accent3" accent4="accent4" accent5="accent5" accent6="accent6" hlink="hlink" folHlink="folHlink"/>
  <p:sldLayoutIdLst>
    <p:sldLayoutId id="2147483661" r:id="rId1"/>
    <p:sldLayoutId id="2147483662"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Lst>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extLst mod="1">
    <p:ext uri="{27BBF7A9-308A-43DC-89C8-2F10F3537804}">
      <p15:sldGuideLst xmlns:p15="http://schemas.microsoft.com/office/powerpoint/2012/main">
        <p15:guide id="1" pos="455" userDrawn="1">
          <p15:clr>
            <a:srgbClr val="EA4335"/>
          </p15:clr>
        </p15:guide>
        <p15:guide id="2" orient="horz" pos="340" userDrawn="1">
          <p15:clr>
            <a:srgbClr val="EA4335"/>
          </p15:clr>
        </p15:guide>
        <p15:guide id="3" pos="5307" userDrawn="1">
          <p15:clr>
            <a:srgbClr val="EA4335"/>
          </p15:clr>
        </p15:guide>
        <p15:guide id="4" orient="horz" pos="2900" userDrawn="1">
          <p15:clr>
            <a:srgbClr val="EA4335"/>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rgbClr val="0E2A47"/>
        </a:solidFill>
        <a:effectLst/>
      </p:bgPr>
    </p:bg>
    <p:spTree>
      <p:nvGrpSpPr>
        <p:cNvPr id="1" name="Shape 104"/>
        <p:cNvGrpSpPr/>
        <p:nvPr/>
      </p:nvGrpSpPr>
      <p:grpSpPr>
        <a:xfrm>
          <a:off x="0" y="0"/>
          <a:ext cx="0" cy="0"/>
          <a:chOff x="0" y="0"/>
          <a:chExt cx="0" cy="0"/>
        </a:xfrm>
      </p:grpSpPr>
      <p:sp>
        <p:nvSpPr>
          <p:cNvPr id="105" name="Google Shape;105;p18"/>
          <p:cNvSpPr txBox="1">
            <a:spLocks noGrp="1"/>
          </p:cNvSpPr>
          <p:nvPr>
            <p:ph type="title"/>
          </p:nvPr>
        </p:nvSpPr>
        <p:spPr>
          <a:xfrm>
            <a:off x="1424136" y="1244600"/>
            <a:ext cx="9396400" cy="643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1pPr>
            <a:lvl2pPr lvl="1"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2pPr>
            <a:lvl3pPr lvl="2"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3pPr>
            <a:lvl4pPr lvl="3"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4pPr>
            <a:lvl5pPr lvl="4"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5pPr>
            <a:lvl6pPr lvl="5"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6pPr>
            <a:lvl7pPr lvl="6"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7pPr>
            <a:lvl8pPr lvl="7"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8pPr>
            <a:lvl9pPr lvl="8"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9pPr>
          </a:lstStyle>
          <a:p>
            <a:endParaRPr/>
          </a:p>
        </p:txBody>
      </p:sp>
      <p:sp>
        <p:nvSpPr>
          <p:cNvPr id="106" name="Google Shape;106;p18"/>
          <p:cNvSpPr txBox="1">
            <a:spLocks noGrp="1"/>
          </p:cNvSpPr>
          <p:nvPr>
            <p:ph type="body" idx="1"/>
          </p:nvPr>
        </p:nvSpPr>
        <p:spPr>
          <a:xfrm>
            <a:off x="1424136" y="2260600"/>
            <a:ext cx="9396400" cy="3336000"/>
          </a:xfrm>
          <a:prstGeom prst="rect">
            <a:avLst/>
          </a:prstGeom>
          <a:noFill/>
          <a:ln>
            <a:noFill/>
          </a:ln>
        </p:spPr>
        <p:txBody>
          <a:bodyPr spcFirstLastPara="1" wrap="square" lIns="91425" tIns="91425" rIns="91425" bIns="91425" anchor="t" anchorCtr="0">
            <a:noAutofit/>
          </a:bodyPr>
          <a:lstStyle>
            <a:lvl1pPr marL="457200" lvl="0"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1pPr>
            <a:lvl2pPr marL="914400" lvl="1"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2pPr>
            <a:lvl3pPr marL="1371600" lvl="2"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3pPr>
            <a:lvl4pPr marL="1828800" lvl="3"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4pPr>
            <a:lvl5pPr marL="2286000" lvl="4"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5pPr>
            <a:lvl6pPr marL="2743200" lvl="5"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6pPr>
            <a:lvl7pPr marL="3200400" lvl="6"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7pPr>
            <a:lvl8pPr marL="3657600" lvl="7"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8pPr>
            <a:lvl9pPr marL="4114800" lvl="8"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9pPr>
          </a:lstStyle>
          <a:p>
            <a:endParaRPr/>
          </a:p>
        </p:txBody>
      </p:sp>
    </p:spTree>
    <p:extLst>
      <p:ext uri="{BB962C8B-B14F-4D97-AF65-F5344CB8AC3E}">
        <p14:creationId xmlns:p14="http://schemas.microsoft.com/office/powerpoint/2010/main" val="4189753807"/>
      </p:ext>
    </p:extLst>
  </p:cSld>
  <p:clrMap bg1="lt1" tx1="dk1" bg2="dk2" tx2="lt2" accent1="accent1" accent2="accent2" accent3="accent3" accent4="accent4" accent5="accent5" accent6="accent6" hlink="hlink" folHlink="folHlink"/>
  <p:sldLayoutIdLst>
    <p:sldLayoutId id="2147483679" r:id="rId1"/>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rgbClr val="0E2A47"/>
        </a:solidFill>
        <a:effectLst/>
      </p:bgPr>
    </p:bg>
    <p:spTree>
      <p:nvGrpSpPr>
        <p:cNvPr id="1" name="Shape 108"/>
        <p:cNvGrpSpPr/>
        <p:nvPr/>
      </p:nvGrpSpPr>
      <p:grpSpPr>
        <a:xfrm>
          <a:off x="0" y="0"/>
          <a:ext cx="0" cy="0"/>
          <a:chOff x="0" y="0"/>
          <a:chExt cx="0" cy="0"/>
        </a:xfrm>
      </p:grpSpPr>
      <p:sp>
        <p:nvSpPr>
          <p:cNvPr id="109" name="Google Shape;109;p20"/>
          <p:cNvSpPr txBox="1">
            <a:spLocks noGrp="1"/>
          </p:cNvSpPr>
          <p:nvPr>
            <p:ph type="title"/>
          </p:nvPr>
        </p:nvSpPr>
        <p:spPr>
          <a:xfrm>
            <a:off x="1424136" y="1244600"/>
            <a:ext cx="9396400" cy="643200"/>
          </a:xfrm>
          <a:prstGeom prst="rect">
            <a:avLst/>
          </a:prstGeom>
          <a:noFill/>
          <a:ln>
            <a:noFill/>
          </a:ln>
        </p:spPr>
        <p:txBody>
          <a:bodyPr spcFirstLastPara="1" wrap="square" lIns="91425" tIns="91425" rIns="91425" bIns="91425" anchor="t" anchorCtr="0">
            <a:noAutofit/>
          </a:bodyPr>
          <a:lstStyle>
            <a:lvl1pPr lvl="0"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1pPr>
            <a:lvl2pPr lvl="1"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2pPr>
            <a:lvl3pPr lvl="2"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3pPr>
            <a:lvl4pPr lvl="3"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4pPr>
            <a:lvl5pPr lvl="4"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5pPr>
            <a:lvl6pPr lvl="5"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6pPr>
            <a:lvl7pPr lvl="6"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7pPr>
            <a:lvl8pPr lvl="7"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8pPr>
            <a:lvl9pPr lvl="8" algn="ctr" rtl="0">
              <a:spcBef>
                <a:spcPts val="0"/>
              </a:spcBef>
              <a:spcAft>
                <a:spcPts val="0"/>
              </a:spcAft>
              <a:buClr>
                <a:srgbClr val="FFFFFF"/>
              </a:buClr>
              <a:buSzPts val="2400"/>
              <a:buFont typeface="Proxima Nova Semibold"/>
              <a:buNone/>
              <a:defRPr sz="2400">
                <a:solidFill>
                  <a:srgbClr val="FFFFFF"/>
                </a:solidFill>
                <a:latin typeface="Proxima Nova Semibold"/>
                <a:ea typeface="Proxima Nova Semibold"/>
                <a:cs typeface="Proxima Nova Semibold"/>
                <a:sym typeface="Proxima Nova Semibold"/>
              </a:defRPr>
            </a:lvl9pPr>
          </a:lstStyle>
          <a:p>
            <a:endParaRPr/>
          </a:p>
        </p:txBody>
      </p:sp>
      <p:sp>
        <p:nvSpPr>
          <p:cNvPr id="110" name="Google Shape;110;p20"/>
          <p:cNvSpPr txBox="1">
            <a:spLocks noGrp="1"/>
          </p:cNvSpPr>
          <p:nvPr>
            <p:ph type="body" idx="1"/>
          </p:nvPr>
        </p:nvSpPr>
        <p:spPr>
          <a:xfrm>
            <a:off x="1424136" y="2260600"/>
            <a:ext cx="9396400" cy="3336000"/>
          </a:xfrm>
          <a:prstGeom prst="rect">
            <a:avLst/>
          </a:prstGeom>
          <a:noFill/>
          <a:ln>
            <a:noFill/>
          </a:ln>
        </p:spPr>
        <p:txBody>
          <a:bodyPr spcFirstLastPara="1" wrap="square" lIns="91425" tIns="91425" rIns="91425" bIns="91425" anchor="t" anchorCtr="0">
            <a:noAutofit/>
          </a:bodyPr>
          <a:lstStyle>
            <a:lvl1pPr marL="457200" lvl="0"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1pPr>
            <a:lvl2pPr marL="914400" lvl="1"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2pPr>
            <a:lvl3pPr marL="1371600" lvl="2"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3pPr>
            <a:lvl4pPr marL="1828800" lvl="3"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4pPr>
            <a:lvl5pPr marL="2286000" lvl="4"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5pPr>
            <a:lvl6pPr marL="2743200" lvl="5"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6pPr>
            <a:lvl7pPr marL="3200400" lvl="6"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7pPr>
            <a:lvl8pPr marL="3657600" lvl="7"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8pPr>
            <a:lvl9pPr marL="4114800" lvl="8" indent="-298450" rtl="0">
              <a:lnSpc>
                <a:spcPct val="115000"/>
              </a:lnSpc>
              <a:spcBef>
                <a:spcPts val="0"/>
              </a:spcBef>
              <a:spcAft>
                <a:spcPts val="0"/>
              </a:spcAft>
              <a:buClr>
                <a:srgbClr val="435D74"/>
              </a:buClr>
              <a:buSzPts val="1100"/>
              <a:buFont typeface="Proxima Nova"/>
              <a:buChar char="■"/>
              <a:defRPr sz="1100">
                <a:solidFill>
                  <a:srgbClr val="435D74"/>
                </a:solidFill>
                <a:latin typeface="Proxima Nova"/>
                <a:ea typeface="Proxima Nova"/>
                <a:cs typeface="Proxima Nova"/>
                <a:sym typeface="Proxima Nova"/>
              </a:defRPr>
            </a:lvl9pPr>
          </a:lstStyle>
          <a:p>
            <a:endParaRPr/>
          </a:p>
        </p:txBody>
      </p:sp>
    </p:spTree>
    <p:extLst>
      <p:ext uri="{BB962C8B-B14F-4D97-AF65-F5344CB8AC3E}">
        <p14:creationId xmlns:p14="http://schemas.microsoft.com/office/powerpoint/2010/main" val="712122066"/>
      </p:ext>
    </p:extLst>
  </p:cSld>
  <p:clrMap bg1="lt1" tx1="dk1" bg2="dk2" tx2="lt2" accent1="accent1" accent2="accent2" accent3="accent3" accent4="accent4" accent5="accent5" accent6="accent6" hlink="hlink" folHlink="folHlink"/>
  <p:sldLayoutIdLst>
    <p:sldLayoutId id="2147483681" r:id="rId1"/>
  </p:sldLayoutIdLst>
  <p:hf hdr="0" ftr="0" dt="0"/>
  <p:txStyles>
    <p:title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1pPr>
      <a:lvl2pPr marR="0" lvl="1"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2pPr>
      <a:lvl3pPr marR="0" lvl="2"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3pPr>
      <a:lvl4pPr marR="0" lvl="3"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4pPr>
      <a:lvl5pPr marR="0" lvl="4"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5pPr>
      <a:lvl6pPr marR="0" lvl="5"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6pPr>
      <a:lvl7pPr marR="0" lvl="6"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7pPr>
      <a:lvl8pPr marR="0" lvl="7"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8pPr>
      <a:lvl9pPr marR="0" lvl="8" algn="l" rtl="0" eaLnBrk="1" hangingPunct="1">
        <a:lnSpc>
          <a:spcPct val="100000"/>
        </a:lnSpc>
        <a:spcBef>
          <a:spcPts val="0"/>
        </a:spcBef>
        <a:spcAft>
          <a:spcPts val="0"/>
        </a:spcAft>
        <a:buClr>
          <a:srgbClr val="000000"/>
        </a:buClr>
        <a:buFont typeface="Arial"/>
        <a:defRPr sz="1867"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3.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3.gif"/><Relationship Id="rId1" Type="http://schemas.openxmlformats.org/officeDocument/2006/relationships/slideLayout" Target="../slideLayouts/slideLayout14.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4.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14.xml"/></Relationships>
</file>

<file path=ppt/slides/_rels/slide15.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1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 name="TextBox 33"/>
          <p:cNvSpPr txBox="1"/>
          <p:nvPr/>
        </p:nvSpPr>
        <p:spPr>
          <a:xfrm>
            <a:off x="1" y="-57417"/>
            <a:ext cx="12191999" cy="830997"/>
          </a:xfrm>
          <a:prstGeom prst="rect">
            <a:avLst/>
          </a:prstGeom>
          <a:noFill/>
          <a:ln>
            <a:noFill/>
          </a:ln>
        </p:spPr>
        <p:txBody>
          <a:bodyPr wrap="square" rtlCol="0">
            <a:spAutoFit/>
          </a:bodyPr>
          <a:lstStyle/>
          <a:p>
            <a:pPr algn="ctr">
              <a:lnSpc>
                <a:spcPct val="150000"/>
              </a:lnSpc>
            </a:pPr>
            <a:r>
              <a:rPr lang="en-GB" sz="1600" b="1" dirty="0">
                <a:latin typeface="Times New Roman" panose="02020603050405020304" pitchFamily="18" charset="0"/>
                <a:ea typeface="Arial" panose="020B0604020202020204" pitchFamily="34" charset="0"/>
                <a:cs typeface="Times New Roman" panose="02020603050405020304" pitchFamily="18" charset="0"/>
              </a:rPr>
              <a:t>PEOPLE'S DEMOCRATIC REPUBLIC OF ALGERIA</a:t>
            </a:r>
            <a:endParaRPr lang="en-GB" sz="1100" dirty="0">
              <a:latin typeface="Times New Roman" panose="02020603050405020304" pitchFamily="18" charset="0"/>
              <a:ea typeface="Calibri" panose="020F0502020204030204" pitchFamily="34" charset="0"/>
              <a:cs typeface="Times New Roman" panose="02020603050405020304" pitchFamily="18" charset="0"/>
            </a:endParaRPr>
          </a:p>
          <a:p>
            <a:pPr algn="ctr">
              <a:lnSpc>
                <a:spcPct val="150000"/>
              </a:lnSpc>
            </a:pPr>
            <a:r>
              <a:rPr lang="en-GB" sz="1600" b="1" dirty="0">
                <a:latin typeface="Times New Roman" panose="02020603050405020304" pitchFamily="18" charset="0"/>
                <a:ea typeface="Arial" panose="020B0604020202020204" pitchFamily="34" charset="0"/>
                <a:cs typeface="Times New Roman" panose="02020603050405020304" pitchFamily="18" charset="0"/>
              </a:rPr>
              <a:t> MINISTRY OF HIGHER EDUCATION AND SCIENTIFIC RESEARCH</a:t>
            </a:r>
            <a:endParaRPr lang="en-GB" sz="1100"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4" name="Rectangle 23"/>
          <p:cNvSpPr/>
          <p:nvPr/>
        </p:nvSpPr>
        <p:spPr>
          <a:xfrm>
            <a:off x="2" y="721632"/>
            <a:ext cx="12191998" cy="738664"/>
          </a:xfrm>
          <a:prstGeom prst="rect">
            <a:avLst/>
          </a:prstGeom>
        </p:spPr>
        <p:txBody>
          <a:bodyPr wrap="square">
            <a:spAutoFit/>
          </a:bodyPr>
          <a:lstStyle/>
          <a:p>
            <a:pPr algn="ctr" defTabSz="457165">
              <a:lnSpc>
                <a:spcPct val="150000"/>
              </a:lnSpc>
            </a:pPr>
            <a:r>
              <a:rPr lang="en-GB" sz="1400" b="1" dirty="0">
                <a:latin typeface="Times New Roman" panose="02020603050405020304" pitchFamily="18" charset="0"/>
                <a:ea typeface="Arial" panose="020B0604020202020204" pitchFamily="34" charset="0"/>
                <a:cs typeface="Times New Roman" panose="02020603050405020304" pitchFamily="18" charset="0"/>
              </a:rPr>
              <a:t>Mila Abdelhafid Boussouf</a:t>
            </a:r>
            <a:r>
              <a:rPr lang="en-US" sz="1400" b="1" dirty="0">
                <a:latin typeface="Times New Roman" panose="02020603050405020304" pitchFamily="18" charset="0"/>
                <a:ea typeface="Arial" panose="020B0604020202020204" pitchFamily="34" charset="0"/>
                <a:cs typeface="Times New Roman" panose="02020603050405020304" pitchFamily="18" charset="0"/>
              </a:rPr>
              <a:t> University </a:t>
            </a:r>
            <a:r>
              <a:rPr lang="en-GB" sz="1400" b="1" dirty="0">
                <a:latin typeface="Times New Roman" panose="02020603050405020304" pitchFamily="18" charset="0"/>
                <a:ea typeface="Arial" panose="020B0604020202020204" pitchFamily="34" charset="0"/>
                <a:cs typeface="Times New Roman" panose="02020603050405020304" pitchFamily="18" charset="0"/>
              </a:rPr>
              <a:t>Centre</a:t>
            </a:r>
            <a:endParaRPr lang="en-GB" sz="1600" b="1" dirty="0">
              <a:latin typeface="Times New Roman" panose="02020603050405020304" pitchFamily="18" charset="0"/>
              <a:ea typeface="Calibri" panose="020F0502020204030204" pitchFamily="34" charset="0"/>
              <a:cs typeface="Times New Roman" panose="02020603050405020304" pitchFamily="18" charset="0"/>
            </a:endParaRPr>
          </a:p>
          <a:p>
            <a:pPr algn="ctr" defTabSz="457165">
              <a:lnSpc>
                <a:spcPct val="150000"/>
              </a:lnSpc>
            </a:pPr>
            <a:r>
              <a:rPr lang="en-GB" sz="1400" b="1" dirty="0">
                <a:latin typeface="Times New Roman" panose="02020603050405020304" pitchFamily="18" charset="0"/>
                <a:ea typeface="Arial" panose="020B0604020202020204" pitchFamily="34" charset="0"/>
                <a:cs typeface="Times New Roman" panose="02020603050405020304" pitchFamily="18" charset="0"/>
              </a:rPr>
              <a:t>Speciality: Master 1 ICST</a:t>
            </a:r>
            <a:endParaRPr lang="en-GB" sz="1600" b="1" dirty="0">
              <a:latin typeface="Times New Roman" panose="02020603050405020304" pitchFamily="18" charset="0"/>
              <a:ea typeface="Calibri" panose="020F0502020204030204" pitchFamily="34" charset="0"/>
              <a:cs typeface="Times New Roman" panose="02020603050405020304" pitchFamily="18" charset="0"/>
            </a:endParaRPr>
          </a:p>
        </p:txBody>
      </p:sp>
      <p:sp>
        <p:nvSpPr>
          <p:cNvPr id="27" name="Rectangle 26"/>
          <p:cNvSpPr/>
          <p:nvPr/>
        </p:nvSpPr>
        <p:spPr>
          <a:xfrm>
            <a:off x="3928074" y="1774675"/>
            <a:ext cx="4444486" cy="369332"/>
          </a:xfrm>
          <a:prstGeom prst="rect">
            <a:avLst/>
          </a:prstGeom>
        </p:spPr>
        <p:txBody>
          <a:bodyPr wrap="none">
            <a:spAutoFit/>
          </a:bodyPr>
          <a:lstStyle/>
          <a:p>
            <a:r>
              <a:rPr lang="en-US" b="1" dirty="0" smtClean="0">
                <a:solidFill>
                  <a:schemeClr val="bg1"/>
                </a:solidFill>
                <a:latin typeface="Times New Roman" panose="02020603050405020304" pitchFamily="18" charset="0"/>
                <a:cs typeface="Times New Roman" panose="02020603050405020304" pitchFamily="18" charset="0"/>
              </a:rPr>
              <a:t>Interconnection</a:t>
            </a:r>
            <a:r>
              <a:rPr lang="fr-FR" b="1" dirty="0" smtClean="0">
                <a:solidFill>
                  <a:schemeClr val="bg1"/>
                </a:solidFill>
                <a:latin typeface="Times New Roman" panose="02020603050405020304" pitchFamily="18" charset="0"/>
                <a:cs typeface="Times New Roman" panose="02020603050405020304" pitchFamily="18" charset="0"/>
              </a:rPr>
              <a:t> </a:t>
            </a:r>
            <a:r>
              <a:rPr lang="fr-FR" b="1" dirty="0">
                <a:solidFill>
                  <a:schemeClr val="bg1"/>
                </a:solidFill>
                <a:latin typeface="Times New Roman" panose="02020603050405020304" pitchFamily="18" charset="0"/>
                <a:cs typeface="Times New Roman" panose="02020603050405020304" pitchFamily="18" charset="0"/>
              </a:rPr>
              <a:t>and Network Management</a:t>
            </a:r>
            <a:endParaRPr lang="en-US" b="1" dirty="0">
              <a:solidFill>
                <a:schemeClr val="bg1"/>
              </a:solidFill>
              <a:latin typeface="Times New Roman" panose="02020603050405020304" pitchFamily="18" charset="0"/>
              <a:cs typeface="Times New Roman" panose="02020603050405020304" pitchFamily="18" charset="0"/>
            </a:endParaRPr>
          </a:p>
        </p:txBody>
      </p:sp>
      <p:pic>
        <p:nvPicPr>
          <p:cNvPr id="28" name="Picture 27"/>
          <p:cNvPicPr/>
          <p:nvPr/>
        </p:nvPicPr>
        <p:blipFill>
          <a:blip r:embed="rId2">
            <a:extLst>
              <a:ext uri="{28A0092B-C50C-407E-A947-70E740481C1C}">
                <a14:useLocalDpi xmlns:a14="http://schemas.microsoft.com/office/drawing/2010/main" val="0"/>
              </a:ext>
            </a:extLst>
          </a:blip>
          <a:stretch>
            <a:fillRect/>
          </a:stretch>
        </p:blipFill>
        <p:spPr>
          <a:xfrm>
            <a:off x="227472" y="140519"/>
            <a:ext cx="1823647" cy="2109067"/>
          </a:xfrm>
          <a:prstGeom prst="rect">
            <a:avLst/>
          </a:prstGeom>
        </p:spPr>
      </p:pic>
      <p:sp>
        <p:nvSpPr>
          <p:cNvPr id="31" name="Rectangle 30"/>
          <p:cNvSpPr/>
          <p:nvPr/>
        </p:nvSpPr>
        <p:spPr>
          <a:xfrm>
            <a:off x="3041556" y="1681202"/>
            <a:ext cx="6215163" cy="2905411"/>
          </a:xfrm>
          <a:prstGeom prst="rect">
            <a:avLst/>
          </a:prstGeom>
          <a:noFill/>
          <a:ln>
            <a:noFill/>
          </a:ln>
        </p:spPr>
        <p:txBody>
          <a:bodyPr wrap="none">
            <a:spAutoFit/>
          </a:bodyPr>
          <a:lstStyle/>
          <a:p>
            <a:r>
              <a:rPr lang="en-GB" sz="18000" dirty="0" smtClean="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Yu Gothic UI Semibold" panose="020B0700000000000000" pitchFamily="34" charset="-128"/>
                <a:cs typeface="Times New Roman" panose="02020603050405020304" pitchFamily="18" charset="0"/>
              </a:rPr>
              <a:t>MPLS</a:t>
            </a:r>
          </a:p>
          <a:p>
            <a:pPr algn="ctr">
              <a:lnSpc>
                <a:spcPct val="10000"/>
              </a:lnSpc>
            </a:pPr>
            <a:r>
              <a:rPr lang="en-GB" sz="2800" dirty="0">
                <a:ln w="0"/>
                <a:solidFill>
                  <a:schemeClr val="bg1"/>
                </a:solidFill>
                <a:effectLst>
                  <a:outerShdw blurRad="38100" dist="19050" dir="2700000" algn="tl" rotWithShape="0">
                    <a:schemeClr val="dk1">
                      <a:alpha val="40000"/>
                    </a:schemeClr>
                  </a:outerShdw>
                </a:effectLst>
                <a:latin typeface="Times New Roman" panose="02020603050405020304" pitchFamily="18" charset="0"/>
                <a:ea typeface="Yu Gothic UI Semibold" panose="020B0700000000000000" pitchFamily="34" charset="-128"/>
                <a:cs typeface="Times New Roman" panose="02020603050405020304" pitchFamily="18" charset="0"/>
              </a:rPr>
              <a:t>Multi-Protocol Label Switching </a:t>
            </a:r>
          </a:p>
        </p:txBody>
      </p:sp>
      <p:sp>
        <p:nvSpPr>
          <p:cNvPr id="33" name="Subtitle 2"/>
          <p:cNvSpPr txBox="1">
            <a:spLocks/>
          </p:cNvSpPr>
          <p:nvPr/>
        </p:nvSpPr>
        <p:spPr>
          <a:xfrm>
            <a:off x="880590" y="4807519"/>
            <a:ext cx="11257504" cy="1655764"/>
          </a:xfrm>
          <a:prstGeom prst="rect">
            <a:avLst/>
          </a:prstGeom>
        </p:spPr>
        <p:txBody>
          <a:bodyPr vert="horz" lIns="91440" tIns="45721" rIns="91440" bIns="45721" rtlCol="0">
            <a:normAutofit/>
          </a:bodyPr>
          <a:lstStyle>
            <a:lvl1pPr marL="0" indent="0" algn="l" defTabSz="914400" rtl="0" eaLnBrk="1" latinLnBrk="0" hangingPunct="1">
              <a:lnSpc>
                <a:spcPct val="120000"/>
              </a:lnSpc>
              <a:spcBef>
                <a:spcPts val="1000"/>
              </a:spcBef>
              <a:buSzPct val="125000"/>
              <a:buFont typeface="Arial" panose="020B0604020202020204" pitchFamily="34" charset="0"/>
              <a:buNone/>
              <a:defRPr sz="2000" kern="1200" cap="all" baseline="0">
                <a:solidFill>
                  <a:schemeClr val="tx2"/>
                </a:solidFill>
                <a:effectLst>
                  <a:outerShdw blurRad="152400" dist="38100" dir="2700000" algn="tl">
                    <a:srgbClr val="000000">
                      <a:alpha val="36000"/>
                    </a:srgbClr>
                  </a:outerShdw>
                </a:effectLst>
                <a:latin typeface="+mn-lt"/>
                <a:ea typeface="+mn-ea"/>
                <a:cs typeface="+mn-cs"/>
              </a:defRPr>
            </a:lvl1pPr>
            <a:lvl2pPr marL="457200" indent="0" algn="ctr" defTabSz="914400" rtl="0" eaLnBrk="1" latinLnBrk="0" hangingPunct="1">
              <a:lnSpc>
                <a:spcPct val="120000"/>
              </a:lnSpc>
              <a:spcBef>
                <a:spcPts val="500"/>
              </a:spcBef>
              <a:buSzPct val="125000"/>
              <a:buFont typeface="Arial" panose="020B0604020202020204" pitchFamily="34" charset="0"/>
              <a:buNone/>
              <a:defRPr sz="2000" kern="1200">
                <a:solidFill>
                  <a:schemeClr val="tx1"/>
                </a:solidFill>
                <a:effectLst>
                  <a:outerShdw blurRad="152400" dist="38100" dir="2700000" algn="tl">
                    <a:srgbClr val="000000">
                      <a:alpha val="36000"/>
                    </a:srgbClr>
                  </a:outerShdw>
                </a:effectLst>
                <a:latin typeface="+mn-lt"/>
                <a:ea typeface="+mn-ea"/>
                <a:cs typeface="+mn-cs"/>
              </a:defRPr>
            </a:lvl2pPr>
            <a:lvl3pPr marL="914400" indent="0" algn="ctr" defTabSz="914400" rtl="0" eaLnBrk="1" latinLnBrk="0" hangingPunct="1">
              <a:lnSpc>
                <a:spcPct val="120000"/>
              </a:lnSpc>
              <a:spcBef>
                <a:spcPts val="500"/>
              </a:spcBef>
              <a:buSzPct val="125000"/>
              <a:buFont typeface="Arial" panose="020B0604020202020204" pitchFamily="34" charset="0"/>
              <a:buNone/>
              <a:defRPr sz="1800" kern="1200">
                <a:solidFill>
                  <a:schemeClr val="tx1"/>
                </a:solidFill>
                <a:effectLst>
                  <a:outerShdw blurRad="152400" dist="38100" dir="2700000" algn="tl">
                    <a:srgbClr val="000000">
                      <a:alpha val="36000"/>
                    </a:srgbClr>
                  </a:outerShdw>
                </a:effectLst>
                <a:latin typeface="+mn-lt"/>
                <a:ea typeface="+mn-ea"/>
                <a:cs typeface="+mn-cs"/>
              </a:defRPr>
            </a:lvl3pPr>
            <a:lvl4pPr marL="1371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effectLst>
                  <a:outerShdw blurRad="152400" dist="38100" dir="2700000" algn="tl">
                    <a:srgbClr val="000000">
                      <a:alpha val="36000"/>
                    </a:srgbClr>
                  </a:outerShdw>
                </a:effectLst>
                <a:latin typeface="+mn-lt"/>
                <a:ea typeface="+mn-ea"/>
                <a:cs typeface="+mn-cs"/>
              </a:defRPr>
            </a:lvl4pPr>
            <a:lvl5pPr marL="18288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effectLst>
                  <a:outerShdw blurRad="152400" dist="38100" dir="2700000" algn="tl">
                    <a:srgbClr val="000000">
                      <a:alpha val="36000"/>
                    </a:srgbClr>
                  </a:outerShdw>
                </a:effectLst>
                <a:latin typeface="+mn-lt"/>
                <a:ea typeface="+mn-ea"/>
                <a:cs typeface="+mn-cs"/>
              </a:defRPr>
            </a:lvl5pPr>
            <a:lvl6pPr marL="22860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6pPr>
            <a:lvl7pPr marL="27432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7pPr>
            <a:lvl8pPr marL="32004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8pPr>
            <a:lvl9pPr marL="3657600" indent="0" algn="ctr" defTabSz="914400" rtl="0" eaLnBrk="1" latinLnBrk="0" hangingPunct="1">
              <a:lnSpc>
                <a:spcPct val="120000"/>
              </a:lnSpc>
              <a:spcBef>
                <a:spcPts val="500"/>
              </a:spcBef>
              <a:buSzPct val="125000"/>
              <a:buFont typeface="Arial" panose="020B0604020202020204" pitchFamily="34" charset="0"/>
              <a:buNone/>
              <a:defRPr sz="1600" kern="1200">
                <a:solidFill>
                  <a:schemeClr val="tx1"/>
                </a:solidFill>
                <a:latin typeface="+mn-lt"/>
                <a:ea typeface="+mn-ea"/>
                <a:cs typeface="+mn-cs"/>
              </a:defRPr>
            </a:lvl9pPr>
          </a:lstStyle>
          <a:p>
            <a:r>
              <a:rPr lang="en-US" sz="1801" b="1" i="1" dirty="0">
                <a:solidFill>
                  <a:schemeClr val="bg1"/>
                </a:solidFill>
                <a:effectLst/>
                <a:latin typeface="Times New Roman" panose="02020603050405020304" pitchFamily="18" charset="0"/>
                <a:cs typeface="Times New Roman" panose="02020603050405020304" pitchFamily="18" charset="0"/>
              </a:rPr>
              <a:t>Prepared By</a:t>
            </a:r>
            <a:r>
              <a:rPr lang="en-GB" sz="1801" b="1" i="1" dirty="0">
                <a:solidFill>
                  <a:schemeClr val="bg1"/>
                </a:solidFill>
                <a:effectLst/>
                <a:latin typeface="Times New Roman" panose="02020603050405020304" pitchFamily="18" charset="0"/>
                <a:cs typeface="Times New Roman" panose="02020603050405020304" pitchFamily="18" charset="0"/>
              </a:rPr>
              <a:t>:                                                                                                 </a:t>
            </a:r>
            <a:endParaRPr lang="en-GB" sz="1801" dirty="0">
              <a:solidFill>
                <a:schemeClr val="bg1"/>
              </a:solidFill>
              <a:effectLst/>
              <a:latin typeface="Times New Roman" panose="02020603050405020304" pitchFamily="18" charset="0"/>
              <a:cs typeface="Times New Roman" panose="02020603050405020304" pitchFamily="18" charset="0"/>
            </a:endParaRPr>
          </a:p>
          <a:p>
            <a:pPr>
              <a:defRPr/>
            </a:pPr>
            <a:r>
              <a:rPr lang="en-GB" sz="1801" b="1" i="1" dirty="0">
                <a:solidFill>
                  <a:schemeClr val="bg1"/>
                </a:solidFill>
                <a:effectLst/>
                <a:latin typeface="Times New Roman" panose="02020603050405020304" pitchFamily="18" charset="0"/>
                <a:cs typeface="Times New Roman" panose="02020603050405020304" pitchFamily="18" charset="0"/>
              </a:rPr>
              <a:t>      </a:t>
            </a:r>
            <a:r>
              <a:rPr lang="en-GB" sz="1801" dirty="0">
                <a:solidFill>
                  <a:schemeClr val="bg1"/>
                </a:solidFill>
                <a:effectLst/>
                <a:latin typeface="Times New Roman" panose="02020603050405020304" pitchFamily="18" charset="0"/>
                <a:cs typeface="Times New Roman" panose="02020603050405020304" pitchFamily="18" charset="0"/>
              </a:rPr>
              <a:t>HOUSSINE Benmessiaoud                   </a:t>
            </a:r>
            <a:r>
              <a:rPr lang="en-GB" sz="1801" dirty="0" smtClean="0">
                <a:solidFill>
                  <a:schemeClr val="bg1"/>
                </a:solidFill>
                <a:effectLst/>
                <a:latin typeface="Times New Roman" panose="02020603050405020304" pitchFamily="18" charset="0"/>
                <a:cs typeface="Times New Roman" panose="02020603050405020304" pitchFamily="18" charset="0"/>
              </a:rPr>
              <a:t>                                                     </a:t>
            </a:r>
            <a:r>
              <a:rPr lang="en-GB" sz="1801" dirty="0">
                <a:solidFill>
                  <a:schemeClr val="bg1"/>
                </a:solidFill>
                <a:effectLst/>
                <a:latin typeface="Times New Roman" panose="02020603050405020304" pitchFamily="18" charset="0"/>
                <a:cs typeface="Times New Roman" panose="02020603050405020304" pitchFamily="18" charset="0"/>
              </a:rPr>
              <a:t>Dr. M.Benchikhlhoucine </a:t>
            </a:r>
          </a:p>
          <a:p>
            <a:pPr>
              <a:defRPr/>
            </a:pPr>
            <a:r>
              <a:rPr lang="en-GB" sz="1801" dirty="0">
                <a:solidFill>
                  <a:schemeClr val="bg1"/>
                </a:solidFill>
                <a:effectLst/>
                <a:latin typeface="Times New Roman" panose="02020603050405020304" pitchFamily="18" charset="0"/>
                <a:cs typeface="Times New Roman" panose="02020603050405020304" pitchFamily="18" charset="0"/>
              </a:rPr>
              <a:t>      Sekhri Haroun   </a:t>
            </a:r>
          </a:p>
        </p:txBody>
      </p:sp>
      <p:sp>
        <p:nvSpPr>
          <p:cNvPr id="37" name="Text Box 32"/>
          <p:cNvSpPr txBox="1"/>
          <p:nvPr/>
        </p:nvSpPr>
        <p:spPr>
          <a:xfrm>
            <a:off x="5336411" y="6332303"/>
            <a:ext cx="1519177" cy="307777"/>
          </a:xfrm>
          <a:prstGeom prst="rect">
            <a:avLst/>
          </a:prstGeom>
          <a:noFill/>
          <a:ln w="6350">
            <a:noFill/>
          </a:ln>
          <a:effectLst/>
        </p:spPr>
        <p:txBody>
          <a:bodyPr rot="0" spcFirstLastPara="0" vert="horz" wrap="square" lIns="0" tIns="0" rIns="0" bIns="0" numCol="1" spcCol="0" rtlCol="0" fromWordArt="0" anchor="b" anchorCtr="0" forceAA="0" compatLnSpc="1">
            <a:prstTxWarp prst="textNoShape">
              <a:avLst/>
            </a:prstTxWarp>
            <a:spAutoFit/>
          </a:bodyPr>
          <a:lstStyle/>
          <a:p>
            <a:pPr algn="ctr">
              <a:defRPr/>
            </a:pPr>
            <a:r>
              <a:rPr lang="en-US" sz="2000" kern="0" cap="all"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rPr>
              <a:t>2022-2023</a:t>
            </a:r>
            <a:endParaRPr lang="en-GB" sz="1600" kern="0" dirty="0">
              <a:solidFill>
                <a:schemeClr val="bg1"/>
              </a:solidFill>
              <a:effectLst>
                <a:outerShdw blurRad="38100" dist="38100" dir="2700000" algn="tl">
                  <a:srgbClr val="000000">
                    <a:alpha val="43137"/>
                  </a:srgbClr>
                </a:outerShdw>
              </a:effectLst>
              <a:latin typeface="Times New Roman" panose="02020603050405020304" pitchFamily="18" charset="0"/>
              <a:ea typeface="Times New Roman" panose="02020603050405020304" pitchFamily="18" charset="0"/>
              <a:cs typeface="Times New Roman" panose="02020603050405020304" pitchFamily="18" charset="0"/>
            </a:endParaRPr>
          </a:p>
        </p:txBody>
      </p:sp>
      <p:pic>
        <p:nvPicPr>
          <p:cNvPr id="12" name="Picture 11"/>
          <p:cNvPicPr/>
          <p:nvPr/>
        </p:nvPicPr>
        <p:blipFill>
          <a:blip r:embed="rId2">
            <a:extLst>
              <a:ext uri="{28A0092B-C50C-407E-A947-70E740481C1C}">
                <a14:useLocalDpi xmlns:a14="http://schemas.microsoft.com/office/drawing/2010/main" val="0"/>
              </a:ext>
            </a:extLst>
          </a:blip>
          <a:stretch>
            <a:fillRect/>
          </a:stretch>
        </p:blipFill>
        <p:spPr>
          <a:xfrm>
            <a:off x="10140879" y="140518"/>
            <a:ext cx="1823647" cy="2109067"/>
          </a:xfrm>
          <a:prstGeom prst="rect">
            <a:avLst/>
          </a:prstGeom>
        </p:spPr>
      </p:pic>
    </p:spTree>
    <p:extLst>
      <p:ext uri="{BB962C8B-B14F-4D97-AF65-F5344CB8AC3E}">
        <p14:creationId xmlns:p14="http://schemas.microsoft.com/office/powerpoint/2010/main" val="754429243"/>
      </p:ext>
    </p:extLst>
  </p:cSld>
  <p:clrMapOvr>
    <a:masterClrMapping/>
  </p:clrMapOvr>
  <p:transition>
    <p:fade/>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304124" y="2247565"/>
            <a:ext cx="11583744" cy="4185761"/>
          </a:xfrm>
          <a:prstGeom prst="rect">
            <a:avLst/>
          </a:prstGeom>
          <a:noFill/>
        </p:spPr>
        <p:txBody>
          <a:bodyPr wrap="square" rtlCol="0">
            <a:spAutoFit/>
          </a:bodyPr>
          <a:lstStyle/>
          <a:p>
            <a:pPr algn="just"/>
            <a:r>
              <a:rPr lang="en-US" sz="2800" dirty="0" smtClean="0">
                <a:latin typeface="Times New Roman" panose="02020603050405020304" pitchFamily="18" charset="0"/>
                <a:cs typeface="Times New Roman" panose="02020603050405020304" pitchFamily="18" charset="0"/>
              </a:rPr>
              <a:t>     A </a:t>
            </a:r>
            <a:r>
              <a:rPr lang="en-US" sz="2800" dirty="0">
                <a:latin typeface="Times New Roman" panose="02020603050405020304" pitchFamily="18" charset="0"/>
                <a:cs typeface="Times New Roman" panose="02020603050405020304" pitchFamily="18" charset="0"/>
              </a:rPr>
              <a:t>label is a short, fixed-length (4 bytes) identifier that is only locally significant. A label identifies an </a:t>
            </a:r>
            <a:r>
              <a:rPr lang="en-US" sz="2800" dirty="0" smtClean="0">
                <a:latin typeface="Times New Roman" panose="02020603050405020304" pitchFamily="18" charset="0"/>
                <a:cs typeface="Times New Roman" panose="02020603050405020304" pitchFamily="18" charset="0"/>
              </a:rPr>
              <a:t>FEC </a:t>
            </a:r>
            <a:r>
              <a:rPr lang="en-US" sz="2800" dirty="0">
                <a:latin typeface="Times New Roman" panose="02020603050405020304" pitchFamily="18" charset="0"/>
                <a:cs typeface="Times New Roman" panose="02020603050405020304" pitchFamily="18" charset="0"/>
              </a:rPr>
              <a:t>to which a packet belongs. In some cases, such as load balancing, a FEC can be mapped to multiple incoming labels. Each label, however, represents only one FEC on a device.</a:t>
            </a:r>
          </a:p>
          <a:p>
            <a:pPr algn="just">
              <a:lnSpc>
                <a:spcPct val="50000"/>
              </a:lnSpc>
            </a:pPr>
            <a:endParaRPr lang="en-US" sz="2800" dirty="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     The MPLS Header is 32 bit long and is divided into four </a:t>
            </a:r>
            <a:r>
              <a:rPr lang="en-US" sz="2800" dirty="0" smtClean="0">
                <a:latin typeface="Times New Roman" panose="02020603050405020304" pitchFamily="18" charset="0"/>
                <a:cs typeface="Times New Roman" panose="02020603050405020304" pitchFamily="18" charset="0"/>
              </a:rPr>
              <a:t>parts. </a:t>
            </a:r>
            <a:r>
              <a:rPr lang="en-US" sz="2800" dirty="0">
                <a:latin typeface="Times New Roman" panose="02020603050405020304" pitchFamily="18" charset="0"/>
                <a:cs typeface="Times New Roman" panose="02020603050405020304" pitchFamily="18" charset="0"/>
              </a:rPr>
              <a:t>Compared with an IP packet, an MPLS packet has the additional </a:t>
            </a:r>
            <a:r>
              <a:rPr lang="en-US" sz="2800" dirty="0" smtClean="0">
                <a:latin typeface="Times New Roman" panose="02020603050405020304" pitchFamily="18" charset="0"/>
                <a:cs typeface="Times New Roman" panose="02020603050405020304" pitchFamily="18" charset="0"/>
              </a:rPr>
              <a:t>4-byte. </a:t>
            </a:r>
            <a:r>
              <a:rPr lang="en-US" sz="2800" dirty="0">
                <a:latin typeface="Times New Roman" panose="02020603050405020304" pitchFamily="18" charset="0"/>
                <a:cs typeface="Times New Roman" panose="02020603050405020304" pitchFamily="18" charset="0"/>
              </a:rPr>
              <a:t>The MPLS label is between the link layer header and the network layer header, and allows use of any link layer protocol. </a:t>
            </a:r>
            <a:r>
              <a:rPr lang="en-US" sz="2800" dirty="0" smtClean="0">
                <a:latin typeface="Times New Roman" panose="02020603050405020304" pitchFamily="18" charset="0"/>
                <a:cs typeface="Times New Roman" panose="02020603050405020304" pitchFamily="18" charset="0"/>
              </a:rPr>
              <a:t>Next Figure shows </a:t>
            </a:r>
            <a:r>
              <a:rPr lang="en-US" sz="2800" dirty="0">
                <a:latin typeface="Times New Roman" panose="02020603050405020304" pitchFamily="18" charset="0"/>
                <a:cs typeface="Times New Roman" panose="02020603050405020304" pitchFamily="18" charset="0"/>
              </a:rPr>
              <a:t>position of an MPLS label and fields in the MPLS label.</a:t>
            </a:r>
            <a:endParaRPr lang="en-US" sz="2800" dirty="0" smtClean="0">
              <a:latin typeface="Times New Roman" panose="02020603050405020304" pitchFamily="18" charset="0"/>
              <a:cs typeface="Times New Roman" panose="02020603050405020304" pitchFamily="18" charset="0"/>
            </a:endParaRPr>
          </a:p>
        </p:txBody>
      </p:sp>
      <p:sp>
        <p:nvSpPr>
          <p:cNvPr id="14" name="Rectangle 13"/>
          <p:cNvSpPr/>
          <p:nvPr/>
        </p:nvSpPr>
        <p:spPr>
          <a:xfrm>
            <a:off x="3367525" y="0"/>
            <a:ext cx="5456943" cy="1323439"/>
          </a:xfrm>
          <a:prstGeom prst="rect">
            <a:avLst/>
          </a:prstGeom>
        </p:spPr>
        <p:txBody>
          <a:bodyPr wrap="none">
            <a:spAutoFit/>
          </a:bodyPr>
          <a:lstStyle/>
          <a:p>
            <a:r>
              <a:rPr lang="en-US" sz="8000" dirty="0">
                <a:solidFill>
                  <a:schemeClr val="bg1"/>
                </a:solidFill>
                <a:latin typeface="Times New Roman" panose="02020603050405020304" pitchFamily="18" charset="0"/>
                <a:cs typeface="Times New Roman" panose="02020603050405020304" pitchFamily="18" charset="0"/>
              </a:rPr>
              <a:t>MPLS </a:t>
            </a:r>
            <a:r>
              <a:rPr lang="en-US" sz="8000" dirty="0" smtClean="0">
                <a:solidFill>
                  <a:schemeClr val="bg1"/>
                </a:solidFill>
                <a:latin typeface="Times New Roman" panose="02020603050405020304" pitchFamily="18" charset="0"/>
                <a:cs typeface="Times New Roman" panose="02020603050405020304" pitchFamily="18" charset="0"/>
              </a:rPr>
              <a:t>Label</a:t>
            </a:r>
            <a:endParaRPr lang="en-US" sz="8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510910141"/>
      </p:ext>
    </p:extLst>
  </p:cSld>
  <p:clrMapOvr>
    <a:masterClrMapping/>
  </p:clrMapOvr>
  <p:transition spd="med">
    <p:split orient="vert"/>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3367525" y="0"/>
            <a:ext cx="5456943" cy="1323439"/>
          </a:xfrm>
          <a:prstGeom prst="rect">
            <a:avLst/>
          </a:prstGeom>
        </p:spPr>
        <p:txBody>
          <a:bodyPr wrap="none">
            <a:spAutoFit/>
          </a:bodyPr>
          <a:lstStyle/>
          <a:p>
            <a:r>
              <a:rPr lang="en-US" sz="8000" dirty="0" smtClean="0">
                <a:solidFill>
                  <a:schemeClr val="bg1"/>
                </a:solidFill>
                <a:latin typeface="Times New Roman" panose="02020603050405020304" pitchFamily="18" charset="0"/>
                <a:cs typeface="Times New Roman" panose="02020603050405020304" pitchFamily="18" charset="0"/>
              </a:rPr>
              <a:t>MPLS Label</a:t>
            </a:r>
            <a:endParaRPr lang="en-US" sz="8000" dirty="0">
              <a:solidFill>
                <a:schemeClr val="bg1"/>
              </a:solidFill>
              <a:latin typeface="Times New Roman" panose="02020603050405020304" pitchFamily="18" charset="0"/>
              <a:cs typeface="Times New Roman" panose="02020603050405020304" pitchFamily="18" charset="0"/>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116606" y="3180170"/>
            <a:ext cx="6773287" cy="2759383"/>
          </a:xfrm>
          <a:prstGeom prst="rect">
            <a:avLst/>
          </a:prstGeom>
        </p:spPr>
      </p:pic>
      <mc:AlternateContent xmlns:mc="http://schemas.openxmlformats.org/markup-compatibility/2006" xmlns:a14="http://schemas.microsoft.com/office/drawing/2010/main">
        <mc:Choice Requires="a14">
          <p:sp>
            <p:nvSpPr>
              <p:cNvPr id="3" name="TextBox 2"/>
              <p:cNvSpPr txBox="1"/>
              <p:nvPr/>
            </p:nvSpPr>
            <p:spPr>
              <a:xfrm>
                <a:off x="302098" y="1619577"/>
                <a:ext cx="11587795" cy="4893647"/>
              </a:xfrm>
              <a:prstGeom prst="rect">
                <a:avLst/>
              </a:prstGeom>
              <a:noFill/>
            </p:spPr>
            <p:txBody>
              <a:bodyPr wrap="square" rtlCol="0">
                <a:spAutoFit/>
              </a:bodyPr>
              <a:lstStyle/>
              <a:p>
                <a:pPr algn="just"/>
                <a:r>
                  <a:rPr lang="en-US" sz="2400" b="1" dirty="0" smtClean="0">
                    <a:latin typeface="Times New Roman" panose="02020603050405020304" pitchFamily="18" charset="0"/>
                    <a:cs typeface="Times New Roman" panose="02020603050405020304" pitchFamily="18" charset="0"/>
                  </a:rPr>
                  <a:t>Label: </a:t>
                </a:r>
                <a:r>
                  <a:rPr lang="en-US" sz="2400" dirty="0">
                    <a:latin typeface="Times New Roman" panose="02020603050405020304" pitchFamily="18" charset="0"/>
                    <a:cs typeface="Times New Roman" panose="02020603050405020304" pitchFamily="18" charset="0"/>
                  </a:rPr>
                  <a:t>20-bit label value can take value b/w 0 &amp; </a:t>
                </a:r>
                <a14:m>
                  <m:oMath xmlns:m="http://schemas.openxmlformats.org/officeDocument/2006/math">
                    <m:sSup>
                      <m:sSupPr>
                        <m:ctrlPr>
                          <a:rPr lang="en-US" sz="2400" i="1" smtClean="0">
                            <a:latin typeface="Cambria Math" panose="02040503050406030204" pitchFamily="18" charset="0"/>
                            <a:cs typeface="Times New Roman" panose="02020603050405020304" pitchFamily="18" charset="0"/>
                          </a:rPr>
                        </m:ctrlPr>
                      </m:sSupPr>
                      <m:e>
                        <m:r>
                          <a:rPr lang="en-US" sz="2400" b="0" i="1" smtClean="0">
                            <a:latin typeface="Cambria Math" panose="02040503050406030204" pitchFamily="18" charset="0"/>
                            <a:cs typeface="Times New Roman" panose="02020603050405020304" pitchFamily="18" charset="0"/>
                          </a:rPr>
                          <m:t>2</m:t>
                        </m:r>
                      </m:e>
                      <m:sup>
                        <m:r>
                          <a:rPr lang="en-US" sz="2400" i="1" smtClean="0">
                            <a:latin typeface="Cambria Math" panose="02040503050406030204" pitchFamily="18" charset="0"/>
                            <a:cs typeface="Times New Roman" panose="02020603050405020304" pitchFamily="18" charset="0"/>
                          </a:rPr>
                          <m:t>2</m:t>
                        </m:r>
                        <m:r>
                          <a:rPr lang="en-US" sz="2400" b="0" i="1" smtClean="0">
                            <a:latin typeface="Cambria Math" panose="02040503050406030204" pitchFamily="18" charset="0"/>
                            <a:cs typeface="Times New Roman" panose="02020603050405020304" pitchFamily="18" charset="0"/>
                          </a:rPr>
                          <m:t>0</m:t>
                        </m:r>
                      </m:sup>
                    </m:sSup>
                  </m:oMath>
                </a14:m>
                <a:r>
                  <a:rPr lang="en-US" sz="2400" dirty="0" smtClean="0">
                    <a:latin typeface="Times New Roman" panose="02020603050405020304" pitchFamily="18" charset="0"/>
                    <a:cs typeface="Times New Roman" panose="02020603050405020304" pitchFamily="18" charset="0"/>
                  </a:rPr>
                  <a:t> </a:t>
                </a:r>
                <a:r>
                  <a:rPr lang="en-US" sz="2400" dirty="0">
                    <a:latin typeface="Times New Roman" panose="02020603050405020304" pitchFamily="18" charset="0"/>
                    <a:cs typeface="Times New Roman" panose="02020603050405020304" pitchFamily="18" charset="0"/>
                  </a:rPr>
                  <a:t>– 1.</a:t>
                </a:r>
                <a:endParaRPr lang="en-US" sz="2400" dirty="0" smtClean="0">
                  <a:latin typeface="Times New Roman" panose="02020603050405020304" pitchFamily="18" charset="0"/>
                  <a:cs typeface="Times New Roman" panose="02020603050405020304" pitchFamily="18" charset="0"/>
                </a:endParaRPr>
              </a:p>
              <a:p>
                <a:pPr algn="just"/>
                <a:endParaRPr lang="en-US" sz="2400" dirty="0">
                  <a:latin typeface="Times New Roman" panose="02020603050405020304" pitchFamily="18" charset="0"/>
                  <a:cs typeface="Times New Roman" panose="02020603050405020304" pitchFamily="18" charset="0"/>
                </a:endParaRPr>
              </a:p>
              <a:p>
                <a:pPr algn="just"/>
                <a:r>
                  <a:rPr lang="en-US" sz="2400" b="1" dirty="0" smtClean="0">
                    <a:latin typeface="Times New Roman" panose="02020603050405020304" pitchFamily="18" charset="0"/>
                    <a:cs typeface="Times New Roman" panose="02020603050405020304" pitchFamily="18" charset="0"/>
                  </a:rPr>
                  <a:t>Exp: </a:t>
                </a:r>
                <a:r>
                  <a:rPr lang="en-US" sz="2400" dirty="0">
                    <a:latin typeface="Times New Roman" panose="02020603050405020304" pitchFamily="18" charset="0"/>
                    <a:cs typeface="Times New Roman" panose="02020603050405020304" pitchFamily="18" charset="0"/>
                  </a:rPr>
                  <a:t>3-bit, used as an extension value. Generally, this field is used as the class of service (CoS) field. When congestion occurs, devices prioritize packets that have a larger value in this field</a:t>
                </a:r>
                <a:r>
                  <a:rPr lang="en-US" sz="2400" dirty="0" smtClean="0">
                    <a:latin typeface="Times New Roman" panose="02020603050405020304" pitchFamily="18" charset="0"/>
                    <a:cs typeface="Times New Roman" panose="02020603050405020304" pitchFamily="18" charset="0"/>
                  </a:rPr>
                  <a:t>.</a:t>
                </a:r>
              </a:p>
              <a:p>
                <a:pPr algn="just"/>
                <a:endParaRPr lang="en-US" sz="2400" dirty="0">
                  <a:latin typeface="Times New Roman" panose="02020603050405020304" pitchFamily="18" charset="0"/>
                  <a:cs typeface="Times New Roman" panose="02020603050405020304" pitchFamily="18" charset="0"/>
                </a:endParaRPr>
              </a:p>
              <a:p>
                <a:pPr algn="just"/>
                <a:r>
                  <a:rPr lang="en-US" sz="2400" b="1" dirty="0">
                    <a:latin typeface="Times New Roman" panose="02020603050405020304" pitchFamily="18" charset="0"/>
                    <a:cs typeface="Times New Roman" panose="02020603050405020304" pitchFamily="18" charset="0"/>
                  </a:rPr>
                  <a:t>Bottom of </a:t>
                </a:r>
                <a:r>
                  <a:rPr lang="en-US" sz="2400" b="1" dirty="0" smtClean="0">
                    <a:latin typeface="Times New Roman" panose="02020603050405020304" pitchFamily="18" charset="0"/>
                    <a:cs typeface="Times New Roman" panose="02020603050405020304" pitchFamily="18" charset="0"/>
                  </a:rPr>
                  <a:t>stack (S): </a:t>
                </a:r>
                <a:r>
                  <a:rPr lang="en-US" sz="2400" dirty="0">
                    <a:latin typeface="Times New Roman" panose="02020603050405020304" pitchFamily="18" charset="0"/>
                    <a:cs typeface="Times New Roman" panose="02020603050405020304" pitchFamily="18" charset="0"/>
                  </a:rPr>
                  <a:t>1-bit value </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indicating </a:t>
                </a:r>
                <a:r>
                  <a:rPr lang="en-US" sz="2400" dirty="0">
                    <a:latin typeface="Times New Roman" panose="02020603050405020304" pitchFamily="18" charset="0"/>
                    <a:cs typeface="Times New Roman" panose="02020603050405020304" pitchFamily="18" charset="0"/>
                  </a:rPr>
                  <a:t>the bottom of </a:t>
                </a:r>
                <a:r>
                  <a:rPr lang="en-US" sz="2400" dirty="0" smtClean="0">
                    <a:latin typeface="Times New Roman" panose="02020603050405020304" pitchFamily="18" charset="0"/>
                    <a:cs typeface="Times New Roman" panose="02020603050405020304" pitchFamily="18" charset="0"/>
                  </a:rPr>
                  <a:t>a </a:t>
                </a:r>
                <a:r>
                  <a:rPr lang="en-US" sz="2400" dirty="0">
                    <a:latin typeface="Times New Roman" panose="02020603050405020304" pitchFamily="18" charset="0"/>
                    <a:cs typeface="Times New Roman" panose="02020603050405020304" pitchFamily="18" charset="0"/>
                  </a:rPr>
                  <a:t>label stack. </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If </a:t>
                </a:r>
                <a:r>
                  <a:rPr lang="en-US" sz="2400" dirty="0">
                    <a:latin typeface="Times New Roman" panose="02020603050405020304" pitchFamily="18" charset="0"/>
                    <a:cs typeface="Times New Roman" panose="02020603050405020304" pitchFamily="18" charset="0"/>
                  </a:rPr>
                  <a:t>there is only one label remained in </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MPLS </a:t>
                </a:r>
                <a:r>
                  <a:rPr lang="en-US" sz="2400" dirty="0">
                    <a:latin typeface="Times New Roman" panose="02020603050405020304" pitchFamily="18" charset="0"/>
                    <a:cs typeface="Times New Roman" panose="02020603050405020304" pitchFamily="18" charset="0"/>
                  </a:rPr>
                  <a:t>header, then its value is 1 </a:t>
                </a:r>
                <a:endParaRPr lang="en-US" sz="2400" dirty="0" smtClean="0">
                  <a:latin typeface="Times New Roman" panose="02020603050405020304" pitchFamily="18" charset="0"/>
                  <a:cs typeface="Times New Roman" panose="02020603050405020304" pitchFamily="18" charset="0"/>
                </a:endParaRPr>
              </a:p>
              <a:p>
                <a:pPr algn="just"/>
                <a:r>
                  <a:rPr lang="en-US" sz="2400" dirty="0" smtClean="0">
                    <a:latin typeface="Times New Roman" panose="02020603050405020304" pitchFamily="18" charset="0"/>
                    <a:cs typeface="Times New Roman" panose="02020603050405020304" pitchFamily="18" charset="0"/>
                  </a:rPr>
                  <a:t>otherwise </a:t>
                </a:r>
                <a:r>
                  <a:rPr lang="en-US" sz="2400" dirty="0">
                    <a:latin typeface="Times New Roman" panose="02020603050405020304" pitchFamily="18" charset="0"/>
                    <a:cs typeface="Times New Roman" panose="02020603050405020304" pitchFamily="18" charset="0"/>
                  </a:rPr>
                  <a:t>0</a:t>
                </a:r>
                <a:r>
                  <a:rPr lang="en-US" sz="2400" dirty="0" smtClean="0">
                    <a:latin typeface="Times New Roman" panose="02020603050405020304" pitchFamily="18" charset="0"/>
                    <a:cs typeface="Times New Roman" panose="02020603050405020304" pitchFamily="18" charset="0"/>
                  </a:rPr>
                  <a:t>.</a:t>
                </a:r>
              </a:p>
              <a:p>
                <a:pPr algn="just"/>
                <a:endParaRPr lang="en-US" sz="2400" dirty="0">
                  <a:latin typeface="Times New Roman" panose="02020603050405020304" pitchFamily="18" charset="0"/>
                  <a:cs typeface="Times New Roman" panose="02020603050405020304" pitchFamily="18" charset="0"/>
                </a:endParaRPr>
              </a:p>
              <a:p>
                <a:pPr algn="just"/>
                <a:r>
                  <a:rPr lang="en-US" sz="2400" b="1" dirty="0" smtClean="0">
                    <a:latin typeface="Times New Roman" panose="02020603050405020304" pitchFamily="18" charset="0"/>
                    <a:cs typeface="Times New Roman" panose="02020603050405020304" pitchFamily="18" charset="0"/>
                  </a:rPr>
                  <a:t>TTL</a:t>
                </a:r>
                <a:r>
                  <a:rPr lang="en-US" sz="2400" b="1"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Time To Live</a:t>
                </a:r>
                <a:r>
                  <a:rPr lang="en-US" sz="2400" dirty="0">
                    <a:latin typeface="Times New Roman" panose="02020603050405020304" pitchFamily="18" charset="0"/>
                    <a:cs typeface="Times New Roman" panose="02020603050405020304" pitchFamily="18" charset="0"/>
                  </a:rPr>
                  <a:t>. </a:t>
                </a:r>
                <a:r>
                  <a:rPr lang="en-US" sz="2400" dirty="0" smtClean="0">
                    <a:latin typeface="Times New Roman" panose="02020603050405020304" pitchFamily="18" charset="0"/>
                    <a:cs typeface="Times New Roman" panose="02020603050405020304" pitchFamily="18" charset="0"/>
                  </a:rPr>
                  <a:t>8-bit </a:t>
                </a:r>
                <a:r>
                  <a:rPr lang="en-US" sz="2400" dirty="0">
                    <a:latin typeface="Times New Roman" panose="02020603050405020304" pitchFamily="18" charset="0"/>
                    <a:cs typeface="Times New Roman" panose="02020603050405020304" pitchFamily="18" charset="0"/>
                  </a:rPr>
                  <a:t>field is </a:t>
                </a:r>
                <a:r>
                  <a:rPr lang="en-US" sz="2400" dirty="0" smtClean="0">
                    <a:latin typeface="Times New Roman" panose="02020603050405020304" pitchFamily="18" charset="0"/>
                    <a:cs typeface="Times New Roman" panose="02020603050405020304" pitchFamily="18" charset="0"/>
                  </a:rPr>
                  <a:t>the </a:t>
                </a:r>
                <a:r>
                  <a:rPr lang="en-US" sz="2400" dirty="0">
                    <a:latin typeface="Times New Roman" panose="02020603050405020304" pitchFamily="18" charset="0"/>
                    <a:cs typeface="Times New Roman" panose="02020603050405020304" pitchFamily="18" charset="0"/>
                  </a:rPr>
                  <a:t>same as the TTL field in IP </a:t>
                </a:r>
                <a:r>
                  <a:rPr lang="en-US" sz="2400" dirty="0" smtClean="0">
                    <a:latin typeface="Times New Roman" panose="02020603050405020304" pitchFamily="18" charset="0"/>
                    <a:cs typeface="Times New Roman" panose="02020603050405020304" pitchFamily="18" charset="0"/>
                  </a:rPr>
                  <a:t>packets.</a:t>
                </a:r>
                <a:endParaRPr lang="en-US" sz="2400" dirty="0">
                  <a:latin typeface="Times New Roman" panose="02020603050405020304" pitchFamily="18" charset="0"/>
                  <a:cs typeface="Times New Roman" panose="02020603050405020304" pitchFamily="18" charset="0"/>
                </a:endParaRPr>
              </a:p>
            </p:txBody>
          </p:sp>
        </mc:Choice>
        <mc:Fallback xmlns="">
          <p:sp>
            <p:nvSpPr>
              <p:cNvPr id="3" name="TextBox 2"/>
              <p:cNvSpPr txBox="1">
                <a:spLocks noRot="1" noChangeAspect="1" noMove="1" noResize="1" noEditPoints="1" noAdjustHandles="1" noChangeArrowheads="1" noChangeShapeType="1" noTextEdit="1"/>
              </p:cNvSpPr>
              <p:nvPr/>
            </p:nvSpPr>
            <p:spPr>
              <a:xfrm>
                <a:off x="302098" y="1619577"/>
                <a:ext cx="11587795" cy="4893647"/>
              </a:xfrm>
              <a:prstGeom prst="rect">
                <a:avLst/>
              </a:prstGeom>
              <a:blipFill rotWithShape="0">
                <a:blip r:embed="rId3"/>
                <a:stretch>
                  <a:fillRect l="-842" t="-998" r="-842" b="-1995"/>
                </a:stretch>
              </a:blipFill>
            </p:spPr>
            <p:txBody>
              <a:bodyPr/>
              <a:lstStyle/>
              <a:p>
                <a:r>
                  <a:rPr lang="en-US">
                    <a:noFill/>
                  </a:rPr>
                  <a:t> </a:t>
                </a:r>
              </a:p>
            </p:txBody>
          </p:sp>
        </mc:Fallback>
      </mc:AlternateContent>
    </p:spTree>
    <p:extLst>
      <p:ext uri="{BB962C8B-B14F-4D97-AF65-F5344CB8AC3E}">
        <p14:creationId xmlns:p14="http://schemas.microsoft.com/office/powerpoint/2010/main" val="1818278369"/>
      </p:ext>
    </p:extLst>
  </p:cSld>
  <p:clrMapOvr>
    <a:masterClrMapping/>
  </p:clrMapOvr>
  <p:transition spd="med">
    <p:split orient="vert"/>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304124" y="1770135"/>
            <a:ext cx="11583744" cy="4616648"/>
          </a:xfrm>
          <a:prstGeom prst="rect">
            <a:avLst/>
          </a:prstGeom>
          <a:noFill/>
        </p:spPr>
        <p:txBody>
          <a:bodyPr wrap="square" rtlCol="0">
            <a:spAutoFit/>
          </a:bodyPr>
          <a:lstStyle/>
          <a:p>
            <a:pPr algn="just" fontAlgn="base"/>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LSRs receive IP packet CE and add an MPLS header in between layer 3 and layer 2 means it encapsulates the link-layer </a:t>
            </a:r>
            <a:r>
              <a:rPr lang="en-US" sz="2800" dirty="0" smtClean="0">
                <a:latin typeface="Times New Roman" panose="02020603050405020304" pitchFamily="18" charset="0"/>
                <a:cs typeface="Times New Roman" panose="02020603050405020304" pitchFamily="18" charset="0"/>
              </a:rPr>
              <a:t>i.e., </a:t>
            </a:r>
            <a:r>
              <a:rPr lang="en-US" sz="2800" dirty="0">
                <a:latin typeface="Times New Roman" panose="02020603050405020304" pitchFamily="18" charset="0"/>
                <a:cs typeface="Times New Roman" panose="02020603050405020304" pitchFamily="18" charset="0"/>
              </a:rPr>
              <a:t>layer 2 frames. This feature allows LSRs to support receiving packets containing frames from different protocols like Frame Relay, Metro Ethernet, </a:t>
            </a:r>
            <a:r>
              <a:rPr lang="en-US" sz="2800" dirty="0" smtClean="0">
                <a:latin typeface="Times New Roman" panose="02020603050405020304" pitchFamily="18" charset="0"/>
                <a:cs typeface="Times New Roman" panose="02020603050405020304" pitchFamily="18" charset="0"/>
              </a:rPr>
              <a:t>etc., </a:t>
            </a:r>
            <a:r>
              <a:rPr lang="en-US" sz="2800" dirty="0">
                <a:latin typeface="Times New Roman" panose="02020603050405020304" pitchFamily="18" charset="0"/>
                <a:cs typeface="Times New Roman" panose="02020603050405020304" pitchFamily="18" charset="0"/>
              </a:rPr>
              <a:t>that’s why it is called multi-protocol</a:t>
            </a:r>
            <a:r>
              <a:rPr lang="en-US" sz="2800" dirty="0" smtClean="0">
                <a:latin typeface="Times New Roman" panose="02020603050405020304" pitchFamily="18" charset="0"/>
                <a:cs typeface="Times New Roman" panose="02020603050405020304" pitchFamily="18" charset="0"/>
              </a:rPr>
              <a:t>.</a:t>
            </a:r>
          </a:p>
          <a:p>
            <a:pPr algn="just" fontAlgn="base">
              <a:lnSpc>
                <a:spcPct val="50000"/>
              </a:lnSpc>
            </a:pPr>
            <a:endParaRPr lang="en-US" sz="2800" dirty="0">
              <a:latin typeface="Times New Roman" panose="02020603050405020304" pitchFamily="18" charset="0"/>
              <a:cs typeface="Times New Roman" panose="02020603050405020304" pitchFamily="18" charset="0"/>
            </a:endParaRPr>
          </a:p>
          <a:p>
            <a:pPr algn="just" fontAlgn="base"/>
            <a:r>
              <a:rPr lang="en-US" sz="2800" dirty="0" smtClean="0">
                <a:latin typeface="Times New Roman" panose="02020603050405020304" pitchFamily="18" charset="0"/>
                <a:cs typeface="Times New Roman" panose="02020603050405020304" pitchFamily="18" charset="0"/>
              </a:rPr>
              <a:t>     MPLS </a:t>
            </a:r>
            <a:r>
              <a:rPr lang="en-US" sz="2800" dirty="0">
                <a:latin typeface="Times New Roman" panose="02020603050405020304" pitchFamily="18" charset="0"/>
                <a:cs typeface="Times New Roman" panose="02020603050405020304" pitchFamily="18" charset="0"/>
              </a:rPr>
              <a:t>forwarding is based on label attached to IP packet. This label attachment is regulated by protocol called Label Distribution Protocol(LDP). Each LSR initially learns routes as normal routers do. This learning starts with PE routers. Each PE router learns routes to different subnets from CE router. Suppose PE router PE1 learns route to subnet (say subnet1) from CE router. </a:t>
            </a:r>
          </a:p>
        </p:txBody>
      </p:sp>
      <p:sp>
        <p:nvSpPr>
          <p:cNvPr id="14" name="Rectangle 13"/>
          <p:cNvSpPr/>
          <p:nvPr/>
        </p:nvSpPr>
        <p:spPr>
          <a:xfrm>
            <a:off x="1486401" y="-121380"/>
            <a:ext cx="9219190" cy="1323439"/>
          </a:xfrm>
          <a:prstGeom prst="rect">
            <a:avLst/>
          </a:prstGeom>
        </p:spPr>
        <p:txBody>
          <a:bodyPr wrap="none">
            <a:spAutoFit/>
          </a:bodyPr>
          <a:lstStyle/>
          <a:p>
            <a:r>
              <a:rPr lang="en-US" sz="8000" dirty="0" smtClean="0">
                <a:solidFill>
                  <a:schemeClr val="bg1"/>
                </a:solidFill>
                <a:latin typeface="Times New Roman" panose="02020603050405020304" pitchFamily="18" charset="0"/>
                <a:cs typeface="Times New Roman" panose="02020603050405020304" pitchFamily="18" charset="0"/>
              </a:rPr>
              <a:t>Forwarding in MPLS </a:t>
            </a:r>
            <a:endParaRPr lang="en-US" sz="8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439283038"/>
      </p:ext>
    </p:extLst>
  </p:cSld>
  <p:clrMapOvr>
    <a:masterClrMapping/>
  </p:clrMapOvr>
  <mc:AlternateContent xmlns:mc="http://schemas.openxmlformats.org/markup-compatibility/2006" xmlns:p14="http://schemas.microsoft.com/office/powerpoint/2010/main">
    <mc:Choice Requires="p14">
      <p:transition spd="med">
        <p14:pan dir="u"/>
      </p:transition>
    </mc:Choice>
    <mc:Fallback xmlns="">
      <p:transition spd="med">
        <p:fade/>
      </p:transition>
    </mc:Fallback>
  </mc:AlternateContent>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304124" y="2441774"/>
            <a:ext cx="11583744" cy="3108543"/>
          </a:xfrm>
          <a:prstGeom prst="rect">
            <a:avLst/>
          </a:prstGeom>
          <a:noFill/>
        </p:spPr>
        <p:txBody>
          <a:bodyPr wrap="square" rtlCol="0">
            <a:spAutoFit/>
          </a:bodyPr>
          <a:lstStyle/>
          <a:p>
            <a:pPr algn="just" fontAlgn="base"/>
            <a:r>
              <a:rPr lang="en-US" sz="2800" dirty="0" smtClean="0">
                <a:latin typeface="Times New Roman" panose="02020603050405020304" pitchFamily="18" charset="0"/>
                <a:cs typeface="Times New Roman" panose="02020603050405020304" pitchFamily="18" charset="0"/>
              </a:rPr>
              <a:t>     Now </a:t>
            </a:r>
            <a:r>
              <a:rPr lang="en-US" sz="2800" dirty="0">
                <a:latin typeface="Times New Roman" panose="02020603050405020304" pitchFamily="18" charset="0"/>
                <a:cs typeface="Times New Roman" panose="02020603050405020304" pitchFamily="18" charset="0"/>
              </a:rPr>
              <a:t>PE1 will add label to packet, forward to its neighboring LSR, and tells them that if you receive packet which destination address to subnet1 then forward it to me.</a:t>
            </a:r>
          </a:p>
          <a:p>
            <a:pPr algn="just" fontAlgn="base"/>
            <a:r>
              <a:rPr lang="en-US" sz="2800" dirty="0" smtClean="0">
                <a:latin typeface="Times New Roman" panose="02020603050405020304" pitchFamily="18" charset="0"/>
                <a:cs typeface="Times New Roman" panose="02020603050405020304" pitchFamily="18" charset="0"/>
              </a:rPr>
              <a:t>     Again </a:t>
            </a:r>
            <a:r>
              <a:rPr lang="en-US" sz="2800" dirty="0">
                <a:latin typeface="Times New Roman" panose="02020603050405020304" pitchFamily="18" charset="0"/>
                <a:cs typeface="Times New Roman" panose="02020603050405020304" pitchFamily="18" charset="0"/>
              </a:rPr>
              <a:t>this process is repeated by this LSR. In this way, LSR learns routes and add this information in </a:t>
            </a:r>
            <a:r>
              <a:rPr lang="en-US" sz="2800" i="1" dirty="0">
                <a:latin typeface="Times New Roman" panose="02020603050405020304" pitchFamily="18" charset="0"/>
                <a:cs typeface="Times New Roman" panose="02020603050405020304" pitchFamily="18" charset="0"/>
              </a:rPr>
              <a:t>Label Forwarding Information Base(LFIB)</a:t>
            </a:r>
            <a:r>
              <a:rPr lang="en-US" sz="2800" dirty="0">
                <a:latin typeface="Times New Roman" panose="02020603050405020304" pitchFamily="18" charset="0"/>
                <a:cs typeface="Times New Roman" panose="02020603050405020304" pitchFamily="18" charset="0"/>
              </a:rPr>
              <a:t>. Now if any PE receives packet with destination to subnet1, then looking at labels and LFIB, LSRs can easily forward IP packet.</a:t>
            </a:r>
          </a:p>
        </p:txBody>
      </p:sp>
      <p:sp>
        <p:nvSpPr>
          <p:cNvPr id="14" name="Rectangle 13"/>
          <p:cNvSpPr/>
          <p:nvPr/>
        </p:nvSpPr>
        <p:spPr>
          <a:xfrm>
            <a:off x="1486401" y="-121380"/>
            <a:ext cx="9219190" cy="1323439"/>
          </a:xfrm>
          <a:prstGeom prst="rect">
            <a:avLst/>
          </a:prstGeom>
        </p:spPr>
        <p:txBody>
          <a:bodyPr wrap="none">
            <a:spAutoFit/>
          </a:bodyPr>
          <a:lstStyle/>
          <a:p>
            <a:r>
              <a:rPr lang="en-US" sz="8000" dirty="0" smtClean="0">
                <a:solidFill>
                  <a:schemeClr val="bg1"/>
                </a:solidFill>
                <a:latin typeface="Times New Roman" panose="02020603050405020304" pitchFamily="18" charset="0"/>
                <a:cs typeface="Times New Roman" panose="02020603050405020304" pitchFamily="18" charset="0"/>
              </a:rPr>
              <a:t>Forwarding in MPLS </a:t>
            </a:r>
            <a:endParaRPr lang="en-US" sz="8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2791411"/>
      </p:ext>
    </p:extLst>
  </p:cSld>
  <p:clrMapOvr>
    <a:masterClrMapping/>
  </p:clrMapOvr>
  <p:transition spd="med">
    <p:split orient="vert"/>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486401" y="-121380"/>
            <a:ext cx="9219190" cy="1323439"/>
          </a:xfrm>
          <a:prstGeom prst="rect">
            <a:avLst/>
          </a:prstGeom>
        </p:spPr>
        <p:txBody>
          <a:bodyPr wrap="none">
            <a:spAutoFit/>
          </a:bodyPr>
          <a:lstStyle/>
          <a:p>
            <a:r>
              <a:rPr lang="en-US" sz="8000" dirty="0" smtClean="0">
                <a:solidFill>
                  <a:schemeClr val="bg1"/>
                </a:solidFill>
                <a:latin typeface="Times New Roman" panose="02020603050405020304" pitchFamily="18" charset="0"/>
                <a:cs typeface="Times New Roman" panose="02020603050405020304" pitchFamily="18" charset="0"/>
              </a:rPr>
              <a:t>Forwarding in MPLS </a:t>
            </a:r>
            <a:endParaRPr lang="en-US" sz="8000" dirty="0">
              <a:solidFill>
                <a:schemeClr val="bg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1959683"/>
            <a:ext cx="12192000" cy="4346647"/>
          </a:xfrm>
          <a:prstGeom prst="rect">
            <a:avLst/>
          </a:prstGeom>
          <a:ln>
            <a:noFill/>
          </a:ln>
          <a:effectLst>
            <a:softEdge rad="112500"/>
          </a:effectLst>
        </p:spPr>
      </p:pic>
    </p:spTree>
    <p:extLst>
      <p:ext uri="{BB962C8B-B14F-4D97-AF65-F5344CB8AC3E}">
        <p14:creationId xmlns:p14="http://schemas.microsoft.com/office/powerpoint/2010/main" val="3288486266"/>
      </p:ext>
    </p:extLst>
  </p:cSld>
  <p:clrMapOvr>
    <a:masterClrMapping/>
  </p:clrMapOvr>
  <p:transition spd="med">
    <p:split orient="vert"/>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32673" y="1623596"/>
            <a:ext cx="5840107" cy="4832092"/>
          </a:xfrm>
          <a:prstGeom prst="rect">
            <a:avLst/>
          </a:prstGeom>
          <a:noFill/>
        </p:spPr>
        <p:txBody>
          <a:bodyPr wrap="square" rtlCol="0">
            <a:spAutoFit/>
          </a:bodyPr>
          <a:lstStyle/>
          <a:p>
            <a:pPr algn="just" fontAlgn="base"/>
            <a:r>
              <a:rPr lang="en-US" sz="2800" dirty="0" smtClean="0">
                <a:latin typeface="Times New Roman" panose="02020603050405020304" pitchFamily="18" charset="0"/>
                <a:cs typeface="Times New Roman" panose="02020603050405020304" pitchFamily="18" charset="0"/>
              </a:rPr>
              <a:t>     Software </a:t>
            </a:r>
            <a:r>
              <a:rPr lang="en-US" sz="2800" dirty="0">
                <a:latin typeface="Times New Roman" panose="02020603050405020304" pitchFamily="18" charset="0"/>
                <a:cs typeface="Times New Roman" panose="02020603050405020304" pitchFamily="18" charset="0"/>
              </a:rPr>
              <a:t>Defined Wide Area Networking </a:t>
            </a:r>
            <a:r>
              <a:rPr lang="en-US" sz="2800" dirty="0" smtClean="0">
                <a:latin typeface="Times New Roman" panose="02020603050405020304" pitchFamily="18" charset="0"/>
                <a:cs typeface="Times New Roman" panose="02020603050405020304" pitchFamily="18" charset="0"/>
              </a:rPr>
              <a:t>or SD-WAN </a:t>
            </a:r>
            <a:r>
              <a:rPr lang="en-US" sz="2800" dirty="0">
                <a:latin typeface="Times New Roman" panose="02020603050405020304" pitchFamily="18" charset="0"/>
                <a:cs typeface="Times New Roman" panose="02020603050405020304" pitchFamily="18" charset="0"/>
              </a:rPr>
              <a:t>is a </a:t>
            </a:r>
            <a:r>
              <a:rPr lang="en-US" sz="2800" dirty="0" smtClean="0">
                <a:latin typeface="Times New Roman" panose="02020603050405020304" pitchFamily="18" charset="0"/>
                <a:cs typeface="Times New Roman" panose="02020603050405020304" pitchFamily="18" charset="0"/>
              </a:rPr>
              <a:t>transport-agnostic overlay that can route any type of traffic, including MPLS. a </a:t>
            </a:r>
            <a:r>
              <a:rPr lang="en-US" sz="2800" dirty="0">
                <a:latin typeface="Times New Roman" panose="02020603050405020304" pitchFamily="18" charset="0"/>
                <a:cs typeface="Times New Roman" panose="02020603050405020304" pitchFamily="18" charset="0"/>
              </a:rPr>
              <a:t>technology that uses the concept of Software Defined Networking to distribute network traffic over a </a:t>
            </a:r>
            <a:r>
              <a:rPr lang="en-US" sz="2800" dirty="0" smtClean="0">
                <a:latin typeface="Times New Roman" panose="02020603050405020304" pitchFamily="18" charset="0"/>
                <a:cs typeface="Times New Roman" panose="02020603050405020304" pitchFamily="18" charset="0"/>
              </a:rPr>
              <a:t>WAN. </a:t>
            </a:r>
            <a:r>
              <a:rPr lang="en-US" sz="2800" dirty="0">
                <a:latin typeface="Times New Roman" panose="02020603050405020304" pitchFamily="18" charset="0"/>
                <a:cs typeface="Times New Roman" panose="02020603050405020304" pitchFamily="18" charset="0"/>
              </a:rPr>
              <a:t>SD-WAN automatically determines the most efficient way to route application traffic between branch and data center sites based on configured policies</a:t>
            </a:r>
            <a:r>
              <a:rPr lang="en-US" sz="2800" dirty="0" smtClean="0">
                <a:latin typeface="Times New Roman" panose="02020603050405020304" pitchFamily="18" charset="0"/>
                <a:cs typeface="Times New Roman" panose="02020603050405020304" pitchFamily="18" charset="0"/>
              </a:rPr>
              <a:t>.</a:t>
            </a:r>
          </a:p>
        </p:txBody>
      </p:sp>
      <p:sp>
        <p:nvSpPr>
          <p:cNvPr id="14" name="Rectangle 13"/>
          <p:cNvSpPr/>
          <p:nvPr/>
        </p:nvSpPr>
        <p:spPr>
          <a:xfrm>
            <a:off x="1828576" y="0"/>
            <a:ext cx="8534837" cy="1323439"/>
          </a:xfrm>
          <a:prstGeom prst="rect">
            <a:avLst/>
          </a:prstGeom>
        </p:spPr>
        <p:txBody>
          <a:bodyPr wrap="none">
            <a:spAutoFit/>
          </a:bodyPr>
          <a:lstStyle/>
          <a:p>
            <a:r>
              <a:rPr lang="en-US" sz="8000" dirty="0">
                <a:solidFill>
                  <a:schemeClr val="bg1"/>
                </a:solidFill>
                <a:latin typeface="Times New Roman" panose="02020603050405020304" pitchFamily="18" charset="0"/>
                <a:cs typeface="Times New Roman" panose="02020603050405020304" pitchFamily="18" charset="0"/>
              </a:rPr>
              <a:t>MPLS </a:t>
            </a:r>
            <a:r>
              <a:rPr lang="en-US" sz="8000" dirty="0" smtClean="0">
                <a:solidFill>
                  <a:schemeClr val="bg1"/>
                </a:solidFill>
                <a:latin typeface="Times New Roman" panose="02020603050405020304" pitchFamily="18" charset="0"/>
                <a:cs typeface="Times New Roman" panose="02020603050405020304" pitchFamily="18" charset="0"/>
              </a:rPr>
              <a:t>vs SD-WAN</a:t>
            </a:r>
            <a:endParaRPr lang="en-US" sz="8000" dirty="0">
              <a:solidFill>
                <a:schemeClr val="bg1"/>
              </a:solidFill>
              <a:latin typeface="Times New Roman" panose="02020603050405020304" pitchFamily="18" charset="0"/>
              <a:cs typeface="Times New Roman" panose="02020603050405020304" pitchFamily="18" charset="0"/>
            </a:endParaRPr>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095995" y="2120027"/>
            <a:ext cx="6004908" cy="3597712"/>
          </a:xfrm>
          <a:prstGeom prst="rect">
            <a:avLst/>
          </a:prstGeom>
        </p:spPr>
      </p:pic>
    </p:spTree>
    <p:extLst>
      <p:ext uri="{BB962C8B-B14F-4D97-AF65-F5344CB8AC3E}">
        <p14:creationId xmlns:p14="http://schemas.microsoft.com/office/powerpoint/2010/main" val="2270300146"/>
      </p:ext>
    </p:extLst>
  </p:cSld>
  <p:clrMapOvr>
    <a:masterClrMapping/>
  </p:clrMapOvr>
  <mc:AlternateContent xmlns:mc="http://schemas.openxmlformats.org/markup-compatibility/2006" xmlns:p14="http://schemas.microsoft.com/office/powerpoint/2010/main">
    <mc:Choice Requires="p14">
      <p:transition spd="med">
        <p14:pan dir="u"/>
      </p:transition>
    </mc:Choice>
    <mc:Fallback xmlns="">
      <p:transition spd="med">
        <p:fade/>
      </p:transition>
    </mc:Fallback>
  </mc:AlternateContent>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304123" y="2328446"/>
            <a:ext cx="11583744" cy="3970318"/>
          </a:xfrm>
          <a:prstGeom prst="rect">
            <a:avLst/>
          </a:prstGeom>
          <a:noFill/>
        </p:spPr>
        <p:txBody>
          <a:bodyPr wrap="square" rtlCol="0">
            <a:spAutoFit/>
          </a:bodyPr>
          <a:lstStyle/>
          <a:p>
            <a:pPr algn="just" fontAlgn="base"/>
            <a:r>
              <a:rPr lang="en-US" sz="2800" dirty="0" smtClean="0">
                <a:latin typeface="Times New Roman" panose="02020603050405020304" pitchFamily="18" charset="0"/>
                <a:cs typeface="Times New Roman" panose="02020603050405020304" pitchFamily="18" charset="0"/>
              </a:rPr>
              <a:t>     By </a:t>
            </a:r>
            <a:r>
              <a:rPr lang="en-US" sz="2800" dirty="0">
                <a:latin typeface="Times New Roman" panose="02020603050405020304" pitchFamily="18" charset="0"/>
                <a:cs typeface="Times New Roman" panose="02020603050405020304" pitchFamily="18" charset="0"/>
              </a:rPr>
              <a:t>contrast, with MPLS, predetermined routes need to be painstakingly provisioned and once the fixed circuits are up, making changes is not point-and-click</a:t>
            </a:r>
            <a:r>
              <a:rPr lang="en-US" sz="2800" dirty="0" smtClean="0">
                <a:latin typeface="Times New Roman" panose="02020603050405020304" pitchFamily="18" charset="0"/>
                <a:cs typeface="Times New Roman" panose="02020603050405020304" pitchFamily="18" charset="0"/>
              </a:rPr>
              <a:t>.</a:t>
            </a:r>
            <a:r>
              <a:rPr lang="en-US" sz="2800" dirty="0"/>
              <a:t> </a:t>
            </a:r>
            <a:r>
              <a:rPr lang="en-US" sz="2800" dirty="0">
                <a:latin typeface="Times New Roman" panose="02020603050405020304" pitchFamily="18" charset="0"/>
                <a:cs typeface="Times New Roman" panose="02020603050405020304" pitchFamily="18" charset="0"/>
              </a:rPr>
              <a:t>But once an MPLS network is deployed, it delivers guaranteed performance for real-time </a:t>
            </a:r>
            <a:r>
              <a:rPr lang="en-US" sz="2800" dirty="0" smtClean="0">
                <a:latin typeface="Times New Roman" panose="02020603050405020304" pitchFamily="18" charset="0"/>
                <a:cs typeface="Times New Roman" panose="02020603050405020304" pitchFamily="18" charset="0"/>
              </a:rPr>
              <a:t>traffic.</a:t>
            </a:r>
          </a:p>
          <a:p>
            <a:pPr algn="just" fontAlgn="base">
              <a:lnSpc>
                <a:spcPct val="50000"/>
              </a:lnSpc>
            </a:pPr>
            <a:endParaRPr lang="en-US" sz="2800" dirty="0" smtClean="0">
              <a:latin typeface="Times New Roman" panose="02020603050405020304" pitchFamily="18" charset="0"/>
              <a:cs typeface="Times New Roman" panose="02020603050405020304" pitchFamily="18" charset="0"/>
            </a:endParaRPr>
          </a:p>
          <a:p>
            <a:pPr algn="just" fontAlgn="base"/>
            <a:r>
              <a:rPr lang="en-US" sz="2800" dirty="0">
                <a:latin typeface="Times New Roman" panose="02020603050405020304" pitchFamily="18" charset="0"/>
                <a:cs typeface="Times New Roman" panose="02020603050405020304" pitchFamily="18" charset="0"/>
              </a:rPr>
              <a:t>    Many network professionals look at MPLS and SD-WAN as an either-or proposition</a:t>
            </a:r>
            <a:r>
              <a:rPr lang="en-US" sz="2800" dirty="0" smtClean="0">
                <a:latin typeface="Times New Roman" panose="02020603050405020304" pitchFamily="18" charset="0"/>
                <a:cs typeface="Times New Roman" panose="02020603050405020304" pitchFamily="18" charset="0"/>
              </a:rPr>
              <a:t>. But SD-WAN </a:t>
            </a:r>
            <a:r>
              <a:rPr lang="en-US" sz="2800" dirty="0">
                <a:latin typeface="Times New Roman" panose="02020603050405020304" pitchFamily="18" charset="0"/>
                <a:cs typeface="Times New Roman" panose="02020603050405020304" pitchFamily="18" charset="0"/>
              </a:rPr>
              <a:t>is significantly less expensive to deploy and operate than MPLS</a:t>
            </a:r>
            <a:r>
              <a:rPr lang="en-US" sz="2800" dirty="0" smtClean="0">
                <a:latin typeface="Times New Roman" panose="02020603050405020304" pitchFamily="18" charset="0"/>
                <a:cs typeface="Times New Roman" panose="02020603050405020304" pitchFamily="18" charset="0"/>
              </a:rPr>
              <a:t>.</a:t>
            </a:r>
          </a:p>
          <a:p>
            <a:pPr algn="just" fontAlgn="base">
              <a:lnSpc>
                <a:spcPct val="50000"/>
              </a:lnSpc>
            </a:pPr>
            <a:endParaRPr lang="en-US" sz="2800" dirty="0">
              <a:latin typeface="Times New Roman" panose="02020603050405020304" pitchFamily="18" charset="0"/>
              <a:cs typeface="Times New Roman" panose="02020603050405020304" pitchFamily="18" charset="0"/>
            </a:endParaRPr>
          </a:p>
          <a:p>
            <a:pPr algn="just" fontAlgn="base"/>
            <a:r>
              <a:rPr lang="en-US" sz="2800" dirty="0" smtClean="0">
                <a:latin typeface="Times New Roman" panose="02020603050405020304" pitchFamily="18" charset="0"/>
                <a:cs typeface="Times New Roman" panose="02020603050405020304" pitchFamily="18" charset="0"/>
              </a:rPr>
              <a:t>     Below </a:t>
            </a:r>
            <a:r>
              <a:rPr lang="en-US" sz="2800" dirty="0">
                <a:latin typeface="Times New Roman" panose="02020603050405020304" pitchFamily="18" charset="0"/>
                <a:cs typeface="Times New Roman" panose="02020603050405020304" pitchFamily="18" charset="0"/>
              </a:rPr>
              <a:t>is a comparison table </a:t>
            </a:r>
            <a:r>
              <a:rPr lang="en-US" sz="2800" dirty="0" smtClean="0">
                <a:latin typeface="Times New Roman" panose="02020603050405020304" pitchFamily="18" charset="0"/>
                <a:cs typeface="Times New Roman" panose="02020603050405020304" pitchFamily="18" charset="0"/>
              </a:rPr>
              <a:t>between the </a:t>
            </a:r>
            <a:r>
              <a:rPr lang="en-US" sz="2800" dirty="0" err="1" smtClean="0">
                <a:latin typeface="Times New Roman" panose="02020603050405020304" pitchFamily="18" charset="0"/>
                <a:cs typeface="Times New Roman" panose="02020603050405020304" pitchFamily="18" charset="0"/>
              </a:rPr>
              <a:t>technologys</a:t>
            </a:r>
            <a:r>
              <a:rPr lang="en-US" sz="2800" dirty="0" smtClean="0">
                <a:latin typeface="Times New Roman" panose="02020603050405020304" pitchFamily="18" charset="0"/>
                <a:cs typeface="Times New Roman" panose="02020603050405020304" pitchFamily="18" charset="0"/>
              </a:rPr>
              <a:t>:</a:t>
            </a:r>
          </a:p>
        </p:txBody>
      </p:sp>
      <p:sp>
        <p:nvSpPr>
          <p:cNvPr id="14" name="Rectangle 13"/>
          <p:cNvSpPr/>
          <p:nvPr/>
        </p:nvSpPr>
        <p:spPr>
          <a:xfrm>
            <a:off x="1828576" y="0"/>
            <a:ext cx="8534837" cy="1323439"/>
          </a:xfrm>
          <a:prstGeom prst="rect">
            <a:avLst/>
          </a:prstGeom>
        </p:spPr>
        <p:txBody>
          <a:bodyPr wrap="none">
            <a:spAutoFit/>
          </a:bodyPr>
          <a:lstStyle/>
          <a:p>
            <a:r>
              <a:rPr lang="en-US" sz="8000" dirty="0">
                <a:solidFill>
                  <a:schemeClr val="bg1"/>
                </a:solidFill>
                <a:latin typeface="Times New Roman" panose="02020603050405020304" pitchFamily="18" charset="0"/>
                <a:cs typeface="Times New Roman" panose="02020603050405020304" pitchFamily="18" charset="0"/>
              </a:rPr>
              <a:t>MPLS </a:t>
            </a:r>
            <a:r>
              <a:rPr lang="en-US" sz="8000" dirty="0" smtClean="0">
                <a:solidFill>
                  <a:schemeClr val="bg1"/>
                </a:solidFill>
                <a:latin typeface="Times New Roman" panose="02020603050405020304" pitchFamily="18" charset="0"/>
                <a:cs typeface="Times New Roman" panose="02020603050405020304" pitchFamily="18" charset="0"/>
              </a:rPr>
              <a:t>vs SD-WAN</a:t>
            </a:r>
            <a:endParaRPr lang="en-US" sz="8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485278356"/>
      </p:ext>
    </p:extLst>
  </p:cSld>
  <p:clrMapOvr>
    <a:masterClrMapping/>
  </p:clrMapOvr>
  <p:transition spd="med">
    <p:split orient="vert"/>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1828576" y="0"/>
            <a:ext cx="8534837" cy="1323439"/>
          </a:xfrm>
          <a:prstGeom prst="rect">
            <a:avLst/>
          </a:prstGeom>
        </p:spPr>
        <p:txBody>
          <a:bodyPr wrap="none">
            <a:spAutoFit/>
          </a:bodyPr>
          <a:lstStyle/>
          <a:p>
            <a:r>
              <a:rPr lang="en-US" sz="8000" dirty="0">
                <a:solidFill>
                  <a:schemeClr val="bg1"/>
                </a:solidFill>
                <a:latin typeface="Times New Roman" panose="02020603050405020304" pitchFamily="18" charset="0"/>
                <a:cs typeface="Times New Roman" panose="02020603050405020304" pitchFamily="18" charset="0"/>
              </a:rPr>
              <a:t>MPLS </a:t>
            </a:r>
            <a:r>
              <a:rPr lang="en-US" sz="8000" dirty="0" smtClean="0">
                <a:solidFill>
                  <a:schemeClr val="bg1"/>
                </a:solidFill>
                <a:latin typeface="Times New Roman" panose="02020603050405020304" pitchFamily="18" charset="0"/>
                <a:cs typeface="Times New Roman" panose="02020603050405020304" pitchFamily="18" charset="0"/>
              </a:rPr>
              <a:t>vs SD-WAN</a:t>
            </a:r>
            <a:endParaRPr lang="en-US" sz="8000" dirty="0">
              <a:solidFill>
                <a:schemeClr val="bg1"/>
              </a:solidFill>
              <a:latin typeface="Times New Roman" panose="02020603050405020304" pitchFamily="18" charset="0"/>
              <a:cs typeface="Times New Roman" panose="02020603050405020304" pitchFamily="18" charset="0"/>
            </a:endParaRPr>
          </a:p>
        </p:txBody>
      </p:sp>
      <p:graphicFrame>
        <p:nvGraphicFramePr>
          <p:cNvPr id="4" name="Table 3"/>
          <p:cNvGraphicFramePr>
            <a:graphicFrameLocks noGrp="1"/>
          </p:cNvGraphicFramePr>
          <p:nvPr>
            <p:extLst>
              <p:ext uri="{D42A27DB-BD31-4B8C-83A1-F6EECF244321}">
                <p14:modId xmlns:p14="http://schemas.microsoft.com/office/powerpoint/2010/main" val="4094095400"/>
              </p:ext>
            </p:extLst>
          </p:nvPr>
        </p:nvGraphicFramePr>
        <p:xfrm>
          <a:off x="377578" y="2042375"/>
          <a:ext cx="11436832" cy="4129824"/>
        </p:xfrm>
        <a:graphic>
          <a:graphicData uri="http://schemas.openxmlformats.org/drawingml/2006/table">
            <a:tbl>
              <a:tblPr firstRow="1" firstCol="1" bandRow="1">
                <a:tableStyleId>{5C22544A-7EE6-4342-B048-85BDC9FD1C3A}</a:tableStyleId>
              </a:tblPr>
              <a:tblGrid>
                <a:gridCol w="2022722"/>
                <a:gridCol w="4707055"/>
                <a:gridCol w="4707055"/>
              </a:tblGrid>
              <a:tr h="799030">
                <a:tc>
                  <a:txBody>
                    <a:bodyPr/>
                    <a:lstStyle/>
                    <a:p>
                      <a:pPr algn="ctr"/>
                      <a:endParaRPr 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dirty="0" smtClean="0">
                          <a:latin typeface="Times New Roman" panose="02020603050405020304" pitchFamily="18" charset="0"/>
                          <a:cs typeface="Times New Roman" panose="02020603050405020304" pitchFamily="18" charset="0"/>
                        </a:rPr>
                        <a:t>MPLS</a:t>
                      </a:r>
                      <a:endParaRPr 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dirty="0" smtClean="0">
                          <a:latin typeface="Times New Roman" panose="02020603050405020304" pitchFamily="18" charset="0"/>
                          <a:cs typeface="Times New Roman" panose="02020603050405020304" pitchFamily="18" charset="0"/>
                        </a:rPr>
                        <a:t>SD-WAN</a:t>
                      </a:r>
                      <a:endParaRPr lang="en-US" dirty="0">
                        <a:latin typeface="Times New Roman" panose="02020603050405020304" pitchFamily="18" charset="0"/>
                        <a:cs typeface="Times New Roman" panose="02020603050405020304" pitchFamily="18" charset="0"/>
                      </a:endParaRPr>
                    </a:p>
                  </a:txBody>
                  <a:tcPr anchor="ctr"/>
                </a:tc>
              </a:tr>
              <a:tr h="799030">
                <a:tc>
                  <a:txBody>
                    <a:bodyPr/>
                    <a:lstStyle/>
                    <a:p>
                      <a:pPr algn="ctr"/>
                      <a:r>
                        <a:rPr lang="en-US" b="1" dirty="0" smtClean="0">
                          <a:latin typeface="Times New Roman" panose="02020603050405020304" pitchFamily="18" charset="0"/>
                          <a:cs typeface="Times New Roman" panose="02020603050405020304" pitchFamily="18" charset="0"/>
                        </a:rPr>
                        <a:t>Medium </a:t>
                      </a:r>
                      <a:endParaRPr lang="en-US" b="1" dirty="0">
                        <a:latin typeface="Times New Roman" panose="02020603050405020304" pitchFamily="18" charset="0"/>
                        <a:cs typeface="Times New Roman" panose="02020603050405020304" pitchFamily="18" charset="0"/>
                      </a:endParaRPr>
                    </a:p>
                  </a:txBody>
                  <a:tcPr anchor="ctr"/>
                </a:tc>
                <a:tc>
                  <a:txBody>
                    <a:bodyPr/>
                    <a:lstStyle/>
                    <a:p>
                      <a:pPr algn="ctr"/>
                      <a:r>
                        <a:rPr lang="en-US" dirty="0" smtClean="0">
                          <a:latin typeface="Times New Roman" panose="02020603050405020304" pitchFamily="18" charset="0"/>
                          <a:cs typeface="Times New Roman" panose="02020603050405020304" pitchFamily="18" charset="0"/>
                        </a:rPr>
                        <a:t>Hardware</a:t>
                      </a:r>
                      <a:endParaRPr lang="en-US" dirty="0">
                        <a:latin typeface="Times New Roman" panose="02020603050405020304" pitchFamily="18" charset="0"/>
                        <a:cs typeface="Times New Roman" panose="02020603050405020304" pitchFamily="18" charset="0"/>
                      </a:endParaRPr>
                    </a:p>
                  </a:txBody>
                  <a:tcPr anchor="ctr"/>
                </a:tc>
                <a:tc>
                  <a:txBody>
                    <a:bodyPr/>
                    <a:lstStyle/>
                    <a:p>
                      <a:pPr algn="ctr"/>
                      <a:r>
                        <a:rPr lang="en-US" dirty="0" smtClean="0">
                          <a:latin typeface="Times New Roman" panose="02020603050405020304" pitchFamily="18" charset="0"/>
                          <a:cs typeface="Times New Roman" panose="02020603050405020304" pitchFamily="18" charset="0"/>
                        </a:rPr>
                        <a:t>Software</a:t>
                      </a:r>
                      <a:endParaRPr lang="en-US" dirty="0">
                        <a:latin typeface="Times New Roman" panose="02020603050405020304" pitchFamily="18" charset="0"/>
                        <a:cs typeface="Times New Roman" panose="02020603050405020304" pitchFamily="18" charset="0"/>
                      </a:endParaRPr>
                    </a:p>
                  </a:txBody>
                  <a:tcPr anchor="ctr"/>
                </a:tc>
              </a:tr>
              <a:tr h="799030">
                <a:tc>
                  <a:txBody>
                    <a:bodyPr/>
                    <a:lstStyle/>
                    <a:p>
                      <a:pPr algn="ctr"/>
                      <a:r>
                        <a:rPr lang="en-US" b="1" dirty="0">
                          <a:effectLst/>
                          <a:latin typeface="Times New Roman" panose="02020603050405020304" pitchFamily="18" charset="0"/>
                          <a:cs typeface="Times New Roman" panose="02020603050405020304" pitchFamily="18" charset="0"/>
                        </a:rPr>
                        <a:t>Type of Network</a:t>
                      </a:r>
                      <a:endParaRPr lang="en-US" dirty="0">
                        <a:effectLst/>
                        <a:latin typeface="Times New Roman" panose="02020603050405020304" pitchFamily="18" charset="0"/>
                        <a:cs typeface="Times New Roman" panose="02020603050405020304" pitchFamily="18" charset="0"/>
                      </a:endParaRPr>
                    </a:p>
                  </a:txBody>
                  <a:tcPr anchor="ctr"/>
                </a:tc>
                <a:tc>
                  <a:txBody>
                    <a:bodyPr/>
                    <a:lstStyle/>
                    <a:p>
                      <a:pPr algn="ctr"/>
                      <a:r>
                        <a:rPr lang="en-US" dirty="0">
                          <a:effectLst/>
                          <a:latin typeface="Times New Roman" panose="02020603050405020304" pitchFamily="18" charset="0"/>
                          <a:cs typeface="Times New Roman" panose="02020603050405020304" pitchFamily="18" charset="0"/>
                        </a:rPr>
                        <a:t>Dedicated hardline</a:t>
                      </a:r>
                    </a:p>
                  </a:txBody>
                  <a:tcPr anchor="ctr"/>
                </a:tc>
                <a:tc>
                  <a:txBody>
                    <a:bodyPr/>
                    <a:lstStyle/>
                    <a:p>
                      <a:pPr algn="ctr"/>
                      <a:r>
                        <a:rPr lang="en-US" dirty="0">
                          <a:effectLst/>
                          <a:latin typeface="Times New Roman" panose="02020603050405020304" pitchFamily="18" charset="0"/>
                          <a:cs typeface="Times New Roman" panose="02020603050405020304" pitchFamily="18" charset="0"/>
                        </a:rPr>
                        <a:t>Virtual network</a:t>
                      </a:r>
                    </a:p>
                  </a:txBody>
                  <a:tcPr anchor="ctr"/>
                </a:tc>
              </a:tr>
              <a:tr h="866367">
                <a:tc>
                  <a:txBody>
                    <a:bodyPr/>
                    <a:lstStyle/>
                    <a:p>
                      <a:pPr algn="ctr"/>
                      <a:r>
                        <a:rPr lang="en-US" b="1" dirty="0">
                          <a:effectLst/>
                          <a:latin typeface="Times New Roman" panose="02020603050405020304" pitchFamily="18" charset="0"/>
                          <a:cs typeface="Times New Roman" panose="02020603050405020304" pitchFamily="18" charset="0"/>
                        </a:rPr>
                        <a:t>Data</a:t>
                      </a:r>
                      <a:endParaRPr lang="en-US" dirty="0">
                        <a:effectLst/>
                        <a:latin typeface="Times New Roman" panose="02020603050405020304" pitchFamily="18" charset="0"/>
                        <a:cs typeface="Times New Roman" panose="02020603050405020304" pitchFamily="18" charset="0"/>
                      </a:endParaRPr>
                    </a:p>
                  </a:txBody>
                  <a:tcPr anchor="ctr"/>
                </a:tc>
                <a:tc>
                  <a:txBody>
                    <a:bodyPr/>
                    <a:lstStyle/>
                    <a:p>
                      <a:pPr algn="ctr"/>
                      <a:r>
                        <a:rPr lang="en-US">
                          <a:effectLst/>
                          <a:latin typeface="Times New Roman" panose="02020603050405020304" pitchFamily="18" charset="0"/>
                          <a:cs typeface="Times New Roman" panose="02020603050405020304" pitchFamily="18" charset="0"/>
                        </a:rPr>
                        <a:t>High speed at a price but lower data loss. </a:t>
                      </a:r>
                    </a:p>
                  </a:txBody>
                  <a:tcPr anchor="ctr"/>
                </a:tc>
                <a:tc>
                  <a:txBody>
                    <a:bodyPr/>
                    <a:lstStyle/>
                    <a:p>
                      <a:pPr algn="ctr"/>
                      <a:r>
                        <a:rPr lang="en-US" dirty="0">
                          <a:effectLst/>
                          <a:latin typeface="Times New Roman" panose="02020603050405020304" pitchFamily="18" charset="0"/>
                          <a:cs typeface="Times New Roman" panose="02020603050405020304" pitchFamily="18" charset="0"/>
                        </a:rPr>
                        <a:t>Cost-effective but can suffer from network congestion and packet loss.</a:t>
                      </a:r>
                    </a:p>
                  </a:txBody>
                  <a:tcPr anchor="ctr"/>
                </a:tc>
              </a:tr>
              <a:tr h="866367">
                <a:tc>
                  <a:txBody>
                    <a:bodyPr/>
                    <a:lstStyle/>
                    <a:p>
                      <a:pPr algn="ctr"/>
                      <a:r>
                        <a:rPr lang="en-US" b="1" dirty="0">
                          <a:effectLst/>
                          <a:latin typeface="Times New Roman" panose="02020603050405020304" pitchFamily="18" charset="0"/>
                          <a:cs typeface="Times New Roman" panose="02020603050405020304" pitchFamily="18" charset="0"/>
                        </a:rPr>
                        <a:t>ISP Transport types</a:t>
                      </a:r>
                      <a:endParaRPr lang="en-US" dirty="0">
                        <a:effectLst/>
                        <a:latin typeface="Times New Roman" panose="02020603050405020304" pitchFamily="18" charset="0"/>
                        <a:cs typeface="Times New Roman" panose="02020603050405020304" pitchFamily="18" charset="0"/>
                      </a:endParaRPr>
                    </a:p>
                  </a:txBody>
                  <a:tcPr anchor="ctr"/>
                </a:tc>
                <a:tc>
                  <a:txBody>
                    <a:bodyPr/>
                    <a:lstStyle/>
                    <a:p>
                      <a:pPr algn="ctr"/>
                      <a:r>
                        <a:rPr lang="en-US" dirty="0">
                          <a:effectLst/>
                          <a:latin typeface="Times New Roman" panose="02020603050405020304" pitchFamily="18" charset="0"/>
                          <a:cs typeface="Times New Roman" panose="02020603050405020304" pitchFamily="18" charset="0"/>
                        </a:rPr>
                        <a:t>Limited</a:t>
                      </a:r>
                    </a:p>
                  </a:txBody>
                  <a:tcPr anchor="ctr"/>
                </a:tc>
                <a:tc>
                  <a:txBody>
                    <a:bodyPr/>
                    <a:lstStyle/>
                    <a:p>
                      <a:pPr algn="ctr"/>
                      <a:r>
                        <a:rPr lang="en-US" dirty="0">
                          <a:effectLst/>
                          <a:latin typeface="Times New Roman" panose="02020603050405020304" pitchFamily="18" charset="0"/>
                          <a:cs typeface="Times New Roman" panose="02020603050405020304" pitchFamily="18" charset="0"/>
                        </a:rPr>
                        <a:t>Limitless, including MPLS</a:t>
                      </a:r>
                    </a:p>
                  </a:txBody>
                  <a:tcPr anchor="ctr"/>
                </a:tc>
              </a:tr>
            </a:tbl>
          </a:graphicData>
        </a:graphic>
      </p:graphicFrame>
    </p:spTree>
    <p:extLst>
      <p:ext uri="{BB962C8B-B14F-4D97-AF65-F5344CB8AC3E}">
        <p14:creationId xmlns:p14="http://schemas.microsoft.com/office/powerpoint/2010/main" val="1902114234"/>
      </p:ext>
    </p:extLst>
  </p:cSld>
  <p:clrMapOvr>
    <a:masterClrMapping/>
  </p:clrMapOvr>
  <p:transition spd="med">
    <p:split orient="vert"/>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132673" y="1510308"/>
            <a:ext cx="11981104" cy="1384995"/>
          </a:xfrm>
          <a:prstGeom prst="rect">
            <a:avLst/>
          </a:prstGeom>
          <a:noFill/>
        </p:spPr>
        <p:txBody>
          <a:bodyPr wrap="square" rtlCol="0">
            <a:spAutoFit/>
          </a:bodyPr>
          <a:lstStyle/>
          <a:p>
            <a:pPr algn="just" fontAlgn="base"/>
            <a:r>
              <a:rPr lang="en-US" sz="2800" dirty="0" smtClean="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VPN and MPLS differ from each other not only in the above mentioned aspects but also at cost, performance, application, etc. </a:t>
            </a:r>
            <a:r>
              <a:rPr lang="en-US" sz="2800" dirty="0" smtClean="0">
                <a:latin typeface="Times New Roman" panose="02020603050405020304" pitchFamily="18" charset="0"/>
                <a:cs typeface="Times New Roman" panose="02020603050405020304" pitchFamily="18" charset="0"/>
              </a:rPr>
              <a:t>To be clear here lists </a:t>
            </a:r>
            <a:r>
              <a:rPr lang="en-US" sz="2800" dirty="0">
                <a:latin typeface="Times New Roman" panose="02020603050405020304" pitchFamily="18" charset="0"/>
                <a:cs typeface="Times New Roman" panose="02020603050405020304" pitchFamily="18" charset="0"/>
              </a:rPr>
              <a:t>the difference between </a:t>
            </a:r>
            <a:r>
              <a:rPr lang="en-US" sz="2800" dirty="0" smtClean="0">
                <a:latin typeface="Times New Roman" panose="02020603050405020304" pitchFamily="18" charset="0"/>
                <a:cs typeface="Times New Roman" panose="02020603050405020304" pitchFamily="18" charset="0"/>
              </a:rPr>
              <a:t>VPN and MPLS in the following chart:</a:t>
            </a:r>
          </a:p>
        </p:txBody>
      </p:sp>
      <p:sp>
        <p:nvSpPr>
          <p:cNvPr id="14" name="Rectangle 13"/>
          <p:cNvSpPr/>
          <p:nvPr/>
        </p:nvSpPr>
        <p:spPr>
          <a:xfrm>
            <a:off x="2833350" y="-88495"/>
            <a:ext cx="6323269" cy="1323439"/>
          </a:xfrm>
          <a:prstGeom prst="rect">
            <a:avLst/>
          </a:prstGeom>
        </p:spPr>
        <p:txBody>
          <a:bodyPr wrap="none">
            <a:spAutoFit/>
          </a:bodyPr>
          <a:lstStyle/>
          <a:p>
            <a:r>
              <a:rPr lang="en-US" sz="8000" dirty="0">
                <a:solidFill>
                  <a:schemeClr val="bg1"/>
                </a:solidFill>
                <a:latin typeface="Times New Roman" panose="02020603050405020304" pitchFamily="18" charset="0"/>
                <a:cs typeface="Times New Roman" panose="02020603050405020304" pitchFamily="18" charset="0"/>
              </a:rPr>
              <a:t>MPLS </a:t>
            </a:r>
            <a:r>
              <a:rPr lang="en-US" sz="8000" dirty="0" smtClean="0">
                <a:solidFill>
                  <a:schemeClr val="bg1"/>
                </a:solidFill>
                <a:latin typeface="Times New Roman" panose="02020603050405020304" pitchFamily="18" charset="0"/>
                <a:cs typeface="Times New Roman" panose="02020603050405020304" pitchFamily="18" charset="0"/>
              </a:rPr>
              <a:t>vs VPN</a:t>
            </a:r>
            <a:endParaRPr lang="en-US" sz="8000" dirty="0">
              <a:solidFill>
                <a:schemeClr val="bg1"/>
              </a:solidFill>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2486103956"/>
              </p:ext>
            </p:extLst>
          </p:nvPr>
        </p:nvGraphicFramePr>
        <p:xfrm>
          <a:off x="202304" y="2895303"/>
          <a:ext cx="11911473" cy="3820607"/>
        </p:xfrm>
        <a:graphic>
          <a:graphicData uri="http://schemas.openxmlformats.org/drawingml/2006/table">
            <a:tbl>
              <a:tblPr firstRow="1" firstCol="1" bandRow="1">
                <a:tableStyleId>{5C22544A-7EE6-4342-B048-85BDC9FD1C3A}</a:tableStyleId>
              </a:tblPr>
              <a:tblGrid>
                <a:gridCol w="2419515"/>
                <a:gridCol w="4745979"/>
                <a:gridCol w="4745979"/>
              </a:tblGrid>
              <a:tr h="549360">
                <a:tc>
                  <a:txBody>
                    <a:bodyPr/>
                    <a:lstStyle/>
                    <a:p>
                      <a:pPr algn="ctr"/>
                      <a:r>
                        <a:rPr lang="en-US" b="1" dirty="0">
                          <a:effectLst/>
                          <a:latin typeface="Times New Roman" panose="02020603050405020304" pitchFamily="18" charset="0"/>
                          <a:cs typeface="Times New Roman" panose="02020603050405020304" pitchFamily="18" charset="0"/>
                        </a:rPr>
                        <a:t>Parameters</a:t>
                      </a:r>
                    </a:p>
                  </a:txBody>
                  <a:tcPr marL="152400" marR="152400" marT="152400" marB="152400" anchor="ctr"/>
                </a:tc>
                <a:tc>
                  <a:txBody>
                    <a:bodyPr/>
                    <a:lstStyle/>
                    <a:p>
                      <a:pPr algn="ctr"/>
                      <a:r>
                        <a:rPr lang="en-US" b="1" dirty="0">
                          <a:effectLst/>
                          <a:latin typeface="Times New Roman" panose="02020603050405020304" pitchFamily="18" charset="0"/>
                          <a:cs typeface="Times New Roman" panose="02020603050405020304" pitchFamily="18" charset="0"/>
                        </a:rPr>
                        <a:t>VPN</a:t>
                      </a:r>
                    </a:p>
                  </a:txBody>
                  <a:tcPr marL="152400" marR="152400" marT="152400" marB="152400" anchor="ctr"/>
                </a:tc>
                <a:tc>
                  <a:txBody>
                    <a:bodyPr/>
                    <a:lstStyle/>
                    <a:p>
                      <a:pPr algn="ctr"/>
                      <a:r>
                        <a:rPr lang="en-US" b="1" dirty="0">
                          <a:effectLst/>
                          <a:latin typeface="Times New Roman" panose="02020603050405020304" pitchFamily="18" charset="0"/>
                          <a:cs typeface="Times New Roman" panose="02020603050405020304" pitchFamily="18" charset="0"/>
                        </a:rPr>
                        <a:t>MPLS</a:t>
                      </a:r>
                    </a:p>
                  </a:txBody>
                  <a:tcPr marL="152400" marR="152400" marT="152400" marB="152400" anchor="ctr"/>
                </a:tc>
              </a:tr>
              <a:tr h="549360">
                <a:tc>
                  <a:txBody>
                    <a:bodyPr/>
                    <a:lstStyle/>
                    <a:p>
                      <a:pPr algn="ctr"/>
                      <a:r>
                        <a:rPr lang="en-US" dirty="0">
                          <a:effectLst/>
                          <a:latin typeface="Times New Roman" panose="02020603050405020304" pitchFamily="18" charset="0"/>
                          <a:cs typeface="Times New Roman" panose="02020603050405020304" pitchFamily="18" charset="0"/>
                        </a:rPr>
                        <a:t>Technology Type</a:t>
                      </a:r>
                    </a:p>
                  </a:txBody>
                  <a:tcPr marL="152400" marR="152400" marT="152400" marB="152400" anchor="ctr"/>
                </a:tc>
                <a:tc>
                  <a:txBody>
                    <a:bodyPr/>
                    <a:lstStyle/>
                    <a:p>
                      <a:pPr algn="ctr"/>
                      <a:r>
                        <a:rPr lang="en-US" dirty="0">
                          <a:effectLst/>
                          <a:latin typeface="Times New Roman" panose="02020603050405020304" pitchFamily="18" charset="0"/>
                          <a:cs typeface="Times New Roman" panose="02020603050405020304" pitchFamily="18" charset="0"/>
                        </a:rPr>
                        <a:t>Point to Point and Multipoint technology.</a:t>
                      </a:r>
                    </a:p>
                  </a:txBody>
                  <a:tcPr marL="152400" marR="152400" marT="152400" marB="152400" anchor="ctr"/>
                </a:tc>
                <a:tc>
                  <a:txBody>
                    <a:bodyPr/>
                    <a:lstStyle/>
                    <a:p>
                      <a:pPr algn="ctr"/>
                      <a:r>
                        <a:rPr lang="en-US">
                          <a:effectLst/>
                          <a:latin typeface="Times New Roman" panose="02020603050405020304" pitchFamily="18" charset="0"/>
                          <a:cs typeface="Times New Roman" panose="02020603050405020304" pitchFamily="18" charset="0"/>
                        </a:rPr>
                        <a:t>Multipoint technology</a:t>
                      </a:r>
                    </a:p>
                  </a:txBody>
                  <a:tcPr marL="152400" marR="152400" marT="152400" marB="152400" anchor="ctr"/>
                </a:tc>
              </a:tr>
              <a:tr h="549360">
                <a:tc>
                  <a:txBody>
                    <a:bodyPr/>
                    <a:lstStyle/>
                    <a:p>
                      <a:pPr algn="ctr"/>
                      <a:r>
                        <a:rPr lang="en-US">
                          <a:effectLst/>
                          <a:latin typeface="Times New Roman" panose="02020603050405020304" pitchFamily="18" charset="0"/>
                          <a:cs typeface="Times New Roman" panose="02020603050405020304" pitchFamily="18" charset="0"/>
                        </a:rPr>
                        <a:t>OSI Layer</a:t>
                      </a:r>
                    </a:p>
                  </a:txBody>
                  <a:tcPr marL="152400" marR="152400" marT="152400" marB="152400" anchor="ctr"/>
                </a:tc>
                <a:tc>
                  <a:txBody>
                    <a:bodyPr/>
                    <a:lstStyle/>
                    <a:p>
                      <a:pPr algn="ctr"/>
                      <a:r>
                        <a:rPr lang="en-US">
                          <a:effectLst/>
                          <a:latin typeface="Times New Roman" panose="02020603050405020304" pitchFamily="18" charset="0"/>
                          <a:cs typeface="Times New Roman" panose="02020603050405020304" pitchFamily="18" charset="0"/>
                        </a:rPr>
                        <a:t>Works on up to Layer 7</a:t>
                      </a:r>
                    </a:p>
                  </a:txBody>
                  <a:tcPr marL="152400" marR="152400" marT="152400" marB="152400" anchor="ctr"/>
                </a:tc>
                <a:tc>
                  <a:txBody>
                    <a:bodyPr/>
                    <a:lstStyle/>
                    <a:p>
                      <a:pPr algn="ctr"/>
                      <a:r>
                        <a:rPr lang="en-US">
                          <a:effectLst/>
                          <a:latin typeface="Times New Roman" panose="02020603050405020304" pitchFamily="18" charset="0"/>
                          <a:cs typeface="Times New Roman" panose="02020603050405020304" pitchFamily="18" charset="0"/>
                        </a:rPr>
                        <a:t>Works between Layer 2 and Layer 3</a:t>
                      </a:r>
                    </a:p>
                  </a:txBody>
                  <a:tcPr marL="152400" marR="152400" marT="152400" marB="152400" anchor="ctr"/>
                </a:tc>
              </a:tr>
              <a:tr h="549360">
                <a:tc>
                  <a:txBody>
                    <a:bodyPr/>
                    <a:lstStyle/>
                    <a:p>
                      <a:pPr algn="ctr"/>
                      <a:r>
                        <a:rPr lang="en-US">
                          <a:effectLst/>
                          <a:latin typeface="Times New Roman" panose="02020603050405020304" pitchFamily="18" charset="0"/>
                          <a:cs typeface="Times New Roman" panose="02020603050405020304" pitchFamily="18" charset="0"/>
                        </a:rPr>
                        <a:t>Encryption</a:t>
                      </a:r>
                    </a:p>
                  </a:txBody>
                  <a:tcPr marL="152400" marR="152400" marT="152400" marB="152400" anchor="ctr"/>
                </a:tc>
                <a:tc>
                  <a:txBody>
                    <a:bodyPr/>
                    <a:lstStyle/>
                    <a:p>
                      <a:pPr algn="ctr"/>
                      <a:r>
                        <a:rPr lang="en-US">
                          <a:effectLst/>
                          <a:latin typeface="Times New Roman" panose="02020603050405020304" pitchFamily="18" charset="0"/>
                          <a:cs typeface="Times New Roman" panose="02020603050405020304" pitchFamily="18" charset="0"/>
                        </a:rPr>
                        <a:t>Use encryption</a:t>
                      </a:r>
                    </a:p>
                  </a:txBody>
                  <a:tcPr marL="152400" marR="152400" marT="152400" marB="152400" anchor="ctr"/>
                </a:tc>
                <a:tc>
                  <a:txBody>
                    <a:bodyPr/>
                    <a:lstStyle/>
                    <a:p>
                      <a:pPr algn="ctr"/>
                      <a:r>
                        <a:rPr lang="en-US">
                          <a:effectLst/>
                          <a:latin typeface="Times New Roman" panose="02020603050405020304" pitchFamily="18" charset="0"/>
                          <a:cs typeface="Times New Roman" panose="02020603050405020304" pitchFamily="18" charset="0"/>
                        </a:rPr>
                        <a:t>Do not need encryption</a:t>
                      </a:r>
                    </a:p>
                  </a:txBody>
                  <a:tcPr marL="152400" marR="152400" marT="152400" marB="152400" anchor="ctr"/>
                </a:tc>
              </a:tr>
              <a:tr h="549360">
                <a:tc>
                  <a:txBody>
                    <a:bodyPr/>
                    <a:lstStyle/>
                    <a:p>
                      <a:pPr algn="ctr"/>
                      <a:r>
                        <a:rPr lang="en-US">
                          <a:effectLst/>
                          <a:latin typeface="Times New Roman" panose="02020603050405020304" pitchFamily="18" charset="0"/>
                          <a:cs typeface="Times New Roman" panose="02020603050405020304" pitchFamily="18" charset="0"/>
                        </a:rPr>
                        <a:t>Cost</a:t>
                      </a:r>
                    </a:p>
                  </a:txBody>
                  <a:tcPr marL="152400" marR="152400" marT="152400" marB="152400" anchor="ctr"/>
                </a:tc>
                <a:tc>
                  <a:txBody>
                    <a:bodyPr/>
                    <a:lstStyle/>
                    <a:p>
                      <a:pPr algn="ctr"/>
                      <a:r>
                        <a:rPr lang="en-US">
                          <a:effectLst/>
                          <a:latin typeface="Times New Roman" panose="02020603050405020304" pitchFamily="18" charset="0"/>
                          <a:cs typeface="Times New Roman" panose="02020603050405020304" pitchFamily="18" charset="0"/>
                        </a:rPr>
                        <a:t>Low</a:t>
                      </a:r>
                    </a:p>
                  </a:txBody>
                  <a:tcPr marL="152400" marR="152400" marT="152400" marB="152400" anchor="ctr"/>
                </a:tc>
                <a:tc>
                  <a:txBody>
                    <a:bodyPr/>
                    <a:lstStyle/>
                    <a:p>
                      <a:pPr algn="ctr"/>
                      <a:r>
                        <a:rPr lang="en-US">
                          <a:effectLst/>
                          <a:latin typeface="Times New Roman" panose="02020603050405020304" pitchFamily="18" charset="0"/>
                          <a:cs typeface="Times New Roman" panose="02020603050405020304" pitchFamily="18" charset="0"/>
                        </a:rPr>
                        <a:t>High</a:t>
                      </a:r>
                    </a:p>
                  </a:txBody>
                  <a:tcPr marL="152400" marR="152400" marT="152400" marB="152400" anchor="ctr"/>
                </a:tc>
              </a:tr>
              <a:tr h="549360">
                <a:tc>
                  <a:txBody>
                    <a:bodyPr/>
                    <a:lstStyle/>
                    <a:p>
                      <a:pPr algn="ctr"/>
                      <a:r>
                        <a:rPr lang="en-US">
                          <a:effectLst/>
                          <a:latin typeface="Times New Roman" panose="02020603050405020304" pitchFamily="18" charset="0"/>
                          <a:cs typeface="Times New Roman" panose="02020603050405020304" pitchFamily="18" charset="0"/>
                        </a:rPr>
                        <a:t>Traffic Prioritization</a:t>
                      </a:r>
                    </a:p>
                  </a:txBody>
                  <a:tcPr marL="152400" marR="152400" marT="152400" marB="152400" anchor="ctr"/>
                </a:tc>
                <a:tc>
                  <a:txBody>
                    <a:bodyPr/>
                    <a:lstStyle/>
                    <a:p>
                      <a:pPr algn="ctr"/>
                      <a:r>
                        <a:rPr lang="en-US">
                          <a:effectLst/>
                          <a:latin typeface="Times New Roman" panose="02020603050405020304" pitchFamily="18" charset="0"/>
                          <a:cs typeface="Times New Roman" panose="02020603050405020304" pitchFamily="18" charset="0"/>
                        </a:rPr>
                        <a:t>Not possible</a:t>
                      </a:r>
                    </a:p>
                  </a:txBody>
                  <a:tcPr marL="152400" marR="152400" marT="152400" marB="152400" anchor="ctr"/>
                </a:tc>
                <a:tc>
                  <a:txBody>
                    <a:bodyPr/>
                    <a:lstStyle/>
                    <a:p>
                      <a:pPr algn="ctr"/>
                      <a:r>
                        <a:rPr lang="en-US" dirty="0">
                          <a:effectLst/>
                          <a:latin typeface="Times New Roman" panose="02020603050405020304" pitchFamily="18" charset="0"/>
                          <a:cs typeface="Times New Roman" panose="02020603050405020304" pitchFamily="18" charset="0"/>
                        </a:rPr>
                        <a:t>Possible</a:t>
                      </a:r>
                    </a:p>
                  </a:txBody>
                  <a:tcPr marL="152400" marR="152400" marT="152400" marB="152400" anchor="ctr"/>
                </a:tc>
              </a:tr>
            </a:tbl>
          </a:graphicData>
        </a:graphic>
      </p:graphicFrame>
    </p:spTree>
    <p:extLst>
      <p:ext uri="{BB962C8B-B14F-4D97-AF65-F5344CB8AC3E}">
        <p14:creationId xmlns:p14="http://schemas.microsoft.com/office/powerpoint/2010/main" val="3924194390"/>
      </p:ext>
    </p:extLst>
  </p:cSld>
  <p:clrMapOvr>
    <a:masterClrMapping/>
  </p:clrMapOvr>
  <mc:AlternateContent xmlns:mc="http://schemas.openxmlformats.org/markup-compatibility/2006" xmlns:p14="http://schemas.microsoft.com/office/powerpoint/2010/main">
    <mc:Choice Requires="p14">
      <p:transition spd="med">
        <p14:pan dir="u"/>
      </p:transition>
    </mc:Choice>
    <mc:Fallback xmlns="">
      <p:transition spd="med">
        <p:fade/>
      </p:transition>
    </mc:Fallback>
  </mc:AlternateContent>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2833350" y="-88495"/>
            <a:ext cx="6323269" cy="1323439"/>
          </a:xfrm>
          <a:prstGeom prst="rect">
            <a:avLst/>
          </a:prstGeom>
        </p:spPr>
        <p:txBody>
          <a:bodyPr wrap="none">
            <a:spAutoFit/>
          </a:bodyPr>
          <a:lstStyle/>
          <a:p>
            <a:r>
              <a:rPr lang="en-US" sz="8000" dirty="0">
                <a:solidFill>
                  <a:schemeClr val="bg1"/>
                </a:solidFill>
                <a:latin typeface="Times New Roman" panose="02020603050405020304" pitchFamily="18" charset="0"/>
                <a:cs typeface="Times New Roman" panose="02020603050405020304" pitchFamily="18" charset="0"/>
              </a:rPr>
              <a:t>MPLS </a:t>
            </a:r>
            <a:r>
              <a:rPr lang="en-US" sz="8000" dirty="0" smtClean="0">
                <a:solidFill>
                  <a:schemeClr val="bg1"/>
                </a:solidFill>
                <a:latin typeface="Times New Roman" panose="02020603050405020304" pitchFamily="18" charset="0"/>
                <a:cs typeface="Times New Roman" panose="02020603050405020304" pitchFamily="18" charset="0"/>
              </a:rPr>
              <a:t>vs VPN</a:t>
            </a:r>
            <a:endParaRPr lang="en-US" sz="8000" dirty="0">
              <a:solidFill>
                <a:schemeClr val="bg1"/>
              </a:solidFill>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311072183"/>
              </p:ext>
            </p:extLst>
          </p:nvPr>
        </p:nvGraphicFramePr>
        <p:xfrm>
          <a:off x="167488" y="1843338"/>
          <a:ext cx="11911473" cy="4674237"/>
        </p:xfrm>
        <a:graphic>
          <a:graphicData uri="http://schemas.openxmlformats.org/drawingml/2006/table">
            <a:tbl>
              <a:tblPr firstRow="1" firstCol="1" bandRow="1">
                <a:tableStyleId>{5C22544A-7EE6-4342-B048-85BDC9FD1C3A}</a:tableStyleId>
              </a:tblPr>
              <a:tblGrid>
                <a:gridCol w="2419515"/>
                <a:gridCol w="4745979"/>
                <a:gridCol w="4745979"/>
              </a:tblGrid>
              <a:tr h="549360">
                <a:tc>
                  <a:txBody>
                    <a:bodyPr/>
                    <a:lstStyle/>
                    <a:p>
                      <a:pPr algn="ctr"/>
                      <a:r>
                        <a:rPr lang="en-US" b="1" dirty="0">
                          <a:effectLst/>
                          <a:latin typeface="Times New Roman" panose="02020603050405020304" pitchFamily="18" charset="0"/>
                          <a:cs typeface="Times New Roman" panose="02020603050405020304" pitchFamily="18" charset="0"/>
                        </a:rPr>
                        <a:t>Parameters</a:t>
                      </a:r>
                    </a:p>
                  </a:txBody>
                  <a:tcPr marL="152400" marR="152400" marT="152400" marB="152400" anchor="ctr"/>
                </a:tc>
                <a:tc>
                  <a:txBody>
                    <a:bodyPr/>
                    <a:lstStyle/>
                    <a:p>
                      <a:pPr algn="ctr"/>
                      <a:r>
                        <a:rPr lang="en-US" b="1" dirty="0">
                          <a:effectLst/>
                          <a:latin typeface="Times New Roman" panose="02020603050405020304" pitchFamily="18" charset="0"/>
                          <a:cs typeface="Times New Roman" panose="02020603050405020304" pitchFamily="18" charset="0"/>
                        </a:rPr>
                        <a:t>VPN</a:t>
                      </a:r>
                    </a:p>
                  </a:txBody>
                  <a:tcPr marL="152400" marR="152400" marT="152400" marB="152400" anchor="ctr"/>
                </a:tc>
                <a:tc>
                  <a:txBody>
                    <a:bodyPr/>
                    <a:lstStyle/>
                    <a:p>
                      <a:pPr algn="ctr"/>
                      <a:r>
                        <a:rPr lang="en-US" b="1" dirty="0">
                          <a:effectLst/>
                          <a:latin typeface="Times New Roman" panose="02020603050405020304" pitchFamily="18" charset="0"/>
                          <a:cs typeface="Times New Roman" panose="02020603050405020304" pitchFamily="18" charset="0"/>
                        </a:rPr>
                        <a:t>MPLS</a:t>
                      </a:r>
                    </a:p>
                  </a:txBody>
                  <a:tcPr marL="152400" marR="152400" marT="152400" marB="152400" anchor="ctr"/>
                </a:tc>
              </a:tr>
              <a:tr h="549360">
                <a:tc>
                  <a:txBody>
                    <a:bodyPr/>
                    <a:lstStyle/>
                    <a:p>
                      <a:pPr algn="ctr"/>
                      <a:r>
                        <a:rPr lang="en-US" dirty="0">
                          <a:effectLst/>
                          <a:latin typeface="Times New Roman" panose="02020603050405020304" pitchFamily="18" charset="0"/>
                          <a:cs typeface="Times New Roman" panose="02020603050405020304" pitchFamily="18" charset="0"/>
                        </a:rPr>
                        <a:t>Platforms Support</a:t>
                      </a:r>
                    </a:p>
                  </a:txBody>
                  <a:tcPr marL="152400" marR="152400" marT="152400" marB="152400" anchor="ctr"/>
                </a:tc>
                <a:tc>
                  <a:txBody>
                    <a:bodyPr/>
                    <a:lstStyle/>
                    <a:p>
                      <a:pPr algn="ctr"/>
                      <a:r>
                        <a:rPr lang="en-US">
                          <a:effectLst/>
                          <a:latin typeface="Times New Roman" panose="02020603050405020304" pitchFamily="18" charset="0"/>
                          <a:cs typeface="Times New Roman" panose="02020603050405020304" pitchFamily="18" charset="0"/>
                        </a:rPr>
                        <a:t>Supported on Routers (with relevant security license) and Firewalls</a:t>
                      </a:r>
                    </a:p>
                  </a:txBody>
                  <a:tcPr marL="152400" marR="152400" marT="152400" marB="152400" anchor="ctr"/>
                </a:tc>
                <a:tc>
                  <a:txBody>
                    <a:bodyPr/>
                    <a:lstStyle/>
                    <a:p>
                      <a:pPr algn="ctr"/>
                      <a:r>
                        <a:rPr lang="en-US" dirty="0">
                          <a:effectLst/>
                          <a:latin typeface="Times New Roman" panose="02020603050405020304" pitchFamily="18" charset="0"/>
                          <a:cs typeface="Times New Roman" panose="02020603050405020304" pitchFamily="18" charset="0"/>
                        </a:rPr>
                        <a:t>MPLS can be terminated at any layer 3 </a:t>
                      </a:r>
                      <a:r>
                        <a:rPr lang="en-US" dirty="0" smtClean="0">
                          <a:effectLst/>
                          <a:latin typeface="Times New Roman" panose="02020603050405020304" pitchFamily="18" charset="0"/>
                          <a:cs typeface="Times New Roman" panose="02020603050405020304" pitchFamily="18" charset="0"/>
                        </a:rPr>
                        <a:t>device</a:t>
                      </a:r>
                      <a:endParaRPr lang="en-US" dirty="0">
                        <a:effectLst/>
                        <a:latin typeface="Times New Roman" panose="02020603050405020304" pitchFamily="18" charset="0"/>
                        <a:cs typeface="Times New Roman" panose="02020603050405020304" pitchFamily="18" charset="0"/>
                      </a:endParaRPr>
                    </a:p>
                  </a:txBody>
                  <a:tcPr marL="152400" marR="152400" marT="152400" marB="152400" anchor="ctr"/>
                </a:tc>
              </a:tr>
              <a:tr h="549360">
                <a:tc>
                  <a:txBody>
                    <a:bodyPr/>
                    <a:lstStyle/>
                    <a:p>
                      <a:pPr algn="ctr"/>
                      <a:r>
                        <a:rPr lang="en-US">
                          <a:effectLst/>
                          <a:latin typeface="Times New Roman" panose="02020603050405020304" pitchFamily="18" charset="0"/>
                          <a:cs typeface="Times New Roman" panose="02020603050405020304" pitchFamily="18" charset="0"/>
                        </a:rPr>
                        <a:t>Multicast Support</a:t>
                      </a:r>
                    </a:p>
                  </a:txBody>
                  <a:tcPr marL="152400" marR="152400" marT="152400" marB="152400" anchor="ctr"/>
                </a:tc>
                <a:tc>
                  <a:txBody>
                    <a:bodyPr/>
                    <a:lstStyle/>
                    <a:p>
                      <a:pPr algn="ctr"/>
                      <a:r>
                        <a:rPr lang="en-US" dirty="0">
                          <a:effectLst/>
                          <a:latin typeface="Times New Roman" panose="02020603050405020304" pitchFamily="18" charset="0"/>
                          <a:cs typeface="Times New Roman" panose="02020603050405020304" pitchFamily="18" charset="0"/>
                        </a:rPr>
                        <a:t>Not supported on IPsec </a:t>
                      </a:r>
                      <a:r>
                        <a:rPr lang="en-US" dirty="0" smtClean="0">
                          <a:effectLst/>
                          <a:latin typeface="Times New Roman" panose="02020603050405020304" pitchFamily="18" charset="0"/>
                          <a:cs typeface="Times New Roman" panose="02020603050405020304" pitchFamily="18" charset="0"/>
                        </a:rPr>
                        <a:t>VPN</a:t>
                      </a:r>
                      <a:endParaRPr lang="en-US" dirty="0">
                        <a:effectLst/>
                        <a:latin typeface="Times New Roman" panose="02020603050405020304" pitchFamily="18" charset="0"/>
                        <a:cs typeface="Times New Roman" panose="02020603050405020304" pitchFamily="18" charset="0"/>
                      </a:endParaRPr>
                    </a:p>
                  </a:txBody>
                  <a:tcPr marL="152400" marR="152400" marT="152400" marB="152400" anchor="ctr"/>
                </a:tc>
                <a:tc>
                  <a:txBody>
                    <a:bodyPr/>
                    <a:lstStyle/>
                    <a:p>
                      <a:pPr algn="ctr"/>
                      <a:r>
                        <a:rPr lang="en-US">
                          <a:effectLst/>
                          <a:latin typeface="Times New Roman" panose="02020603050405020304" pitchFamily="18" charset="0"/>
                          <a:cs typeface="Times New Roman" panose="02020603050405020304" pitchFamily="18" charset="0"/>
                        </a:rPr>
                        <a:t>Support multicast traffic</a:t>
                      </a:r>
                    </a:p>
                  </a:txBody>
                  <a:tcPr marL="152400" marR="152400" marT="152400" marB="152400" anchor="ctr"/>
                </a:tc>
              </a:tr>
              <a:tr h="549360">
                <a:tc>
                  <a:txBody>
                    <a:bodyPr/>
                    <a:lstStyle/>
                    <a:p>
                      <a:pPr algn="ctr"/>
                      <a:r>
                        <a:rPr lang="en-US">
                          <a:effectLst/>
                          <a:latin typeface="Times New Roman" panose="02020603050405020304" pitchFamily="18" charset="0"/>
                          <a:cs typeface="Times New Roman" panose="02020603050405020304" pitchFamily="18" charset="0"/>
                        </a:rPr>
                        <a:t>Target Customers</a:t>
                      </a:r>
                    </a:p>
                  </a:txBody>
                  <a:tcPr marL="152400" marR="152400" marT="152400" marB="152400" anchor="ctr"/>
                </a:tc>
                <a:tc>
                  <a:txBody>
                    <a:bodyPr/>
                    <a:lstStyle/>
                    <a:p>
                      <a:pPr algn="ctr"/>
                      <a:r>
                        <a:rPr lang="en-US">
                          <a:effectLst/>
                          <a:latin typeface="Times New Roman" panose="02020603050405020304" pitchFamily="18" charset="0"/>
                          <a:cs typeface="Times New Roman" panose="02020603050405020304" pitchFamily="18" charset="0"/>
                        </a:rPr>
                        <a:t>Suitable for small to medium sized enterprises</a:t>
                      </a:r>
                    </a:p>
                  </a:txBody>
                  <a:tcPr marL="152400" marR="152400" marT="152400" marB="152400" anchor="ctr"/>
                </a:tc>
                <a:tc>
                  <a:txBody>
                    <a:bodyPr/>
                    <a:lstStyle/>
                    <a:p>
                      <a:pPr algn="ctr"/>
                      <a:r>
                        <a:rPr lang="en-US">
                          <a:effectLst/>
                          <a:latin typeface="Times New Roman" panose="02020603050405020304" pitchFamily="18" charset="0"/>
                          <a:cs typeface="Times New Roman" panose="02020603050405020304" pitchFamily="18" charset="0"/>
                        </a:rPr>
                        <a:t>Suitable for large-size enterprises</a:t>
                      </a:r>
                    </a:p>
                  </a:txBody>
                  <a:tcPr marL="152400" marR="152400" marT="152400" marB="152400" anchor="ctr"/>
                </a:tc>
              </a:tr>
              <a:tr h="549360">
                <a:tc>
                  <a:txBody>
                    <a:bodyPr/>
                    <a:lstStyle/>
                    <a:p>
                      <a:pPr algn="ctr"/>
                      <a:r>
                        <a:rPr lang="en-US" dirty="0">
                          <a:effectLst/>
                          <a:latin typeface="Times New Roman" panose="02020603050405020304" pitchFamily="18" charset="0"/>
                          <a:cs typeface="Times New Roman" panose="02020603050405020304" pitchFamily="18" charset="0"/>
                        </a:rPr>
                        <a:t>Traffic Control and Routing Decision</a:t>
                      </a:r>
                    </a:p>
                  </a:txBody>
                  <a:tcPr marL="152400" marR="152400" marT="152400" marB="152400" anchor="ctr"/>
                </a:tc>
                <a:tc>
                  <a:txBody>
                    <a:bodyPr/>
                    <a:lstStyle/>
                    <a:p>
                      <a:pPr algn="ctr"/>
                      <a:r>
                        <a:rPr lang="en-US" dirty="0">
                          <a:effectLst/>
                          <a:latin typeface="Times New Roman" panose="02020603050405020304" pitchFamily="18" charset="0"/>
                          <a:cs typeface="Times New Roman" panose="02020603050405020304" pitchFamily="18" charset="0"/>
                        </a:rPr>
                        <a:t>Customer has the control over traffic routing</a:t>
                      </a:r>
                    </a:p>
                  </a:txBody>
                  <a:tcPr marL="152400" marR="152400" marT="152400" marB="152400" anchor="ctr"/>
                </a:tc>
                <a:tc>
                  <a:txBody>
                    <a:bodyPr/>
                    <a:lstStyle/>
                    <a:p>
                      <a:pPr algn="ctr"/>
                      <a:r>
                        <a:rPr lang="en-US" dirty="0">
                          <a:effectLst/>
                          <a:latin typeface="Times New Roman" panose="02020603050405020304" pitchFamily="18" charset="0"/>
                          <a:cs typeface="Times New Roman" panose="02020603050405020304" pitchFamily="18" charset="0"/>
                        </a:rPr>
                        <a:t>Service provider has more traffic control and its routing</a:t>
                      </a:r>
                    </a:p>
                  </a:txBody>
                  <a:tcPr marL="152400" marR="152400" marT="152400" marB="152400" anchor="ctr"/>
                </a:tc>
              </a:tr>
              <a:tr h="549360">
                <a:tc>
                  <a:txBody>
                    <a:bodyPr/>
                    <a:lstStyle/>
                    <a:p>
                      <a:pPr algn="ctr"/>
                      <a:r>
                        <a:rPr lang="en-US">
                          <a:effectLst/>
                          <a:latin typeface="Times New Roman" panose="02020603050405020304" pitchFamily="18" charset="0"/>
                          <a:cs typeface="Times New Roman" panose="02020603050405020304" pitchFamily="18" charset="0"/>
                        </a:rPr>
                        <a:t>Cloud Based Services</a:t>
                      </a:r>
                    </a:p>
                  </a:txBody>
                  <a:tcPr marL="152400" marR="152400" marT="152400" marB="152400" anchor="ctr"/>
                </a:tc>
                <a:tc>
                  <a:txBody>
                    <a:bodyPr/>
                    <a:lstStyle/>
                    <a:p>
                      <a:pPr algn="ctr"/>
                      <a:r>
                        <a:rPr lang="en-US">
                          <a:effectLst/>
                          <a:latin typeface="Times New Roman" panose="02020603050405020304" pitchFamily="18" charset="0"/>
                          <a:cs typeface="Times New Roman" panose="02020603050405020304" pitchFamily="18" charset="0"/>
                        </a:rPr>
                        <a:t>Wide array of Cloud based services available for customers over Internet using VPN based connectivity</a:t>
                      </a:r>
                    </a:p>
                  </a:txBody>
                  <a:tcPr marL="152400" marR="152400" marT="152400" marB="152400" anchor="ctr"/>
                </a:tc>
                <a:tc>
                  <a:txBody>
                    <a:bodyPr/>
                    <a:lstStyle/>
                    <a:p>
                      <a:pPr algn="ctr"/>
                      <a:r>
                        <a:rPr lang="en-US" dirty="0">
                          <a:effectLst/>
                          <a:latin typeface="Times New Roman" panose="02020603050405020304" pitchFamily="18" charset="0"/>
                          <a:cs typeface="Times New Roman" panose="02020603050405020304" pitchFamily="18" charset="0"/>
                        </a:rPr>
                        <a:t>Limited availability of Cloud-based services for customers over MPLS</a:t>
                      </a:r>
                    </a:p>
                  </a:txBody>
                  <a:tcPr marL="152400" marR="152400" marT="152400" marB="152400" anchor="ctr"/>
                </a:tc>
              </a:tr>
            </a:tbl>
          </a:graphicData>
        </a:graphic>
      </p:graphicFrame>
    </p:spTree>
    <p:extLst>
      <p:ext uri="{BB962C8B-B14F-4D97-AF65-F5344CB8AC3E}">
        <p14:creationId xmlns:p14="http://schemas.microsoft.com/office/powerpoint/2010/main" val="599552238"/>
      </p:ext>
    </p:extLst>
  </p:cSld>
  <p:clrMapOvr>
    <a:masterClrMapping/>
  </p:clrMapOvr>
  <p:transition spd="med">
    <p:split orient="vert"/>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263552" y="416684"/>
            <a:ext cx="3175869" cy="1015663"/>
          </a:xfrm>
          <a:prstGeom prst="rect">
            <a:avLst/>
          </a:prstGeom>
        </p:spPr>
        <p:txBody>
          <a:bodyPr wrap="none">
            <a:spAutoFit/>
          </a:bodyPr>
          <a:lstStyle/>
          <a:p>
            <a:pPr algn="ctr"/>
            <a:r>
              <a:rPr lang="en-GB" sz="600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Summary</a:t>
            </a:r>
          </a:p>
        </p:txBody>
      </p:sp>
      <p:sp>
        <p:nvSpPr>
          <p:cNvPr id="9" name="TextBox 8"/>
          <p:cNvSpPr txBox="1"/>
          <p:nvPr/>
        </p:nvSpPr>
        <p:spPr>
          <a:xfrm>
            <a:off x="839550" y="117693"/>
            <a:ext cx="11734800" cy="6740307"/>
          </a:xfrm>
          <a:prstGeom prst="rect">
            <a:avLst/>
          </a:prstGeom>
          <a:noFill/>
        </p:spPr>
        <p:txBody>
          <a:bodyPr wrap="square" rtlCol="0">
            <a:spAutoFit/>
          </a:bodyPr>
          <a:lstStyle/>
          <a:p>
            <a:pPr marL="3657325" indent="-400021" algn="just">
              <a:lnSpc>
                <a:spcPct val="120000"/>
              </a:lnSpc>
              <a:buFont typeface="+mj-lt"/>
              <a:buAutoNum type="romanUcPeriod"/>
            </a:pPr>
            <a:r>
              <a:rPr lang="en-US" sz="4000" dirty="0">
                <a:latin typeface="Times New Roman" panose="02020603050405020304" pitchFamily="18" charset="0"/>
                <a:cs typeface="Times New Roman" panose="02020603050405020304" pitchFamily="18" charset="0"/>
              </a:rPr>
              <a:t>Definition</a:t>
            </a:r>
          </a:p>
          <a:p>
            <a:pPr marL="3474460" indent="-400021" algn="just">
              <a:lnSpc>
                <a:spcPct val="120000"/>
              </a:lnSpc>
              <a:buFont typeface="+mj-lt"/>
              <a:buAutoNum type="romanUcPeriod"/>
            </a:pPr>
            <a:r>
              <a:rPr lang="en-US" sz="4000" dirty="0">
                <a:latin typeface="Times New Roman" panose="02020603050405020304" pitchFamily="18" charset="0"/>
                <a:cs typeface="Times New Roman" panose="02020603050405020304" pitchFamily="18" charset="0"/>
              </a:rPr>
              <a:t> What Is MPLS Used </a:t>
            </a:r>
            <a:r>
              <a:rPr lang="en-US" sz="4000" dirty="0" smtClean="0">
                <a:latin typeface="Times New Roman" panose="02020603050405020304" pitchFamily="18" charset="0"/>
                <a:cs typeface="Times New Roman" panose="02020603050405020304" pitchFamily="18" charset="0"/>
              </a:rPr>
              <a:t>For ?</a:t>
            </a:r>
          </a:p>
          <a:p>
            <a:pPr marL="3291840" indent="-400021" algn="just">
              <a:lnSpc>
                <a:spcPct val="120000"/>
              </a:lnSpc>
              <a:buFont typeface="+mj-lt"/>
              <a:buAutoNum type="romanUcPeriod"/>
            </a:pPr>
            <a:r>
              <a:rPr lang="en-US" sz="4000" dirty="0" smtClean="0">
                <a:latin typeface="Times New Roman" panose="02020603050405020304" pitchFamily="18" charset="0"/>
                <a:cs typeface="Times New Roman" panose="02020603050405020304" pitchFamily="18" charset="0"/>
              </a:rPr>
              <a:t> Benefits </a:t>
            </a:r>
            <a:r>
              <a:rPr lang="en-US" sz="4000" dirty="0">
                <a:latin typeface="Times New Roman" panose="02020603050405020304" pitchFamily="18" charset="0"/>
                <a:cs typeface="Times New Roman" panose="02020603050405020304" pitchFamily="18" charset="0"/>
              </a:rPr>
              <a:t>of MPLS</a:t>
            </a:r>
          </a:p>
          <a:p>
            <a:pPr marL="3108960" indent="-400021" algn="just">
              <a:lnSpc>
                <a:spcPct val="120000"/>
              </a:lnSpc>
              <a:buFont typeface="+mj-lt"/>
              <a:buAutoNum type="romanUcPeriod"/>
            </a:pPr>
            <a:r>
              <a:rPr lang="en-US" sz="4000" dirty="0">
                <a:latin typeface="Times New Roman" panose="02020603050405020304" pitchFamily="18" charset="0"/>
                <a:cs typeface="Times New Roman" panose="02020603050405020304" pitchFamily="18" charset="0"/>
              </a:rPr>
              <a:t> Drawbacks of </a:t>
            </a:r>
            <a:r>
              <a:rPr lang="en-US" sz="4000" dirty="0" smtClean="0">
                <a:latin typeface="Times New Roman" panose="02020603050405020304" pitchFamily="18" charset="0"/>
                <a:cs typeface="Times New Roman" panose="02020603050405020304" pitchFamily="18" charset="0"/>
              </a:rPr>
              <a:t>MPLS</a:t>
            </a:r>
          </a:p>
          <a:p>
            <a:pPr marL="2926080" indent="-400021" algn="just">
              <a:lnSpc>
                <a:spcPct val="120000"/>
              </a:lnSpc>
              <a:buFont typeface="+mj-lt"/>
              <a:buAutoNum type="romanUcPeriod"/>
            </a:pPr>
            <a:r>
              <a:rPr lang="en-US" sz="4000" dirty="0" smtClean="0">
                <a:latin typeface="Times New Roman" panose="02020603050405020304" pitchFamily="18" charset="0"/>
                <a:cs typeface="Times New Roman" panose="02020603050405020304" pitchFamily="18" charset="0"/>
              </a:rPr>
              <a:t> MPLS </a:t>
            </a:r>
            <a:r>
              <a:rPr lang="en-US" sz="4000" dirty="0">
                <a:latin typeface="Times New Roman" panose="02020603050405020304" pitchFamily="18" charset="0"/>
                <a:cs typeface="Times New Roman" panose="02020603050405020304" pitchFamily="18" charset="0"/>
              </a:rPr>
              <a:t>Label</a:t>
            </a:r>
          </a:p>
          <a:p>
            <a:pPr marL="2743200" indent="-400021" algn="just">
              <a:lnSpc>
                <a:spcPct val="120000"/>
              </a:lnSpc>
              <a:buFont typeface="+mj-lt"/>
              <a:buAutoNum type="romanUcPeriod"/>
            </a:pPr>
            <a:r>
              <a:rPr lang="en-US" sz="4000" dirty="0">
                <a:latin typeface="Times New Roman" panose="02020603050405020304" pitchFamily="18" charset="0"/>
                <a:cs typeface="Times New Roman" panose="02020603050405020304" pitchFamily="18" charset="0"/>
              </a:rPr>
              <a:t> Forwarding in </a:t>
            </a:r>
            <a:r>
              <a:rPr lang="en-US" sz="4000" dirty="0" smtClean="0">
                <a:latin typeface="Times New Roman" panose="02020603050405020304" pitchFamily="18" charset="0"/>
                <a:cs typeface="Times New Roman" panose="02020603050405020304" pitchFamily="18" charset="0"/>
              </a:rPr>
              <a:t>MPLS</a:t>
            </a:r>
          </a:p>
          <a:p>
            <a:pPr marL="2560320" indent="-400021" algn="just">
              <a:lnSpc>
                <a:spcPct val="120000"/>
              </a:lnSpc>
              <a:buFont typeface="+mj-lt"/>
              <a:buAutoNum type="romanUcPeriod"/>
            </a:pPr>
            <a:r>
              <a:rPr lang="en-US" sz="4000" dirty="0">
                <a:latin typeface="Times New Roman" panose="02020603050405020304" pitchFamily="18" charset="0"/>
                <a:cs typeface="Times New Roman" panose="02020603050405020304" pitchFamily="18" charset="0"/>
              </a:rPr>
              <a:t>MPLS vs. </a:t>
            </a:r>
            <a:endParaRPr lang="en-US" sz="4000" dirty="0" smtClean="0">
              <a:latin typeface="Times New Roman" panose="02020603050405020304" pitchFamily="18" charset="0"/>
              <a:cs typeface="Times New Roman" panose="02020603050405020304" pitchFamily="18" charset="0"/>
            </a:endParaRPr>
          </a:p>
          <a:p>
            <a:pPr marL="2377440" indent="-400021" algn="just">
              <a:lnSpc>
                <a:spcPct val="120000"/>
              </a:lnSpc>
              <a:buFont typeface="+mj-lt"/>
              <a:buAutoNum type="romanUcPeriod"/>
            </a:pPr>
            <a:r>
              <a:rPr lang="en-US" sz="4000" dirty="0" smtClean="0">
                <a:latin typeface="Times New Roman" panose="02020603050405020304" pitchFamily="18" charset="0"/>
                <a:cs typeface="Times New Roman" panose="02020603050405020304" pitchFamily="18" charset="0"/>
              </a:rPr>
              <a:t> Conclusion</a:t>
            </a:r>
          </a:p>
          <a:p>
            <a:pPr marL="2194560" indent="-400021" algn="just">
              <a:lnSpc>
                <a:spcPct val="120000"/>
              </a:lnSpc>
              <a:buFont typeface="+mj-lt"/>
              <a:buAutoNum type="romanUcPeriod"/>
            </a:pPr>
            <a:r>
              <a:rPr lang="en-US" sz="4000" dirty="0" smtClean="0">
                <a:latin typeface="Times New Roman" panose="02020603050405020304" pitchFamily="18" charset="0"/>
                <a:cs typeface="Times New Roman" panose="02020603050405020304" pitchFamily="18" charset="0"/>
              </a:rPr>
              <a:t> </a:t>
            </a:r>
            <a:r>
              <a:rPr lang="en-US" sz="4000" dirty="0">
                <a:latin typeface="Times New Roman" panose="02020603050405020304" pitchFamily="18" charset="0"/>
                <a:cs typeface="Times New Roman" panose="02020603050405020304" pitchFamily="18" charset="0"/>
              </a:rPr>
              <a:t>References</a:t>
            </a:r>
          </a:p>
        </p:txBody>
      </p:sp>
    </p:spTree>
    <p:extLst>
      <p:ext uri="{BB962C8B-B14F-4D97-AF65-F5344CB8AC3E}">
        <p14:creationId xmlns:p14="http://schemas.microsoft.com/office/powerpoint/2010/main" val="1776522569"/>
      </p:ext>
    </p:extLst>
  </p:cSld>
  <p:clrMapOvr>
    <a:masterClrMapping/>
  </p:clrMapOvr>
  <p:transition>
    <p:fade/>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304124" y="2441774"/>
            <a:ext cx="11583744" cy="3323987"/>
          </a:xfrm>
          <a:prstGeom prst="rect">
            <a:avLst/>
          </a:prstGeom>
          <a:noFill/>
        </p:spPr>
        <p:txBody>
          <a:bodyPr wrap="square" rtlCol="0">
            <a:spAutoFit/>
          </a:bodyPr>
          <a:lstStyle/>
          <a:p>
            <a:pPr algn="just" fontAlgn="base"/>
            <a:r>
              <a:rPr lang="en-US" sz="2800" dirty="0">
                <a:latin typeface="Times New Roman" panose="02020603050405020304" pitchFamily="18" charset="0"/>
                <a:cs typeface="Times New Roman" panose="02020603050405020304" pitchFamily="18" charset="0"/>
              </a:rPr>
              <a:t>     MPLS is a powerful and reliable protocol that allows for data to be routed quickly and securely. It is a great choice for large organizations that need to securely connect multiple </a:t>
            </a:r>
            <a:r>
              <a:rPr lang="en-US" sz="2800" dirty="0" smtClean="0">
                <a:latin typeface="Times New Roman" panose="02020603050405020304" pitchFamily="18" charset="0"/>
                <a:cs typeface="Times New Roman" panose="02020603050405020304" pitchFamily="18" charset="0"/>
              </a:rPr>
              <a:t>geographically </a:t>
            </a:r>
            <a:r>
              <a:rPr lang="en-US" sz="2800" dirty="0">
                <a:latin typeface="Times New Roman" panose="02020603050405020304" pitchFamily="18" charset="0"/>
                <a:cs typeface="Times New Roman" panose="02020603050405020304" pitchFamily="18" charset="0"/>
              </a:rPr>
              <a:t>distant locations, and it can be used in a variety of applications</a:t>
            </a:r>
            <a:r>
              <a:rPr lang="en-US" sz="2800" dirty="0" smtClean="0">
                <a:latin typeface="Times New Roman" panose="02020603050405020304" pitchFamily="18" charset="0"/>
                <a:cs typeface="Times New Roman" panose="02020603050405020304" pitchFamily="18" charset="0"/>
              </a:rPr>
              <a:t>.</a:t>
            </a:r>
          </a:p>
          <a:p>
            <a:pPr algn="just" fontAlgn="base">
              <a:lnSpc>
                <a:spcPct val="50000"/>
              </a:lnSpc>
            </a:pPr>
            <a:endParaRPr lang="en-US" sz="2800" dirty="0" smtClean="0">
              <a:latin typeface="Times New Roman" panose="02020603050405020304" pitchFamily="18" charset="0"/>
              <a:cs typeface="Times New Roman" panose="02020603050405020304" pitchFamily="18" charset="0"/>
            </a:endParaRPr>
          </a:p>
          <a:p>
            <a:pPr algn="just" fontAlgn="base"/>
            <a:r>
              <a:rPr lang="en-US" sz="2800" dirty="0" smtClean="0">
                <a:latin typeface="Times New Roman" panose="02020603050405020304" pitchFamily="18" charset="0"/>
                <a:cs typeface="Times New Roman" panose="02020603050405020304" pitchFamily="18" charset="0"/>
              </a:rPr>
              <a:t>     Overall</a:t>
            </a:r>
            <a:r>
              <a:rPr lang="en-US" sz="2800" dirty="0">
                <a:latin typeface="Times New Roman" panose="02020603050405020304" pitchFamily="18" charset="0"/>
                <a:cs typeface="Times New Roman" panose="02020603050405020304" pitchFamily="18" charset="0"/>
              </a:rPr>
              <a:t>, MPLS is a useful tool for businesses that need to send sensitive data over the internet, </a:t>
            </a:r>
            <a:r>
              <a:rPr lang="en-US" sz="2800" dirty="0" smtClean="0">
                <a:latin typeface="Times New Roman" panose="02020603050405020304" pitchFamily="18" charset="0"/>
                <a:cs typeface="Times New Roman" panose="02020603050405020304" pitchFamily="18" charset="0"/>
              </a:rPr>
              <a:t>on the negative side it </a:t>
            </a:r>
            <a:r>
              <a:rPr lang="en-US" sz="2800" dirty="0">
                <a:latin typeface="Times New Roman" panose="02020603050405020304" pitchFamily="18" charset="0"/>
                <a:cs typeface="Times New Roman" panose="02020603050405020304" pitchFamily="18" charset="0"/>
              </a:rPr>
              <a:t>does have some </a:t>
            </a:r>
            <a:r>
              <a:rPr lang="en-US" sz="2800" dirty="0" smtClean="0">
                <a:latin typeface="Times New Roman" panose="02020603050405020304" pitchFamily="18" charset="0"/>
                <a:cs typeface="Times New Roman" panose="02020603050405020304" pitchFamily="18" charset="0"/>
              </a:rPr>
              <a:t>Disadvantages, </a:t>
            </a:r>
            <a:r>
              <a:rPr lang="en-US" sz="2800" dirty="0">
                <a:latin typeface="Times New Roman" panose="02020603050405020304" pitchFamily="18" charset="0"/>
                <a:cs typeface="Times New Roman" panose="02020603050405020304" pitchFamily="18" charset="0"/>
              </a:rPr>
              <a:t>such as its cost and </a:t>
            </a:r>
            <a:r>
              <a:rPr lang="en-US" sz="2800" dirty="0" smtClean="0">
                <a:latin typeface="Times New Roman" panose="02020603050405020304" pitchFamily="18" charset="0"/>
                <a:cs typeface="Times New Roman" panose="02020603050405020304" pitchFamily="18" charset="0"/>
              </a:rPr>
              <a:t>complexity.</a:t>
            </a:r>
            <a:endParaRPr lang="en-US" sz="2800" dirty="0">
              <a:latin typeface="Times New Roman" panose="02020603050405020304" pitchFamily="18" charset="0"/>
              <a:cs typeface="Times New Roman" panose="02020603050405020304" pitchFamily="18" charset="0"/>
            </a:endParaRPr>
          </a:p>
        </p:txBody>
      </p:sp>
      <p:sp>
        <p:nvSpPr>
          <p:cNvPr id="14" name="Rectangle 13"/>
          <p:cNvSpPr/>
          <p:nvPr/>
        </p:nvSpPr>
        <p:spPr>
          <a:xfrm>
            <a:off x="3666485" y="0"/>
            <a:ext cx="4859022" cy="1323439"/>
          </a:xfrm>
          <a:prstGeom prst="rect">
            <a:avLst/>
          </a:prstGeom>
        </p:spPr>
        <p:txBody>
          <a:bodyPr wrap="none">
            <a:spAutoFit/>
          </a:bodyPr>
          <a:lstStyle/>
          <a:p>
            <a:r>
              <a:rPr lang="en-US" sz="8000" dirty="0">
                <a:solidFill>
                  <a:schemeClr val="bg1"/>
                </a:solidFill>
                <a:latin typeface="Times New Roman" panose="02020603050405020304" pitchFamily="18" charset="0"/>
                <a:cs typeface="Times New Roman" panose="02020603050405020304" pitchFamily="18" charset="0"/>
              </a:rPr>
              <a:t>Conclusion</a:t>
            </a:r>
          </a:p>
        </p:txBody>
      </p:sp>
    </p:spTree>
    <p:extLst>
      <p:ext uri="{BB962C8B-B14F-4D97-AF65-F5344CB8AC3E}">
        <p14:creationId xmlns:p14="http://schemas.microsoft.com/office/powerpoint/2010/main" val="445033978"/>
      </p:ext>
    </p:extLst>
  </p:cSld>
  <p:clrMapOvr>
    <a:masterClrMapping/>
  </p:clrMapOvr>
  <mc:AlternateContent xmlns:mc="http://schemas.openxmlformats.org/markup-compatibility/2006" xmlns:p14="http://schemas.microsoft.com/office/powerpoint/2010/main">
    <mc:Choice Requires="p14">
      <p:transition spd="med">
        <p14:pan dir="u"/>
      </p:transition>
    </mc:Choice>
    <mc:Fallback xmlns="">
      <p:transition spd="med">
        <p:fade/>
      </p:transition>
    </mc:Fallback>
  </mc:AlternateContent>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67198" y="896905"/>
            <a:ext cx="3602269" cy="1015663"/>
          </a:xfrm>
          <a:prstGeom prst="rect">
            <a:avLst/>
          </a:prstGeom>
        </p:spPr>
        <p:txBody>
          <a:bodyPr wrap="none">
            <a:spAutoFit/>
          </a:bodyPr>
          <a:lstStyle/>
          <a:p>
            <a:pPr algn="ctr"/>
            <a:r>
              <a:rPr lang="en-GB" sz="6000" dirty="0">
                <a:solidFill>
                  <a:schemeClr val="bg1"/>
                </a:solidFill>
                <a:effectLst>
                  <a:outerShdw blurRad="38100" dist="38100" dir="2700000" algn="tl">
                    <a:srgbClr val="000000">
                      <a:alpha val="43137"/>
                    </a:srgbClr>
                  </a:outerShdw>
                </a:effectLst>
                <a:latin typeface="Times New Roman" panose="02020603050405020304" pitchFamily="18" charset="0"/>
                <a:cs typeface="Times New Roman" panose="02020603050405020304" pitchFamily="18" charset="0"/>
              </a:rPr>
              <a:t>References</a:t>
            </a:r>
          </a:p>
        </p:txBody>
      </p:sp>
      <p:sp>
        <p:nvSpPr>
          <p:cNvPr id="3" name="Rectangle 2"/>
          <p:cNvSpPr/>
          <p:nvPr/>
        </p:nvSpPr>
        <p:spPr>
          <a:xfrm>
            <a:off x="3748096" y="1069724"/>
            <a:ext cx="8447260" cy="707886"/>
          </a:xfrm>
          <a:prstGeom prst="rect">
            <a:avLst/>
          </a:prstGeom>
        </p:spPr>
        <p:txBody>
          <a:bodyPr wrap="square">
            <a:spAutoFit/>
          </a:bodyPr>
          <a:lstStyle/>
          <a:p>
            <a:pPr marL="342900" indent="-342900" algn="just">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https://</a:t>
            </a:r>
            <a:r>
              <a:rPr lang="en-US" sz="2000" dirty="0" smtClean="0">
                <a:latin typeface="Times New Roman" panose="02020603050405020304" pitchFamily="18" charset="0"/>
                <a:cs typeface="Times New Roman" panose="02020603050405020304" pitchFamily="18" charset="0"/>
              </a:rPr>
              <a:t>www.paloaltonetworks.com/cyberpedia/mpls-what-is-multiprotocol-label-switching</a:t>
            </a:r>
            <a:endParaRPr lang="en-US" sz="2000" dirty="0">
              <a:latin typeface="Times New Roman" panose="02020603050405020304" pitchFamily="18" charset="0"/>
              <a:cs typeface="Times New Roman" panose="02020603050405020304" pitchFamily="18" charset="0"/>
            </a:endParaRPr>
          </a:p>
        </p:txBody>
      </p:sp>
      <p:sp>
        <p:nvSpPr>
          <p:cNvPr id="5" name="Rectangle 4"/>
          <p:cNvSpPr/>
          <p:nvPr/>
        </p:nvSpPr>
        <p:spPr>
          <a:xfrm>
            <a:off x="3564693" y="1703683"/>
            <a:ext cx="8335766" cy="400110"/>
          </a:xfrm>
          <a:prstGeom prst="rect">
            <a:avLst/>
          </a:prstGeom>
        </p:spPr>
        <p:txBody>
          <a:bodyPr wrap="square">
            <a:spAutoFit/>
          </a:bodyPr>
          <a:lstStyle/>
          <a:p>
            <a:pPr marL="285750" indent="-285750" algn="just">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https://en.wikipedia.org/wiki/Multiprotocol_Label_Switching</a:t>
            </a:r>
          </a:p>
        </p:txBody>
      </p:sp>
      <p:sp>
        <p:nvSpPr>
          <p:cNvPr id="8" name="Rectangle 7"/>
          <p:cNvSpPr/>
          <p:nvPr/>
        </p:nvSpPr>
        <p:spPr>
          <a:xfrm>
            <a:off x="3422043" y="2244455"/>
            <a:ext cx="8769443" cy="400110"/>
          </a:xfrm>
          <a:prstGeom prst="rect">
            <a:avLst/>
          </a:prstGeom>
        </p:spPr>
        <p:txBody>
          <a:bodyPr wrap="square">
            <a:spAutoFit/>
          </a:bodyPr>
          <a:lstStyle/>
          <a:p>
            <a:pPr marL="285750" indent="-285750" algn="just">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https://www.networkworld.com/article/2297171/networking-mpls-explained.html</a:t>
            </a:r>
          </a:p>
        </p:txBody>
      </p:sp>
      <p:sp>
        <p:nvSpPr>
          <p:cNvPr id="11" name="Rectangle 10"/>
          <p:cNvSpPr/>
          <p:nvPr/>
        </p:nvSpPr>
        <p:spPr>
          <a:xfrm>
            <a:off x="3276789" y="2790085"/>
            <a:ext cx="8924736" cy="707886"/>
          </a:xfrm>
          <a:prstGeom prst="rect">
            <a:avLst/>
          </a:prstGeom>
        </p:spPr>
        <p:txBody>
          <a:bodyPr wrap="square">
            <a:spAutoFit/>
          </a:bodyPr>
          <a:lstStyle/>
          <a:p>
            <a:pPr marL="285750" indent="-285750" algn="just">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https://www.techtarget.com/searchnetworking/definition/Multiprotocol-Label-Switching-MPLS</a:t>
            </a:r>
          </a:p>
        </p:txBody>
      </p:sp>
      <p:sp>
        <p:nvSpPr>
          <p:cNvPr id="13" name="Rectangle 12"/>
          <p:cNvSpPr/>
          <p:nvPr/>
        </p:nvSpPr>
        <p:spPr>
          <a:xfrm>
            <a:off x="3077338" y="3503303"/>
            <a:ext cx="9194768" cy="707886"/>
          </a:xfrm>
          <a:prstGeom prst="rect">
            <a:avLst/>
          </a:prstGeom>
        </p:spPr>
        <p:txBody>
          <a:bodyPr wrap="square">
            <a:spAutoFit/>
          </a:bodyPr>
          <a:lstStyle/>
          <a:p>
            <a:pPr marL="285750" indent="-285750" algn="just">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https://www.gl.com/telecom-test-solutions/ethernet-networks-devices-switches/multi-protocol-label-switching-mpls-packetexpert.html</a:t>
            </a:r>
          </a:p>
        </p:txBody>
      </p:sp>
      <p:sp>
        <p:nvSpPr>
          <p:cNvPr id="16" name="Rectangle 15"/>
          <p:cNvSpPr/>
          <p:nvPr/>
        </p:nvSpPr>
        <p:spPr>
          <a:xfrm>
            <a:off x="2890388" y="4221853"/>
            <a:ext cx="9285380" cy="400110"/>
          </a:xfrm>
          <a:prstGeom prst="rect">
            <a:avLst/>
          </a:prstGeom>
        </p:spPr>
        <p:txBody>
          <a:bodyPr wrap="square">
            <a:spAutoFit/>
          </a:bodyPr>
          <a:lstStyle/>
          <a:p>
            <a:pPr marL="285750" indent="-285750" algn="just">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https://support.huawei.com/enterprise/es/doc/EDOC1000178173/b5b946d/mpls-label</a:t>
            </a:r>
          </a:p>
        </p:txBody>
      </p:sp>
      <p:sp>
        <p:nvSpPr>
          <p:cNvPr id="20" name="Rectangle 19"/>
          <p:cNvSpPr/>
          <p:nvPr/>
        </p:nvSpPr>
        <p:spPr>
          <a:xfrm>
            <a:off x="2739488" y="4772815"/>
            <a:ext cx="8926241" cy="400110"/>
          </a:xfrm>
          <a:prstGeom prst="rect">
            <a:avLst/>
          </a:prstGeom>
        </p:spPr>
        <p:txBody>
          <a:bodyPr wrap="square">
            <a:spAutoFit/>
          </a:bodyPr>
          <a:lstStyle/>
          <a:p>
            <a:pPr marL="285750" indent="-285750">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https://www.geeksforgeeks.org/multi-protocol-label-switching-mpls/</a:t>
            </a:r>
          </a:p>
        </p:txBody>
      </p:sp>
      <p:sp>
        <p:nvSpPr>
          <p:cNvPr id="4" name="Rectangle 3"/>
          <p:cNvSpPr/>
          <p:nvPr/>
        </p:nvSpPr>
        <p:spPr>
          <a:xfrm>
            <a:off x="2592247" y="5307781"/>
            <a:ext cx="9629393" cy="1015663"/>
          </a:xfrm>
          <a:prstGeom prst="rect">
            <a:avLst/>
          </a:prstGeom>
        </p:spPr>
        <p:txBody>
          <a:bodyPr wrap="square">
            <a:spAutoFit/>
          </a:bodyPr>
          <a:lstStyle/>
          <a:p>
            <a:pPr marL="342900" indent="-342900">
              <a:buFont typeface="Wingdings" panose="05000000000000000000" pitchFamily="2" charset="2"/>
              <a:buChar char="§"/>
            </a:pPr>
            <a:r>
              <a:rPr lang="en-US" sz="2000" dirty="0">
                <a:latin typeface="Times New Roman" panose="02020603050405020304" pitchFamily="18" charset="0"/>
                <a:cs typeface="Times New Roman" panose="02020603050405020304" pitchFamily="18" charset="0"/>
              </a:rPr>
              <a:t>https://www.catonetworks.com/what-is-mpls/mpls-vs-vpn-what-are-the-key-differences/#:~:text=MPLS'%20use%20of%20short%20labels,routing%20based%20on%20IP%20addresses.</a:t>
            </a:r>
          </a:p>
        </p:txBody>
      </p:sp>
    </p:spTree>
    <p:extLst>
      <p:ext uri="{BB962C8B-B14F-4D97-AF65-F5344CB8AC3E}">
        <p14:creationId xmlns:p14="http://schemas.microsoft.com/office/powerpoint/2010/main" val="4348080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304125" y="1762042"/>
            <a:ext cx="11583744" cy="4616648"/>
          </a:xfrm>
          <a:prstGeom prst="rect">
            <a:avLst/>
          </a:prstGeom>
          <a:noFill/>
        </p:spPr>
        <p:txBody>
          <a:bodyPr wrap="square" rtlCol="0">
            <a:spAutoFit/>
          </a:bodyPr>
          <a:lstStyle/>
          <a:p>
            <a:pPr algn="just"/>
            <a:r>
              <a:rPr lang="en-US" sz="2800" dirty="0" smtClean="0">
                <a:latin typeface="Times New Roman" panose="02020603050405020304" pitchFamily="18" charset="0"/>
                <a:cs typeface="Times New Roman" panose="02020603050405020304" pitchFamily="18" charset="0"/>
              </a:rPr>
              <a:t>     MPLS </a:t>
            </a:r>
            <a:r>
              <a:rPr lang="en-US" sz="2800" dirty="0">
                <a:latin typeface="Times New Roman" panose="02020603050405020304" pitchFamily="18" charset="0"/>
                <a:cs typeface="Times New Roman" panose="02020603050405020304" pitchFamily="18" charset="0"/>
              </a:rPr>
              <a:t>or </a:t>
            </a:r>
            <a:r>
              <a:rPr lang="en-US" sz="2800" b="1" dirty="0" smtClean="0">
                <a:latin typeface="Times New Roman" panose="02020603050405020304" pitchFamily="18" charset="0"/>
                <a:cs typeface="Times New Roman" panose="02020603050405020304" pitchFamily="18" charset="0"/>
              </a:rPr>
              <a:t>M</a:t>
            </a:r>
            <a:r>
              <a:rPr lang="en-US" sz="2800" dirty="0" smtClean="0">
                <a:latin typeface="Times New Roman" panose="02020603050405020304" pitchFamily="18" charset="0"/>
                <a:cs typeface="Times New Roman" panose="02020603050405020304" pitchFamily="18" charset="0"/>
              </a:rPr>
              <a:t>ulti-</a:t>
            </a:r>
            <a:r>
              <a:rPr lang="en-US" sz="2800" b="1" dirty="0" smtClean="0">
                <a:latin typeface="Times New Roman" panose="02020603050405020304" pitchFamily="18" charset="0"/>
                <a:cs typeface="Times New Roman" panose="02020603050405020304" pitchFamily="18" charset="0"/>
              </a:rPr>
              <a:t>P</a:t>
            </a:r>
            <a:r>
              <a:rPr lang="en-US" sz="2800" dirty="0" smtClean="0">
                <a:latin typeface="Times New Roman" panose="02020603050405020304" pitchFamily="18" charset="0"/>
                <a:cs typeface="Times New Roman" panose="02020603050405020304" pitchFamily="18" charset="0"/>
              </a:rPr>
              <a:t>rotocol </a:t>
            </a:r>
            <a:r>
              <a:rPr lang="en-US" sz="2800" b="1" dirty="0" smtClean="0">
                <a:latin typeface="Times New Roman" panose="02020603050405020304" pitchFamily="18" charset="0"/>
                <a:cs typeface="Times New Roman" panose="02020603050405020304" pitchFamily="18" charset="0"/>
              </a:rPr>
              <a:t>L</a:t>
            </a:r>
            <a:r>
              <a:rPr lang="en-US" sz="2800" dirty="0" smtClean="0">
                <a:latin typeface="Times New Roman" panose="02020603050405020304" pitchFamily="18" charset="0"/>
                <a:cs typeface="Times New Roman" panose="02020603050405020304" pitchFamily="18" charset="0"/>
              </a:rPr>
              <a:t>abel </a:t>
            </a:r>
            <a:r>
              <a:rPr lang="en-US" sz="2800" b="1" dirty="0" smtClean="0">
                <a:latin typeface="Times New Roman" panose="02020603050405020304" pitchFamily="18" charset="0"/>
                <a:cs typeface="Times New Roman" panose="02020603050405020304" pitchFamily="18" charset="0"/>
              </a:rPr>
              <a:t>S</a:t>
            </a:r>
            <a:r>
              <a:rPr lang="en-US" sz="2800" dirty="0" smtClean="0">
                <a:latin typeface="Times New Roman" panose="02020603050405020304" pitchFamily="18" charset="0"/>
                <a:cs typeface="Times New Roman" panose="02020603050405020304" pitchFamily="18" charset="0"/>
              </a:rPr>
              <a:t>witching </a:t>
            </a:r>
            <a:r>
              <a:rPr lang="en-US" sz="2800" dirty="0">
                <a:latin typeface="Times New Roman" panose="02020603050405020304" pitchFamily="18" charset="0"/>
                <a:cs typeface="Times New Roman" panose="02020603050405020304" pitchFamily="18" charset="0"/>
              </a:rPr>
              <a:t>is a </a:t>
            </a:r>
            <a:r>
              <a:rPr lang="en-US" sz="2800" dirty="0" smtClean="0">
                <a:latin typeface="Times New Roman" panose="02020603050405020304" pitchFamily="18" charset="0"/>
                <a:cs typeface="Times New Roman" panose="02020603050405020304" pitchFamily="18" charset="0"/>
              </a:rPr>
              <a:t>network </a:t>
            </a:r>
            <a:r>
              <a:rPr lang="en-US" sz="2800" dirty="0">
                <a:latin typeface="Times New Roman" panose="02020603050405020304" pitchFamily="18" charset="0"/>
                <a:cs typeface="Times New Roman" panose="02020603050405020304" pitchFamily="18" charset="0"/>
              </a:rPr>
              <a:t>technology that has powered enterprise networks for over two decades. Unlike other network protocols that route traffic based on source and destination address, MPLS routes traffic based on predetermined “labels”.</a:t>
            </a:r>
            <a:r>
              <a:rPr lang="en-US" sz="2800" dirty="0"/>
              <a:t> </a:t>
            </a:r>
            <a:r>
              <a:rPr lang="en-US" sz="2800" dirty="0">
                <a:latin typeface="Times New Roman" panose="02020603050405020304" pitchFamily="18" charset="0"/>
                <a:cs typeface="Times New Roman" panose="02020603050405020304" pitchFamily="18" charset="0"/>
              </a:rPr>
              <a:t>Businesses use MPLS to connect remote branch offices that require access to data or applications that reside in the organization's data center or company </a:t>
            </a:r>
            <a:r>
              <a:rPr lang="en-US" sz="2800" dirty="0" smtClean="0">
                <a:latin typeface="Times New Roman" panose="02020603050405020304" pitchFamily="18" charset="0"/>
                <a:cs typeface="Times New Roman" panose="02020603050405020304" pitchFamily="18" charset="0"/>
              </a:rPr>
              <a:t>head office.</a:t>
            </a:r>
          </a:p>
          <a:p>
            <a:pPr algn="just">
              <a:lnSpc>
                <a:spcPct val="50000"/>
              </a:lnSpc>
            </a:pPr>
            <a:endParaRPr lang="en-US" sz="2800" dirty="0" smtClean="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     There’s been some confusion about whether MPLS is a Layer 2 or Layer 3 service. But MPLS doesn’t fit neatly into the OSI seven-layer hierarchy. But if we want to classify </a:t>
            </a:r>
            <a:r>
              <a:rPr lang="en-US" sz="2800" dirty="0" smtClean="0">
                <a:latin typeface="Times New Roman" panose="02020603050405020304" pitchFamily="18" charset="0"/>
                <a:cs typeface="Times New Roman" panose="02020603050405020304" pitchFamily="18" charset="0"/>
              </a:rPr>
              <a:t>it, we can tell it is a </a:t>
            </a:r>
            <a:r>
              <a:rPr lang="en-US" sz="2800" dirty="0">
                <a:latin typeface="Times New Roman" panose="02020603050405020304" pitchFamily="18" charset="0"/>
                <a:cs typeface="Times New Roman" panose="02020603050405020304" pitchFamily="18" charset="0"/>
              </a:rPr>
              <a:t>Layer 2.5, </a:t>
            </a:r>
            <a:r>
              <a:rPr lang="en-US" sz="2800" dirty="0" smtClean="0">
                <a:latin typeface="Times New Roman" panose="02020603050405020304" pitchFamily="18" charset="0"/>
                <a:cs typeface="Times New Roman" panose="02020603050405020304" pitchFamily="18" charset="0"/>
              </a:rPr>
              <a:t>meaning </a:t>
            </a:r>
            <a:r>
              <a:rPr lang="en-US" sz="2800" dirty="0">
                <a:latin typeface="Times New Roman" panose="02020603050405020304" pitchFamily="18" charset="0"/>
                <a:cs typeface="Times New Roman" panose="02020603050405020304" pitchFamily="18" charset="0"/>
              </a:rPr>
              <a:t>it falls between Layer 2 (Data Link) and Layer 3 (Network) of the OSI </a:t>
            </a:r>
            <a:r>
              <a:rPr lang="en-US" sz="2800" dirty="0" smtClean="0">
                <a:latin typeface="Times New Roman" panose="02020603050405020304" pitchFamily="18" charset="0"/>
                <a:cs typeface="Times New Roman" panose="02020603050405020304" pitchFamily="18" charset="0"/>
              </a:rPr>
              <a:t>seven-layer. </a:t>
            </a:r>
          </a:p>
        </p:txBody>
      </p:sp>
      <p:sp>
        <p:nvSpPr>
          <p:cNvPr id="14" name="Rectangle 13"/>
          <p:cNvSpPr/>
          <p:nvPr/>
        </p:nvSpPr>
        <p:spPr>
          <a:xfrm>
            <a:off x="3894914" y="0"/>
            <a:ext cx="4402167" cy="1323439"/>
          </a:xfrm>
          <a:prstGeom prst="rect">
            <a:avLst/>
          </a:prstGeom>
        </p:spPr>
        <p:txBody>
          <a:bodyPr wrap="none">
            <a:spAutoFit/>
          </a:bodyPr>
          <a:lstStyle/>
          <a:p>
            <a:r>
              <a:rPr lang="en-US" sz="8000" dirty="0" smtClean="0">
                <a:solidFill>
                  <a:schemeClr val="bg1"/>
                </a:solidFill>
                <a:latin typeface="Times New Roman" panose="02020603050405020304" pitchFamily="18" charset="0"/>
                <a:cs typeface="Times New Roman" panose="02020603050405020304" pitchFamily="18" charset="0"/>
              </a:rPr>
              <a:t>Definition</a:t>
            </a:r>
            <a:endParaRPr lang="en-US" sz="8000" dirty="0">
              <a:solidFill>
                <a:schemeClr val="bg1"/>
              </a:solidFill>
            </a:endParaRPr>
          </a:p>
        </p:txBody>
      </p:sp>
    </p:spTree>
    <p:extLst>
      <p:ext uri="{BB962C8B-B14F-4D97-AF65-F5344CB8AC3E}">
        <p14:creationId xmlns:p14="http://schemas.microsoft.com/office/powerpoint/2010/main" val="94591031"/>
      </p:ext>
    </p:extLst>
  </p:cSld>
  <p:clrMapOvr>
    <a:masterClrMapping/>
  </p:clrMapOvr>
  <p:transition spd="med">
    <p:split orient="vert"/>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304125" y="2279932"/>
            <a:ext cx="11583744" cy="3754874"/>
          </a:xfrm>
          <a:prstGeom prst="rect">
            <a:avLst/>
          </a:prstGeom>
          <a:noFill/>
        </p:spPr>
        <p:txBody>
          <a:bodyPr wrap="square" rtlCol="0">
            <a:spAutoFit/>
          </a:bodyPr>
          <a:lstStyle/>
          <a:p>
            <a:pPr algn="just"/>
            <a:r>
              <a:rPr lang="en-US" sz="2800" dirty="0" smtClean="0">
                <a:latin typeface="Times New Roman" panose="02020603050405020304" pitchFamily="18" charset="0"/>
                <a:cs typeface="Times New Roman" panose="02020603050405020304" pitchFamily="18" charset="0"/>
              </a:rPr>
              <a:t>     Layer </a:t>
            </a:r>
            <a:r>
              <a:rPr lang="en-US" sz="2800" dirty="0">
                <a:latin typeface="Times New Roman" panose="02020603050405020304" pitchFamily="18" charset="0"/>
                <a:cs typeface="Times New Roman" panose="02020603050405020304" pitchFamily="18" charset="0"/>
              </a:rPr>
              <a:t>2, or the Data Link Layer, carries IP packets over simple LANs or </a:t>
            </a:r>
            <a:r>
              <a:rPr lang="en-US" sz="2800" dirty="0" smtClean="0">
                <a:latin typeface="Times New Roman" panose="02020603050405020304" pitchFamily="18" charset="0"/>
                <a:cs typeface="Times New Roman" panose="02020603050405020304" pitchFamily="18" charset="0"/>
              </a:rPr>
              <a:t>point-to-point WANs</a:t>
            </a:r>
            <a:r>
              <a:rPr lang="en-US" sz="2800" dirty="0">
                <a:latin typeface="Times New Roman" panose="02020603050405020304" pitchFamily="18" charset="0"/>
                <a:cs typeface="Times New Roman" panose="02020603050405020304" pitchFamily="18" charset="0"/>
              </a:rPr>
              <a:t>. Layer 3, or the Network Layer, uses internet-wide addressing and routing using IP protocols. MPLS sits in between these two layers, with additional features for data transport across the </a:t>
            </a:r>
            <a:r>
              <a:rPr lang="en-US" sz="2800" dirty="0" smtClean="0">
                <a:latin typeface="Times New Roman" panose="02020603050405020304" pitchFamily="18" charset="0"/>
                <a:cs typeface="Times New Roman" panose="02020603050405020304" pitchFamily="18" charset="0"/>
              </a:rPr>
              <a:t>network.</a:t>
            </a:r>
          </a:p>
          <a:p>
            <a:pPr algn="just">
              <a:lnSpc>
                <a:spcPct val="50000"/>
              </a:lnSpc>
            </a:pPr>
            <a:endParaRPr lang="en-US" sz="2800" dirty="0" smtClean="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     MPLS works by labeling data packets with a short label that is used to identify the path that the data should take. This allows for the data to be routed quickly and efficiently, and it also provides a high level of security by allowing for the creation of private networks.</a:t>
            </a:r>
          </a:p>
        </p:txBody>
      </p:sp>
      <p:sp>
        <p:nvSpPr>
          <p:cNvPr id="14" name="Rectangle 13"/>
          <p:cNvSpPr/>
          <p:nvPr/>
        </p:nvSpPr>
        <p:spPr>
          <a:xfrm>
            <a:off x="3894914" y="0"/>
            <a:ext cx="4402167" cy="1323439"/>
          </a:xfrm>
          <a:prstGeom prst="rect">
            <a:avLst/>
          </a:prstGeom>
        </p:spPr>
        <p:txBody>
          <a:bodyPr wrap="none">
            <a:spAutoFit/>
          </a:bodyPr>
          <a:lstStyle/>
          <a:p>
            <a:r>
              <a:rPr lang="en-US" sz="8000" dirty="0" smtClean="0">
                <a:solidFill>
                  <a:schemeClr val="bg1"/>
                </a:solidFill>
                <a:latin typeface="Times New Roman" panose="02020603050405020304" pitchFamily="18" charset="0"/>
                <a:cs typeface="Times New Roman" panose="02020603050405020304" pitchFamily="18" charset="0"/>
              </a:rPr>
              <a:t>Definition</a:t>
            </a:r>
            <a:endParaRPr lang="en-US" sz="8000" dirty="0">
              <a:solidFill>
                <a:schemeClr val="bg1"/>
              </a:solidFill>
            </a:endParaRPr>
          </a:p>
        </p:txBody>
      </p:sp>
    </p:spTree>
    <p:extLst>
      <p:ext uri="{BB962C8B-B14F-4D97-AF65-F5344CB8AC3E}">
        <p14:creationId xmlns:p14="http://schemas.microsoft.com/office/powerpoint/2010/main" val="3113095543"/>
      </p:ext>
    </p:extLst>
  </p:cSld>
  <p:clrMapOvr>
    <a:masterClrMapping/>
  </p:clrMapOvr>
  <p:transition spd="med">
    <p:split orient="vert"/>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3894914" y="0"/>
            <a:ext cx="4402167" cy="1323439"/>
          </a:xfrm>
          <a:prstGeom prst="rect">
            <a:avLst/>
          </a:prstGeom>
        </p:spPr>
        <p:txBody>
          <a:bodyPr wrap="none">
            <a:spAutoFit/>
          </a:bodyPr>
          <a:lstStyle/>
          <a:p>
            <a:r>
              <a:rPr lang="en-US" sz="8000" dirty="0" smtClean="0">
                <a:solidFill>
                  <a:schemeClr val="bg1"/>
                </a:solidFill>
                <a:latin typeface="Times New Roman" panose="02020603050405020304" pitchFamily="18" charset="0"/>
                <a:cs typeface="Times New Roman" panose="02020603050405020304" pitchFamily="18" charset="0"/>
              </a:rPr>
              <a:t>Definition</a:t>
            </a:r>
            <a:endParaRPr lang="en-US" sz="8000" dirty="0">
              <a:solidFill>
                <a:schemeClr val="bg1"/>
              </a:solidFill>
            </a:endParaRPr>
          </a:p>
        </p:txBody>
      </p:sp>
      <p:pic>
        <p:nvPicPr>
          <p:cNvPr id="2" name="Picture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8419" y="1653105"/>
            <a:ext cx="11191285" cy="5077245"/>
          </a:xfrm>
          <a:prstGeom prst="rect">
            <a:avLst/>
          </a:prstGeom>
        </p:spPr>
      </p:pic>
    </p:spTree>
    <p:extLst>
      <p:ext uri="{BB962C8B-B14F-4D97-AF65-F5344CB8AC3E}">
        <p14:creationId xmlns:p14="http://schemas.microsoft.com/office/powerpoint/2010/main" val="3016283875"/>
      </p:ext>
    </p:extLst>
  </p:cSld>
  <p:clrMapOvr>
    <a:masterClrMapping/>
  </p:clrMapOvr>
  <p:transition spd="med">
    <p:split orient="vert"/>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 name="Rectangle 13"/>
          <p:cNvSpPr/>
          <p:nvPr/>
        </p:nvSpPr>
        <p:spPr>
          <a:xfrm>
            <a:off x="469473" y="-117167"/>
            <a:ext cx="11335860" cy="1323439"/>
          </a:xfrm>
          <a:prstGeom prst="rect">
            <a:avLst/>
          </a:prstGeom>
        </p:spPr>
        <p:txBody>
          <a:bodyPr wrap="square">
            <a:spAutoFit/>
          </a:bodyPr>
          <a:lstStyle/>
          <a:p>
            <a:r>
              <a:rPr lang="en-US" sz="8000" dirty="0">
                <a:solidFill>
                  <a:schemeClr val="bg1"/>
                </a:solidFill>
                <a:latin typeface="Times New Roman" panose="02020603050405020304" pitchFamily="18" charset="0"/>
                <a:cs typeface="Times New Roman" panose="02020603050405020304" pitchFamily="18" charset="0"/>
              </a:rPr>
              <a:t> What Is MPLS Used For ?</a:t>
            </a:r>
          </a:p>
        </p:txBody>
      </p:sp>
      <p:sp>
        <p:nvSpPr>
          <p:cNvPr id="4" name="TextBox 3"/>
          <p:cNvSpPr txBox="1"/>
          <p:nvPr/>
        </p:nvSpPr>
        <p:spPr>
          <a:xfrm>
            <a:off x="314779" y="1825934"/>
            <a:ext cx="11645248" cy="4616648"/>
          </a:xfrm>
          <a:prstGeom prst="rect">
            <a:avLst/>
          </a:prstGeom>
          <a:noFill/>
        </p:spPr>
        <p:txBody>
          <a:bodyPr wrap="square" rtlCol="0">
            <a:spAutoFit/>
          </a:bodyPr>
          <a:lstStyle/>
          <a:p>
            <a:pPr algn="just"/>
            <a:r>
              <a:rPr lang="en-US" sz="2800" dirty="0" smtClean="0">
                <a:latin typeface="Times New Roman" panose="02020603050405020304" pitchFamily="18" charset="0"/>
                <a:cs typeface="Times New Roman" panose="02020603050405020304" pitchFamily="18" charset="0"/>
              </a:rPr>
              <a:t>     MPLS </a:t>
            </a:r>
            <a:r>
              <a:rPr lang="en-US" sz="2800" dirty="0">
                <a:latin typeface="Times New Roman" panose="02020603050405020304" pitchFamily="18" charset="0"/>
                <a:cs typeface="Times New Roman" panose="02020603050405020304" pitchFamily="18" charset="0"/>
              </a:rPr>
              <a:t>works by assigning a label to each data packet that enters the network. The label is used to identify the packet and direct it to its destination through a series of pre-determined routes. This allows for faster and more efficient routing of data packets, as well as the ability to prioritize traffic and optimize network performance</a:t>
            </a:r>
            <a:r>
              <a:rPr lang="en-US" sz="2800" dirty="0" smtClean="0">
                <a:latin typeface="Times New Roman" panose="02020603050405020304" pitchFamily="18" charset="0"/>
                <a:cs typeface="Times New Roman" panose="02020603050405020304" pitchFamily="18" charset="0"/>
              </a:rPr>
              <a:t>.</a:t>
            </a:r>
          </a:p>
          <a:p>
            <a:pPr algn="just">
              <a:lnSpc>
                <a:spcPct val="50000"/>
              </a:lnSpc>
            </a:pPr>
            <a:endParaRPr lang="en-US" sz="2800" dirty="0" smtClean="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     MPLS </a:t>
            </a:r>
            <a:r>
              <a:rPr lang="en-US" sz="2800" dirty="0">
                <a:latin typeface="Times New Roman" panose="02020603050405020304" pitchFamily="18" charset="0"/>
                <a:cs typeface="Times New Roman" panose="02020603050405020304" pitchFamily="18" charset="0"/>
              </a:rPr>
              <a:t>provides enhanced security features by allowing for the creation of virtual private networks (VPNs), which enable secure communication between geographically dispersed locations. Additionally, </a:t>
            </a:r>
            <a:r>
              <a:rPr lang="en-US" sz="2800" dirty="0" smtClean="0">
                <a:latin typeface="Times New Roman" panose="02020603050405020304" pitchFamily="18" charset="0"/>
                <a:cs typeface="Times New Roman" panose="02020603050405020304" pitchFamily="18" charset="0"/>
              </a:rPr>
              <a:t>It </a:t>
            </a:r>
            <a:r>
              <a:rPr lang="en-US" sz="2800" dirty="0">
                <a:latin typeface="Times New Roman" panose="02020603050405020304" pitchFamily="18" charset="0"/>
                <a:cs typeface="Times New Roman" panose="02020603050405020304" pitchFamily="18" charset="0"/>
              </a:rPr>
              <a:t>can be used to support quality of service (QoS) guarantees, which ensure that high-priority traffic is given priority over lower-priority traffic.</a:t>
            </a:r>
          </a:p>
        </p:txBody>
      </p:sp>
    </p:spTree>
    <p:extLst>
      <p:ext uri="{BB962C8B-B14F-4D97-AF65-F5344CB8AC3E}">
        <p14:creationId xmlns:p14="http://schemas.microsoft.com/office/powerpoint/2010/main" val="1079282025"/>
      </p:ext>
    </p:extLst>
  </p:cSld>
  <p:clrMapOvr>
    <a:masterClrMapping/>
  </p:clrMapOvr>
  <mc:AlternateContent xmlns:mc="http://schemas.openxmlformats.org/markup-compatibility/2006" xmlns:p14="http://schemas.microsoft.com/office/powerpoint/2010/main">
    <mc:Choice Requires="p14">
      <p:transition spd="med">
        <p14:pan dir="u"/>
      </p:transition>
    </mc:Choice>
    <mc:Fallback xmlns="">
      <p:transition spd="med">
        <p:fade/>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296033" y="1867239"/>
            <a:ext cx="11583744" cy="4185761"/>
          </a:xfrm>
          <a:prstGeom prst="rect">
            <a:avLst/>
          </a:prstGeom>
          <a:noFill/>
        </p:spPr>
        <p:txBody>
          <a:bodyPr wrap="square" rtlCol="0">
            <a:spAutoFit/>
          </a:bodyPr>
          <a:lstStyle/>
          <a:p>
            <a:pPr algn="just"/>
            <a:r>
              <a:rPr lang="en-US" sz="2800" dirty="0">
                <a:latin typeface="Times New Roman" panose="02020603050405020304" pitchFamily="18" charset="0"/>
                <a:cs typeface="Times New Roman" panose="02020603050405020304" pitchFamily="18" charset="0"/>
              </a:rPr>
              <a:t>     MPLS is a highly efficient protocol that allows for data to be routed quickly and securely. It is also very reliable, as it allows for the creation of private networks that are not affected by external traffic or </a:t>
            </a:r>
            <a:r>
              <a:rPr lang="en-US" sz="2800" dirty="0" smtClean="0">
                <a:latin typeface="Times New Roman" panose="02020603050405020304" pitchFamily="18" charset="0"/>
                <a:cs typeface="Times New Roman" panose="02020603050405020304" pitchFamily="18" charset="0"/>
              </a:rPr>
              <a:t>congestion, it does not provide encryption, but it’s a virtual private network and, </a:t>
            </a:r>
            <a:r>
              <a:rPr lang="en-US" sz="2800" dirty="0">
                <a:latin typeface="Times New Roman" panose="02020603050405020304" pitchFamily="18" charset="0"/>
                <a:cs typeface="Times New Roman" panose="02020603050405020304" pitchFamily="18" charset="0"/>
              </a:rPr>
              <a:t>as such, </a:t>
            </a:r>
            <a:r>
              <a:rPr lang="en-US" sz="2800" dirty="0" smtClean="0">
                <a:latin typeface="Times New Roman" panose="02020603050405020304" pitchFamily="18" charset="0"/>
                <a:cs typeface="Times New Roman" panose="02020603050405020304" pitchFamily="18" charset="0"/>
              </a:rPr>
              <a:t>is partitioned off from the public internet. It </a:t>
            </a:r>
            <a:r>
              <a:rPr lang="en-US" sz="2800" dirty="0">
                <a:latin typeface="Times New Roman" panose="02020603050405020304" pitchFamily="18" charset="0"/>
                <a:cs typeface="Times New Roman" panose="02020603050405020304" pitchFamily="18" charset="0"/>
              </a:rPr>
              <a:t>also allows for Quality of Service (QoS) to be applied to data </a:t>
            </a:r>
            <a:r>
              <a:rPr lang="en-US" sz="2800" dirty="0" smtClean="0">
                <a:latin typeface="Times New Roman" panose="02020603050405020304" pitchFamily="18" charset="0"/>
                <a:cs typeface="Times New Roman" panose="02020603050405020304" pitchFamily="18" charset="0"/>
              </a:rPr>
              <a:t>packets.</a:t>
            </a:r>
          </a:p>
          <a:p>
            <a:pPr algn="just">
              <a:lnSpc>
                <a:spcPct val="50000"/>
              </a:lnSpc>
            </a:pPr>
            <a:endParaRPr lang="en-US" sz="2800" dirty="0" smtClean="0">
              <a:latin typeface="Times New Roman" panose="02020603050405020304" pitchFamily="18" charset="0"/>
              <a:cs typeface="Times New Roman" panose="02020603050405020304" pitchFamily="18" charset="0"/>
            </a:endParaRPr>
          </a:p>
          <a:p>
            <a:pPr algn="just"/>
            <a:r>
              <a:rPr lang="en-US" sz="2800" dirty="0" smtClean="0">
                <a:latin typeface="Times New Roman" panose="02020603050405020304" pitchFamily="18" charset="0"/>
                <a:cs typeface="Times New Roman" panose="02020603050405020304" pitchFamily="18" charset="0"/>
              </a:rPr>
              <a:t>     MPLS </a:t>
            </a:r>
            <a:r>
              <a:rPr lang="en-US" sz="2800" dirty="0">
                <a:latin typeface="Times New Roman" panose="02020603050405020304" pitchFamily="18" charset="0"/>
                <a:cs typeface="Times New Roman" panose="02020603050405020304" pitchFamily="18" charset="0"/>
              </a:rPr>
              <a:t>also provides a high level of scalability, as it can be used to connect different networks of any size. This makes it a great choice for large organizations that need to securely connect multiple locations</a:t>
            </a:r>
            <a:r>
              <a:rPr lang="en-US" sz="2800" dirty="0" smtClean="0">
                <a:latin typeface="Times New Roman" panose="02020603050405020304" pitchFamily="18" charset="0"/>
                <a:cs typeface="Times New Roman" panose="02020603050405020304" pitchFamily="18" charset="0"/>
              </a:rPr>
              <a:t>.</a:t>
            </a:r>
          </a:p>
        </p:txBody>
      </p:sp>
      <p:sp>
        <p:nvSpPr>
          <p:cNvPr id="14" name="Rectangle 13"/>
          <p:cNvSpPr/>
          <p:nvPr/>
        </p:nvSpPr>
        <p:spPr>
          <a:xfrm>
            <a:off x="2262178" y="0"/>
            <a:ext cx="7651454" cy="1323439"/>
          </a:xfrm>
          <a:prstGeom prst="rect">
            <a:avLst/>
          </a:prstGeom>
        </p:spPr>
        <p:txBody>
          <a:bodyPr wrap="none">
            <a:spAutoFit/>
          </a:bodyPr>
          <a:lstStyle/>
          <a:p>
            <a:r>
              <a:rPr lang="en-US" sz="8000" dirty="0">
                <a:solidFill>
                  <a:schemeClr val="bg1"/>
                </a:solidFill>
                <a:latin typeface="Times New Roman" panose="02020603050405020304" pitchFamily="18" charset="0"/>
                <a:cs typeface="Times New Roman" panose="02020603050405020304" pitchFamily="18" charset="0"/>
              </a:rPr>
              <a:t>Benefits of </a:t>
            </a:r>
            <a:r>
              <a:rPr lang="en-US" sz="8000" dirty="0" smtClean="0">
                <a:solidFill>
                  <a:schemeClr val="bg1"/>
                </a:solidFill>
                <a:latin typeface="Times New Roman" panose="02020603050405020304" pitchFamily="18" charset="0"/>
                <a:cs typeface="Times New Roman" panose="02020603050405020304" pitchFamily="18" charset="0"/>
              </a:rPr>
              <a:t>MPLS</a:t>
            </a:r>
            <a:endParaRPr lang="en-US" sz="8000" dirty="0">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139834900"/>
      </p:ext>
    </p:extLst>
  </p:cSld>
  <p:clrMapOvr>
    <a:masterClrMapping/>
  </p:clrMapOvr>
  <mc:AlternateContent xmlns:mc="http://schemas.openxmlformats.org/markup-compatibility/2006" xmlns:p14="http://schemas.microsoft.com/office/powerpoint/2010/main">
    <mc:Choice Requires="p14">
      <p:transition spd="med">
        <p14:pan dir="u"/>
      </p:transition>
    </mc:Choice>
    <mc:Fallback xmlns="">
      <p:transition spd="med">
        <p:fade/>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296033" y="2134276"/>
            <a:ext cx="11583744" cy="3754874"/>
          </a:xfrm>
          <a:prstGeom prst="rect">
            <a:avLst/>
          </a:prstGeom>
          <a:noFill/>
        </p:spPr>
        <p:txBody>
          <a:bodyPr wrap="square" rtlCol="0">
            <a:spAutoFit/>
          </a:bodyPr>
          <a:lstStyle/>
          <a:p>
            <a:pPr algn="just"/>
            <a:r>
              <a:rPr lang="en-US" sz="2800" dirty="0">
                <a:latin typeface="Times New Roman" panose="02020603050405020304" pitchFamily="18" charset="0"/>
                <a:cs typeface="Times New Roman" panose="02020603050405020304" pitchFamily="18" charset="0"/>
              </a:rPr>
              <a:t>     MPLS can be expensive to implement, as it requires specialized hardware and software. Additionally, it can be difficult to troubleshoot and diagnose network issues, as the labels used to identify data packets may not be visible to the </a:t>
            </a:r>
            <a:r>
              <a:rPr lang="en-US" sz="2800" dirty="0" smtClean="0">
                <a:latin typeface="Times New Roman" panose="02020603050405020304" pitchFamily="18" charset="0"/>
                <a:cs typeface="Times New Roman" panose="02020603050405020304" pitchFamily="18" charset="0"/>
              </a:rPr>
              <a:t>users.</a:t>
            </a:r>
          </a:p>
          <a:p>
            <a:pPr algn="just">
              <a:lnSpc>
                <a:spcPct val="50000"/>
              </a:lnSpc>
            </a:pPr>
            <a:endParaRPr lang="en-US" sz="2800" dirty="0" smtClean="0">
              <a:latin typeface="Times New Roman" panose="02020603050405020304" pitchFamily="18" charset="0"/>
              <a:cs typeface="Times New Roman" panose="02020603050405020304" pitchFamily="18" charset="0"/>
            </a:endParaRPr>
          </a:p>
          <a:p>
            <a:pPr algn="just"/>
            <a:r>
              <a:rPr lang="en-US" sz="2800" dirty="0">
                <a:latin typeface="Times New Roman" panose="02020603050405020304" pitchFamily="18" charset="0"/>
                <a:cs typeface="Times New Roman" panose="02020603050405020304" pitchFamily="18" charset="0"/>
              </a:rPr>
              <a:t> </a:t>
            </a:r>
            <a:r>
              <a:rPr lang="en-US" sz="2800" dirty="0" smtClean="0">
                <a:latin typeface="Times New Roman" panose="02020603050405020304" pitchFamily="18" charset="0"/>
                <a:cs typeface="Times New Roman" panose="02020603050405020304" pitchFamily="18" charset="0"/>
              </a:rPr>
              <a:t>    MPLS </a:t>
            </a:r>
            <a:r>
              <a:rPr lang="en-US" sz="2800" dirty="0">
                <a:latin typeface="Times New Roman" panose="02020603050405020304" pitchFamily="18" charset="0"/>
                <a:cs typeface="Times New Roman" panose="02020603050405020304" pitchFamily="18" charset="0"/>
              </a:rPr>
              <a:t>also requires a high level of technical expertise to configure and maintain, and it is not suitable for all types of </a:t>
            </a:r>
            <a:r>
              <a:rPr lang="en-US" sz="2800" dirty="0" smtClean="0">
                <a:latin typeface="Times New Roman" panose="02020603050405020304" pitchFamily="18" charset="0"/>
                <a:cs typeface="Times New Roman" panose="02020603050405020304" pitchFamily="18" charset="0"/>
              </a:rPr>
              <a:t>networks, that means it’s not </a:t>
            </a:r>
            <a:r>
              <a:rPr lang="en-US" sz="2800" dirty="0">
                <a:latin typeface="Times New Roman" panose="02020603050405020304" pitchFamily="18" charset="0"/>
                <a:cs typeface="Times New Roman" panose="02020603050405020304" pitchFamily="18" charset="0"/>
              </a:rPr>
              <a:t>as flexible as other routing protocols, making it difficult to adapt to changing network conditions.</a:t>
            </a:r>
            <a:r>
              <a:rPr lang="en-US" sz="2800" dirty="0"/>
              <a:t> </a:t>
            </a:r>
            <a:r>
              <a:rPr lang="en-US" sz="2800" dirty="0">
                <a:latin typeface="Times New Roman" panose="02020603050405020304" pitchFamily="18" charset="0"/>
                <a:cs typeface="Times New Roman" panose="02020603050405020304" pitchFamily="18" charset="0"/>
              </a:rPr>
              <a:t>This can lead to decreased performance and </a:t>
            </a:r>
            <a:r>
              <a:rPr lang="en-US" sz="2800" dirty="0" smtClean="0">
                <a:latin typeface="Times New Roman" panose="02020603050405020304" pitchFamily="18" charset="0"/>
                <a:cs typeface="Times New Roman" panose="02020603050405020304" pitchFamily="18" charset="0"/>
              </a:rPr>
              <a:t>reliability</a:t>
            </a:r>
            <a:r>
              <a:rPr lang="en-US" sz="2800" dirty="0">
                <a:latin typeface="Times New Roman" panose="02020603050405020304" pitchFamily="18" charset="0"/>
                <a:cs typeface="Times New Roman" panose="02020603050405020304" pitchFamily="18" charset="0"/>
              </a:rPr>
              <a:t>.</a:t>
            </a:r>
            <a:endParaRPr lang="en-US" sz="2800" dirty="0" smtClean="0">
              <a:latin typeface="Times New Roman" panose="02020603050405020304" pitchFamily="18" charset="0"/>
              <a:cs typeface="Times New Roman" panose="02020603050405020304" pitchFamily="18" charset="0"/>
            </a:endParaRPr>
          </a:p>
        </p:txBody>
      </p:sp>
      <p:sp>
        <p:nvSpPr>
          <p:cNvPr id="14" name="Rectangle 13"/>
          <p:cNvSpPr/>
          <p:nvPr/>
        </p:nvSpPr>
        <p:spPr>
          <a:xfrm>
            <a:off x="1665059" y="16184"/>
            <a:ext cx="8845691" cy="1323439"/>
          </a:xfrm>
          <a:prstGeom prst="rect">
            <a:avLst/>
          </a:prstGeom>
        </p:spPr>
        <p:txBody>
          <a:bodyPr wrap="none">
            <a:spAutoFit/>
          </a:bodyPr>
          <a:lstStyle/>
          <a:p>
            <a:r>
              <a:rPr lang="en-US" sz="8000" dirty="0">
                <a:solidFill>
                  <a:schemeClr val="bg1"/>
                </a:solidFill>
                <a:latin typeface="Times New Roman" panose="02020603050405020304" pitchFamily="18" charset="0"/>
                <a:cs typeface="Times New Roman" panose="02020603050405020304" pitchFamily="18" charset="0"/>
              </a:rPr>
              <a:t>Drawbacks of MPLS</a:t>
            </a:r>
          </a:p>
        </p:txBody>
      </p:sp>
    </p:spTree>
    <p:extLst>
      <p:ext uri="{BB962C8B-B14F-4D97-AF65-F5344CB8AC3E}">
        <p14:creationId xmlns:p14="http://schemas.microsoft.com/office/powerpoint/2010/main" val="110233473"/>
      </p:ext>
    </p:extLst>
  </p:cSld>
  <p:clrMapOvr>
    <a:masterClrMapping/>
  </p:clrMapOvr>
  <mc:AlternateContent xmlns:mc="http://schemas.openxmlformats.org/markup-compatibility/2006" xmlns:p14="http://schemas.microsoft.com/office/powerpoint/2010/main">
    <mc:Choice Requires="p14">
      <p:transition spd="med">
        <p14:pan dir="u"/>
      </p:transition>
    </mc:Choice>
    <mc:Fallback xmlns="">
      <p:transition spd="med">
        <p:fade/>
      </p:transition>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 name="TextBox 12"/>
          <p:cNvSpPr txBox="1"/>
          <p:nvPr/>
        </p:nvSpPr>
        <p:spPr>
          <a:xfrm>
            <a:off x="229270" y="1391387"/>
            <a:ext cx="5095289" cy="523220"/>
          </a:xfrm>
          <a:prstGeom prst="rect">
            <a:avLst/>
          </a:prstGeom>
          <a:noFill/>
        </p:spPr>
        <p:txBody>
          <a:bodyPr wrap="square" rtlCol="0">
            <a:spAutoFit/>
          </a:bodyPr>
          <a:lstStyle/>
          <a:p>
            <a:pPr algn="just"/>
            <a:r>
              <a:rPr lang="en-US" sz="2800" dirty="0" smtClean="0">
                <a:latin typeface="Times New Roman" panose="02020603050405020304" pitchFamily="18" charset="0"/>
                <a:cs typeface="Times New Roman" panose="02020603050405020304" pitchFamily="18" charset="0"/>
              </a:rPr>
              <a:t>Important </a:t>
            </a:r>
            <a:r>
              <a:rPr lang="en-US" sz="2800" dirty="0">
                <a:latin typeface="Times New Roman" panose="02020603050405020304" pitchFamily="18" charset="0"/>
                <a:cs typeface="Times New Roman" panose="02020603050405020304" pitchFamily="18" charset="0"/>
              </a:rPr>
              <a:t>terms </a:t>
            </a:r>
            <a:r>
              <a:rPr lang="en-US" sz="2800" dirty="0" smtClean="0">
                <a:latin typeface="Times New Roman" panose="02020603050405020304" pitchFamily="18" charset="0"/>
                <a:cs typeface="Times New Roman" panose="02020603050405020304" pitchFamily="18" charset="0"/>
              </a:rPr>
              <a:t>needs to know:</a:t>
            </a:r>
          </a:p>
        </p:txBody>
      </p:sp>
      <p:sp>
        <p:nvSpPr>
          <p:cNvPr id="14" name="Rectangle 13"/>
          <p:cNvSpPr/>
          <p:nvPr/>
        </p:nvSpPr>
        <p:spPr>
          <a:xfrm>
            <a:off x="3367525" y="0"/>
            <a:ext cx="5456943" cy="1323439"/>
          </a:xfrm>
          <a:prstGeom prst="rect">
            <a:avLst/>
          </a:prstGeom>
        </p:spPr>
        <p:txBody>
          <a:bodyPr wrap="none">
            <a:spAutoFit/>
          </a:bodyPr>
          <a:lstStyle/>
          <a:p>
            <a:r>
              <a:rPr lang="en-US" sz="8000" dirty="0">
                <a:solidFill>
                  <a:schemeClr val="bg1"/>
                </a:solidFill>
                <a:latin typeface="Times New Roman" panose="02020603050405020304" pitchFamily="18" charset="0"/>
                <a:cs typeface="Times New Roman" panose="02020603050405020304" pitchFamily="18" charset="0"/>
              </a:rPr>
              <a:t>MPLS </a:t>
            </a:r>
            <a:r>
              <a:rPr lang="en-US" sz="8000" dirty="0" smtClean="0">
                <a:solidFill>
                  <a:schemeClr val="bg1"/>
                </a:solidFill>
                <a:latin typeface="Times New Roman" panose="02020603050405020304" pitchFamily="18" charset="0"/>
                <a:cs typeface="Times New Roman" panose="02020603050405020304" pitchFamily="18" charset="0"/>
              </a:rPr>
              <a:t>Label</a:t>
            </a:r>
            <a:endParaRPr lang="en-US" sz="8000" dirty="0">
              <a:solidFill>
                <a:schemeClr val="bg1"/>
              </a:solidFill>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347836263"/>
              </p:ext>
            </p:extLst>
          </p:nvPr>
        </p:nvGraphicFramePr>
        <p:xfrm>
          <a:off x="229270" y="1914607"/>
          <a:ext cx="11733451" cy="4480560"/>
        </p:xfrm>
        <a:graphic>
          <a:graphicData uri="http://schemas.openxmlformats.org/drawingml/2006/table">
            <a:tbl>
              <a:tblPr firstRow="1" bandRow="1">
                <a:tableStyleId>{5C22544A-7EE6-4342-B048-85BDC9FD1C3A}</a:tableStyleId>
              </a:tblPr>
              <a:tblGrid>
                <a:gridCol w="2330941"/>
                <a:gridCol w="9402510"/>
              </a:tblGrid>
              <a:tr h="370840">
                <a:tc>
                  <a:txBody>
                    <a:bodyPr/>
                    <a:lstStyle/>
                    <a:p>
                      <a:pPr algn="ctr"/>
                      <a:r>
                        <a:rPr lang="en-US" sz="2000" dirty="0" smtClean="0">
                          <a:latin typeface="Times New Roman" panose="02020603050405020304" pitchFamily="18" charset="0"/>
                          <a:cs typeface="Times New Roman" panose="02020603050405020304" pitchFamily="18" charset="0"/>
                        </a:rPr>
                        <a:t>Terms</a:t>
                      </a:r>
                      <a:endParaRPr lang="en-US" sz="2000" dirty="0">
                        <a:latin typeface="Times New Roman" panose="02020603050405020304" pitchFamily="18" charset="0"/>
                        <a:cs typeface="Times New Roman" panose="02020603050405020304" pitchFamily="18" charset="0"/>
                      </a:endParaRPr>
                    </a:p>
                  </a:txBody>
                  <a:tcPr anchor="ctr"/>
                </a:tc>
                <a:tc>
                  <a:txBody>
                    <a:bodyPr/>
                    <a:lstStyle/>
                    <a:p>
                      <a:pPr algn="ctr"/>
                      <a:r>
                        <a:rPr lang="en-US" sz="2000" dirty="0" smtClean="0">
                          <a:latin typeface="Times New Roman" panose="02020603050405020304" pitchFamily="18" charset="0"/>
                          <a:cs typeface="Times New Roman" panose="02020603050405020304" pitchFamily="18" charset="0"/>
                        </a:rPr>
                        <a:t>Description</a:t>
                      </a:r>
                      <a:endParaRPr lang="en-US" sz="2000" dirty="0">
                        <a:latin typeface="Times New Roman" panose="02020603050405020304" pitchFamily="18" charset="0"/>
                        <a:cs typeface="Times New Roman" panose="02020603050405020304" pitchFamily="18" charset="0"/>
                      </a:endParaRPr>
                    </a:p>
                  </a:txBody>
                  <a:tcPr anchor="ctr"/>
                </a:tc>
              </a:tr>
              <a:tr h="370840">
                <a:tc>
                  <a:txBody>
                    <a:bodyPr/>
                    <a:lstStyle/>
                    <a:p>
                      <a:pPr algn="ctr"/>
                      <a:r>
                        <a:rPr lang="en-US" sz="2000" b="0" dirty="0" smtClean="0">
                          <a:latin typeface="Times New Roman" panose="02020603050405020304" pitchFamily="18" charset="0"/>
                          <a:cs typeface="Times New Roman" panose="02020603050405020304" pitchFamily="18" charset="0"/>
                        </a:rPr>
                        <a:t>F</a:t>
                      </a:r>
                      <a:r>
                        <a:rPr lang="en-US" sz="2000" dirty="0" smtClean="0">
                          <a:latin typeface="Times New Roman" panose="02020603050405020304" pitchFamily="18" charset="0"/>
                          <a:cs typeface="Times New Roman" panose="02020603050405020304" pitchFamily="18" charset="0"/>
                        </a:rPr>
                        <a:t>orwarding </a:t>
                      </a:r>
                      <a:r>
                        <a:rPr lang="en-US" sz="2000" b="0" dirty="0" smtClean="0">
                          <a:latin typeface="Times New Roman" panose="02020603050405020304" pitchFamily="18" charset="0"/>
                          <a:cs typeface="Times New Roman" panose="02020603050405020304" pitchFamily="18" charset="0"/>
                        </a:rPr>
                        <a:t>Equivalence</a:t>
                      </a:r>
                      <a:r>
                        <a:rPr lang="en-US" sz="2000" dirty="0" smtClean="0">
                          <a:latin typeface="Times New Roman" panose="02020603050405020304" pitchFamily="18" charset="0"/>
                          <a:cs typeface="Times New Roman" panose="02020603050405020304" pitchFamily="18" charset="0"/>
                        </a:rPr>
                        <a:t> </a:t>
                      </a:r>
                      <a:r>
                        <a:rPr lang="en-US" sz="2000" b="0" dirty="0" smtClean="0">
                          <a:latin typeface="Times New Roman" panose="02020603050405020304" pitchFamily="18" charset="0"/>
                          <a:cs typeface="Times New Roman" panose="02020603050405020304" pitchFamily="18" charset="0"/>
                        </a:rPr>
                        <a:t>C</a:t>
                      </a:r>
                      <a:r>
                        <a:rPr lang="en-US" sz="2000" dirty="0" smtClean="0">
                          <a:latin typeface="Times New Roman" panose="02020603050405020304" pitchFamily="18" charset="0"/>
                          <a:cs typeface="Times New Roman" panose="02020603050405020304" pitchFamily="18" charset="0"/>
                        </a:rPr>
                        <a:t>lass (</a:t>
                      </a:r>
                      <a:r>
                        <a:rPr lang="en-US" sz="2000" b="0" dirty="0" smtClean="0">
                          <a:latin typeface="Times New Roman" panose="02020603050405020304" pitchFamily="18" charset="0"/>
                          <a:cs typeface="Times New Roman" panose="02020603050405020304" pitchFamily="18" charset="0"/>
                        </a:rPr>
                        <a:t>FEC)</a:t>
                      </a:r>
                      <a:endParaRPr lang="en-US" sz="2000" b="0" dirty="0">
                        <a:latin typeface="Times New Roman" panose="02020603050405020304" pitchFamily="18" charset="0"/>
                        <a:cs typeface="Times New Roman" panose="02020603050405020304" pitchFamily="18" charset="0"/>
                      </a:endParaRPr>
                    </a:p>
                  </a:txBody>
                  <a:tcPr anchor="ct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en-US" sz="2000" dirty="0" smtClean="0">
                          <a:latin typeface="Times New Roman" panose="02020603050405020304" pitchFamily="18" charset="0"/>
                          <a:cs typeface="Times New Roman" panose="02020603050405020304" pitchFamily="18" charset="0"/>
                        </a:rPr>
                        <a:t>A collection of packets with the same characteristics. Packets of the same FEC are forwarded in the same way on an MPLS network. FECs can be identified by the source address, destination address, source port, destination port, and VPN.</a:t>
                      </a:r>
                    </a:p>
                  </a:txBody>
                  <a:tcPr anchor="ctr"/>
                </a:tc>
              </a:tr>
              <a:tr h="370840">
                <a:tc>
                  <a:txBody>
                    <a:bodyPr/>
                    <a:lstStyle/>
                    <a:p>
                      <a:pPr algn="ctr"/>
                      <a:r>
                        <a:rPr lang="en-US" sz="2000" dirty="0" smtClean="0">
                          <a:latin typeface="Times New Roman" panose="02020603050405020304" pitchFamily="18" charset="0"/>
                          <a:cs typeface="Times New Roman" panose="02020603050405020304" pitchFamily="18" charset="0"/>
                        </a:rPr>
                        <a:t>Provider Edge (PE)</a:t>
                      </a:r>
                      <a:endParaRPr lang="en-US" sz="2000" dirty="0">
                        <a:latin typeface="Times New Roman" panose="02020603050405020304" pitchFamily="18" charset="0"/>
                        <a:cs typeface="Times New Roman" panose="02020603050405020304" pitchFamily="18" charset="0"/>
                      </a:endParaRPr>
                    </a:p>
                  </a:txBody>
                  <a:tcPr anchor="ctr"/>
                </a:tc>
                <a:tc>
                  <a:txBody>
                    <a:bodyPr/>
                    <a:lstStyle/>
                    <a:p>
                      <a:r>
                        <a:rPr lang="en-US" sz="2000" dirty="0" smtClean="0">
                          <a:latin typeface="Times New Roman" panose="02020603050405020304" pitchFamily="18" charset="0"/>
                          <a:cs typeface="Times New Roman" panose="02020603050405020304" pitchFamily="18" charset="0"/>
                        </a:rPr>
                        <a:t>Router at edge of MPLS network that add or remove label from IP packet.</a:t>
                      </a:r>
                      <a:endParaRPr lang="en-US" sz="2000" dirty="0">
                        <a:latin typeface="Times New Roman" panose="02020603050405020304" pitchFamily="18" charset="0"/>
                        <a:cs typeface="Times New Roman" panose="02020603050405020304" pitchFamily="18" charset="0"/>
                      </a:endParaRPr>
                    </a:p>
                  </a:txBody>
                  <a:tcPr anchor="ctr"/>
                </a:tc>
              </a:tr>
              <a:tr h="370840">
                <a:tc>
                  <a:txBody>
                    <a:bodyPr/>
                    <a:lstStyle/>
                    <a:p>
                      <a:pPr algn="ctr"/>
                      <a:r>
                        <a:rPr lang="en-US" sz="2000" dirty="0" smtClean="0">
                          <a:latin typeface="Times New Roman" panose="02020603050405020304" pitchFamily="18" charset="0"/>
                          <a:cs typeface="Times New Roman" panose="02020603050405020304" pitchFamily="18" charset="0"/>
                        </a:rPr>
                        <a:t>Customer Edge (CE)</a:t>
                      </a:r>
                      <a:endParaRPr lang="en-US" sz="2000" dirty="0">
                        <a:latin typeface="Times New Roman" panose="02020603050405020304" pitchFamily="18" charset="0"/>
                        <a:cs typeface="Times New Roman" panose="02020603050405020304" pitchFamily="18" charset="0"/>
                      </a:endParaRPr>
                    </a:p>
                  </a:txBody>
                  <a:tcPr anchor="ctr"/>
                </a:tc>
                <a:tc>
                  <a:txBody>
                    <a:bodyPr/>
                    <a:lstStyle/>
                    <a:p>
                      <a:r>
                        <a:rPr lang="en-US" sz="2000" dirty="0" smtClean="0">
                          <a:latin typeface="Times New Roman" panose="02020603050405020304" pitchFamily="18" charset="0"/>
                          <a:cs typeface="Times New Roman" panose="02020603050405020304" pitchFamily="18" charset="0"/>
                        </a:rPr>
                        <a:t>Router at edge of customer network that send or receive IP packet from PE.</a:t>
                      </a:r>
                      <a:endParaRPr lang="en-US" sz="2000" dirty="0">
                        <a:latin typeface="Times New Roman" panose="02020603050405020304" pitchFamily="18" charset="0"/>
                        <a:cs typeface="Times New Roman" panose="02020603050405020304" pitchFamily="18" charset="0"/>
                      </a:endParaRPr>
                    </a:p>
                  </a:txBody>
                  <a:tcPr anchor="ctr"/>
                </a:tc>
              </a:tr>
              <a:tr h="370840">
                <a:tc>
                  <a:txBody>
                    <a:bodyPr/>
                    <a:lstStyle/>
                    <a:p>
                      <a:pPr algn="ctr"/>
                      <a:r>
                        <a:rPr lang="en-US" sz="2000" dirty="0" smtClean="0">
                          <a:latin typeface="Times New Roman" panose="02020603050405020304" pitchFamily="18" charset="0"/>
                          <a:cs typeface="Times New Roman" panose="02020603050405020304" pitchFamily="18" charset="0"/>
                        </a:rPr>
                        <a:t>Label Switch Router (LSR)</a:t>
                      </a:r>
                      <a:endParaRPr lang="en-US" sz="2000" dirty="0">
                        <a:latin typeface="Times New Roman" panose="02020603050405020304" pitchFamily="18" charset="0"/>
                        <a:cs typeface="Times New Roman" panose="02020603050405020304" pitchFamily="18" charset="0"/>
                      </a:endParaRPr>
                    </a:p>
                  </a:txBody>
                  <a:tcPr anchor="ctr"/>
                </a:tc>
                <a:tc>
                  <a:txBody>
                    <a:bodyPr/>
                    <a:lstStyle/>
                    <a:p>
                      <a:r>
                        <a:rPr lang="en-US" sz="2000" dirty="0" smtClean="0">
                          <a:latin typeface="Times New Roman" panose="02020603050405020304" pitchFamily="18" charset="0"/>
                          <a:cs typeface="Times New Roman" panose="02020603050405020304" pitchFamily="18" charset="0"/>
                        </a:rPr>
                        <a:t>Routers used in MPLS network that can understand labels.</a:t>
                      </a:r>
                      <a:endParaRPr lang="en-US" sz="2000" dirty="0">
                        <a:latin typeface="Times New Roman" panose="02020603050405020304" pitchFamily="18" charset="0"/>
                        <a:cs typeface="Times New Roman" panose="02020603050405020304" pitchFamily="18" charset="0"/>
                      </a:endParaRPr>
                    </a:p>
                  </a:txBody>
                  <a:tcPr anchor="ctr"/>
                </a:tc>
              </a:tr>
              <a:tr h="370840">
                <a:tc>
                  <a:txBody>
                    <a:bodyPr/>
                    <a:lstStyle/>
                    <a:p>
                      <a:pPr algn="ctr"/>
                      <a:r>
                        <a:rPr lang="en-US" sz="2000" dirty="0" smtClean="0">
                          <a:latin typeface="Times New Roman" panose="02020603050405020304" pitchFamily="18" charset="0"/>
                          <a:cs typeface="Times New Roman" panose="02020603050405020304" pitchFamily="18" charset="0"/>
                        </a:rPr>
                        <a:t>Ingress LSR</a:t>
                      </a:r>
                      <a:endParaRPr lang="en-US" sz="2000" dirty="0">
                        <a:latin typeface="Times New Roman" panose="02020603050405020304" pitchFamily="18" charset="0"/>
                        <a:cs typeface="Times New Roman" panose="02020603050405020304" pitchFamily="18" charset="0"/>
                      </a:endParaRPr>
                    </a:p>
                  </a:txBody>
                  <a:tcPr anchor="ctr"/>
                </a:tc>
                <a:tc>
                  <a:txBody>
                    <a:bodyPr/>
                    <a:lstStyle/>
                    <a:p>
                      <a:r>
                        <a:rPr lang="en-US" sz="2000" dirty="0" smtClean="0">
                          <a:latin typeface="Times New Roman" panose="02020603050405020304" pitchFamily="18" charset="0"/>
                          <a:cs typeface="Times New Roman" panose="02020603050405020304" pitchFamily="18" charset="0"/>
                        </a:rPr>
                        <a:t>LSR routers that receive IP packet from CE Routers and add MPLS header.</a:t>
                      </a:r>
                      <a:endParaRPr lang="en-US" sz="2000" dirty="0">
                        <a:latin typeface="Times New Roman" panose="02020603050405020304" pitchFamily="18" charset="0"/>
                        <a:cs typeface="Times New Roman" panose="02020603050405020304" pitchFamily="18" charset="0"/>
                      </a:endParaRPr>
                    </a:p>
                  </a:txBody>
                  <a:tcPr anchor="ctr"/>
                </a:tc>
              </a:tr>
              <a:tr h="370840">
                <a:tc>
                  <a:txBody>
                    <a:bodyPr/>
                    <a:lstStyle/>
                    <a:p>
                      <a:pPr algn="ctr"/>
                      <a:r>
                        <a:rPr lang="en-US" sz="2000" dirty="0" smtClean="0">
                          <a:latin typeface="Times New Roman" panose="02020603050405020304" pitchFamily="18" charset="0"/>
                          <a:cs typeface="Times New Roman" panose="02020603050405020304" pitchFamily="18" charset="0"/>
                        </a:rPr>
                        <a:t>Intermediate LSR</a:t>
                      </a:r>
                      <a:endParaRPr lang="en-US" sz="2000" dirty="0">
                        <a:latin typeface="Times New Roman" panose="02020603050405020304" pitchFamily="18" charset="0"/>
                        <a:cs typeface="Times New Roman" panose="02020603050405020304" pitchFamily="18" charset="0"/>
                      </a:endParaRPr>
                    </a:p>
                  </a:txBody>
                  <a:tcPr anchor="ctr"/>
                </a:tc>
                <a:tc>
                  <a:txBody>
                    <a:bodyPr/>
                    <a:lstStyle/>
                    <a:p>
                      <a:r>
                        <a:rPr lang="en-US" sz="1867" b="0" i="0" u="none" strike="noStrike" cap="none" dirty="0" smtClean="0">
                          <a:solidFill>
                            <a:schemeClr val="dk1"/>
                          </a:solidFill>
                          <a:effectLst/>
                          <a:latin typeface="Times New Roman" panose="02020603050405020304" pitchFamily="18" charset="0"/>
                          <a:ea typeface="+mn-ea"/>
                          <a:cs typeface="Times New Roman" panose="02020603050405020304" pitchFamily="18" charset="0"/>
                          <a:sym typeface="Arial"/>
                        </a:rPr>
                        <a:t>LSR routers that swap label in MPLS header and assigned for forwarding labeled IP packet.</a:t>
                      </a:r>
                      <a:endParaRPr lang="en-US" sz="2000" dirty="0">
                        <a:latin typeface="Times New Roman" panose="02020603050405020304" pitchFamily="18" charset="0"/>
                        <a:cs typeface="Times New Roman" panose="02020603050405020304" pitchFamily="18" charset="0"/>
                      </a:endParaRPr>
                    </a:p>
                  </a:txBody>
                  <a:tcPr anchor="ctr"/>
                </a:tc>
              </a:tr>
              <a:tr h="370840">
                <a:tc>
                  <a:txBody>
                    <a:bodyPr/>
                    <a:lstStyle/>
                    <a:p>
                      <a:pPr algn="ctr"/>
                      <a:r>
                        <a:rPr lang="en-US" sz="2000" dirty="0" smtClean="0">
                          <a:latin typeface="Times New Roman" panose="02020603050405020304" pitchFamily="18" charset="0"/>
                          <a:cs typeface="Times New Roman" panose="02020603050405020304" pitchFamily="18" charset="0"/>
                        </a:rPr>
                        <a:t>Egress LSR</a:t>
                      </a:r>
                      <a:endParaRPr lang="en-US" sz="2000" dirty="0">
                        <a:latin typeface="Times New Roman" panose="02020603050405020304" pitchFamily="18" charset="0"/>
                        <a:cs typeface="Times New Roman" panose="02020603050405020304" pitchFamily="18" charset="0"/>
                      </a:endParaRPr>
                    </a:p>
                  </a:txBody>
                  <a:tcPr anchor="ctr"/>
                </a:tc>
                <a:tc>
                  <a:txBody>
                    <a:bodyPr/>
                    <a:lstStyle/>
                    <a:p>
                      <a:r>
                        <a:rPr lang="en-US" sz="2000" dirty="0" smtClean="0">
                          <a:latin typeface="Times New Roman" panose="02020603050405020304" pitchFamily="18" charset="0"/>
                          <a:cs typeface="Times New Roman" panose="02020603050405020304" pitchFamily="18" charset="0"/>
                        </a:rPr>
                        <a:t>LSR routers that send IP packet to CE routers and removes MPLS header.</a:t>
                      </a:r>
                      <a:endParaRPr lang="en-US" sz="2000" dirty="0">
                        <a:latin typeface="Times New Roman" panose="02020603050405020304" pitchFamily="18" charset="0"/>
                        <a:cs typeface="Times New Roman" panose="02020603050405020304" pitchFamily="18" charset="0"/>
                      </a:endParaRPr>
                    </a:p>
                  </a:txBody>
                  <a:tcPr anchor="ctr"/>
                </a:tc>
              </a:tr>
              <a:tr h="370840">
                <a:tc>
                  <a:txBody>
                    <a:bodyPr/>
                    <a:lstStyle/>
                    <a:p>
                      <a:pPr algn="ctr"/>
                      <a:r>
                        <a:rPr lang="en-US" sz="2000" dirty="0" smtClean="0">
                          <a:latin typeface="Times New Roman" panose="02020603050405020304" pitchFamily="18" charset="0"/>
                          <a:cs typeface="Times New Roman" panose="02020603050405020304" pitchFamily="18" charset="0"/>
                        </a:rPr>
                        <a:t>Push, Pop and Swap</a:t>
                      </a:r>
                      <a:endParaRPr lang="en-US" sz="2000" dirty="0">
                        <a:latin typeface="Times New Roman" panose="02020603050405020304" pitchFamily="18" charset="0"/>
                        <a:cs typeface="Times New Roman" panose="02020603050405020304" pitchFamily="18" charset="0"/>
                      </a:endParaRPr>
                    </a:p>
                  </a:txBody>
                  <a:tcPr anchor="ctr"/>
                </a:tc>
                <a:tc>
                  <a:txBody>
                    <a:bodyPr/>
                    <a:lstStyle/>
                    <a:p>
                      <a:r>
                        <a:rPr lang="en-US" sz="2000" dirty="0" smtClean="0">
                          <a:latin typeface="Times New Roman" panose="02020603050405020304" pitchFamily="18" charset="0"/>
                          <a:cs typeface="Times New Roman" panose="02020603050405020304" pitchFamily="18" charset="0"/>
                        </a:rPr>
                        <a:t>Action of addition, removal and swapping of labels by LSR respectively.</a:t>
                      </a:r>
                      <a:endParaRPr lang="en-US" sz="2000" dirty="0">
                        <a:latin typeface="Times New Roman" panose="02020603050405020304" pitchFamily="18" charset="0"/>
                        <a:cs typeface="Times New Roman" panose="02020603050405020304" pitchFamily="18" charset="0"/>
                      </a:endParaRPr>
                    </a:p>
                  </a:txBody>
                  <a:tcPr anchor="ctr"/>
                </a:tc>
              </a:tr>
            </a:tbl>
          </a:graphicData>
        </a:graphic>
      </p:graphicFrame>
    </p:spTree>
    <p:extLst>
      <p:ext uri="{BB962C8B-B14F-4D97-AF65-F5344CB8AC3E}">
        <p14:creationId xmlns:p14="http://schemas.microsoft.com/office/powerpoint/2010/main" val="3591169497"/>
      </p:ext>
    </p:extLst>
  </p:cSld>
  <p:clrMapOvr>
    <a:masterClrMapping/>
  </p:clrMapOvr>
  <mc:AlternateContent xmlns:mc="http://schemas.openxmlformats.org/markup-compatibility/2006" xmlns:p14="http://schemas.microsoft.com/office/powerpoint/2010/main">
    <mc:Choice Requires="p14">
      <p:transition spd="med">
        <p14:pan dir="u"/>
      </p:transition>
    </mc:Choice>
    <mc:Fallback xmlns="">
      <p:transition spd="med">
        <p:fade/>
      </p:transition>
    </mc:Fallback>
  </mc:AlternateContent>
  <p:timing>
    <p:tnLst>
      <p:par>
        <p:cTn id="1" dur="indefinite" restart="never" nodeType="tmRoot"/>
      </p:par>
    </p:tnLst>
  </p:timing>
</p:sld>
</file>

<file path=ppt/theme/theme1.xml><?xml version="1.0" encoding="utf-8"?>
<a:theme xmlns:a="http://schemas.openxmlformats.org/drawingml/2006/main" name="Marketing Newsletter">
  <a:themeElements>
    <a:clrScheme name="Simple Light">
      <a:dk1>
        <a:srgbClr val="143A78"/>
      </a:dk1>
      <a:lt1>
        <a:srgbClr val="F3F3F3"/>
      </a:lt1>
      <a:dk2>
        <a:srgbClr val="D9D9D9"/>
      </a:dk2>
      <a:lt2>
        <a:srgbClr val="2E5FAF"/>
      </a:lt2>
      <a:accent1>
        <a:srgbClr val="143A78"/>
      </a:accent1>
      <a:accent2>
        <a:srgbClr val="0A419B"/>
      </a:accent2>
      <a:accent3>
        <a:srgbClr val="EE5C00"/>
      </a:accent3>
      <a:accent4>
        <a:srgbClr val="6C98DF"/>
      </a:accent4>
      <a:accent5>
        <a:srgbClr val="004BC5"/>
      </a:accent5>
      <a:accent6>
        <a:srgbClr val="143A78"/>
      </a:accent6>
      <a:hlink>
        <a:srgbClr val="F3F3F3"/>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SlidesGo Final Pages">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1_Slidesgo Final Pages">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Networking Newsletter Dark Blue variant</Template>
  <TotalTime>604</TotalTime>
  <Words>1609</Words>
  <Application>Microsoft Office PowerPoint</Application>
  <PresentationFormat>Widescreen</PresentationFormat>
  <Paragraphs>161</Paragraphs>
  <Slides>21</Slides>
  <Notes>0</Notes>
  <HiddenSlides>0</HiddenSlides>
  <MMClips>0</MMClips>
  <ScaleCrop>false</ScaleCrop>
  <HeadingPairs>
    <vt:vector size="6" baseType="variant">
      <vt:variant>
        <vt:lpstr>Fonts Used</vt:lpstr>
      </vt:variant>
      <vt:variant>
        <vt:i4>13</vt:i4>
      </vt:variant>
      <vt:variant>
        <vt:lpstr>Theme</vt:lpstr>
      </vt:variant>
      <vt:variant>
        <vt:i4>3</vt:i4>
      </vt:variant>
      <vt:variant>
        <vt:lpstr>Slide Titles</vt:lpstr>
      </vt:variant>
      <vt:variant>
        <vt:i4>21</vt:i4>
      </vt:variant>
    </vt:vector>
  </HeadingPairs>
  <TitlesOfParts>
    <vt:vector size="37" baseType="lpstr">
      <vt:lpstr>Yu Gothic UI Semibold</vt:lpstr>
      <vt:lpstr>Arial</vt:lpstr>
      <vt:lpstr>Assistant Light</vt:lpstr>
      <vt:lpstr>Calibri</vt:lpstr>
      <vt:lpstr>Cambria Math</vt:lpstr>
      <vt:lpstr>Fira Sans Extra Condensed Medium</vt:lpstr>
      <vt:lpstr>Nunito Sans</vt:lpstr>
      <vt:lpstr>Nunito Sans ExtraBold</vt:lpstr>
      <vt:lpstr>Pontano Sans</vt:lpstr>
      <vt:lpstr>Proxima Nova</vt:lpstr>
      <vt:lpstr>Proxima Nova Semibold</vt:lpstr>
      <vt:lpstr>Times New Roman</vt:lpstr>
      <vt:lpstr>Wingdings</vt:lpstr>
      <vt:lpstr>Marketing Newsletter</vt:lpstr>
      <vt:lpstr>SlidesGo Final Pages</vt:lpstr>
      <vt:lpstr>1_Slidesgo Final Pages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Houssine</dc:creator>
  <cp:lastModifiedBy>Houssine</cp:lastModifiedBy>
  <cp:revision>503</cp:revision>
  <dcterms:created xsi:type="dcterms:W3CDTF">2023-03-10T16:30:13Z</dcterms:created>
  <dcterms:modified xsi:type="dcterms:W3CDTF">2023-03-13T09:57:24Z</dcterms:modified>
</cp:coreProperties>
</file>