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4" r:id="rId3"/>
    <p:sldId id="314" r:id="rId4"/>
    <p:sldId id="338" r:id="rId5"/>
    <p:sldId id="339" r:id="rId6"/>
    <p:sldId id="341" r:id="rId7"/>
    <p:sldId id="351" r:id="rId8"/>
    <p:sldId id="342" r:id="rId9"/>
    <p:sldId id="343" r:id="rId10"/>
    <p:sldId id="344" r:id="rId11"/>
    <p:sldId id="345" r:id="rId12"/>
    <p:sldId id="346" r:id="rId13"/>
    <p:sldId id="353" r:id="rId14"/>
    <p:sldId id="347" r:id="rId15"/>
    <p:sldId id="348" r:id="rId16"/>
    <p:sldId id="349" r:id="rId17"/>
    <p:sldId id="350" r:id="rId18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94660"/>
  </p:normalViewPr>
  <p:slideViewPr>
    <p:cSldViewPr snapToGrid="0">
      <p:cViewPr>
        <p:scale>
          <a:sx n="60" d="100"/>
          <a:sy n="60" d="100"/>
        </p:scale>
        <p:origin x="-1152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521B-E2DB-44EB-AD73-EE3B41CCF0BB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system versus computer system</a:t>
            </a: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definitions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and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generalities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)</a:t>
            </a: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96900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logic operations processing one information (buffer, inverter) or two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(AND gate, NAND gate, NOR gate, etc.)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Multiplier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Code conversion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Coding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Decoding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Multiplexer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Demultiplexer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Digital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04900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Storage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function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Flip-flops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Register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Semiconductor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memories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Magnetic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memories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Counting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function</a:t>
            </a:r>
            <a:endParaRPr lang="en-US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Digital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6129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 component or circuit can be considered as an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electronic system</a:t>
            </a:r>
            <a:endParaRPr lang="en-US" sz="2800" b="1" dirty="0" smtClean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igital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Arial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system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6957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Symbol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Instructions in software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An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system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(performs) Analog and digital electronic functions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800" dirty="0" smtClean="0">
              <a:ea typeface="Calibri"/>
              <a:cs typeface="Arial"/>
            </a:endParaRPr>
          </a:p>
          <a:p>
            <a:pPr marL="342900" indent="-342900"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 instructions provided by the input devices witch form the human-machine interface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An </a:t>
            </a:r>
            <a:r>
              <a:rPr lang="fr-FR" sz="28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system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(performs) Analog and digital electronic functions</a:t>
            </a:r>
            <a:endParaRPr lang="en-US" sz="2800" dirty="0"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62" t="27037" r="15417" b="40000"/>
          <a:stretch>
            <a:fillRect/>
          </a:stretch>
        </p:blipFill>
        <p:spPr bwMode="auto">
          <a:xfrm>
            <a:off x="1930400" y="1689099"/>
            <a:ext cx="92380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D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igital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system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18400" y="4470400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linear amplifier</a:t>
            </a:r>
            <a:endParaRPr lang="en-US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247900" y="130810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Compact  Disk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281313" y="4501634"/>
            <a:ext cx="3062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Digital to Analog Converter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183863" y="4019034"/>
            <a:ext cx="1376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digital data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9428954" y="1961634"/>
            <a:ext cx="1038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Speaker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086100" y="5314434"/>
            <a:ext cx="490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Principle of compact disc player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Computer science (</a:t>
            </a:r>
            <a:r>
              <a:rPr lang="fr-FR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Informatique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2.1.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Definition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of computer science</a:t>
            </a:r>
            <a:endParaRPr lang="en-US" sz="2800" dirty="0" smtClean="0">
              <a:solidFill>
                <a:srgbClr val="0070C0"/>
              </a:solidFill>
              <a:ea typeface="Calibri"/>
              <a:cs typeface="Arial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117144"/>
            <a:ext cx="121013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processing, i.e. application of analog and digital electronic functions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to information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signals carrying and forming information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4130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(post-processing or pre-processing) can take several forms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Texts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letters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Pictures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Sounds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1807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Automatic processing (information processing carried out by an electronic system without the intervention of a human operator)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2.1.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Definition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of computer science 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7559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 / Software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564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Automatic processing (information processing carried out by an electronic system 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without the intervention of a human operator)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47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Information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(Philippe DREYFUS en 1962)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Informatique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(= Traitement automatique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information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7493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Computer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basically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computer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exemple of an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advanced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42672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Computer science (the science which studies the digital and automatic information processing using a computer)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2.1.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Definition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of computer science 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2.2. Computer system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028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Softwares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(ou programmes) +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Hardware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automated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system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capable to execute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application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Computer system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187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computer is an example of an advanced automated digital electronic system capable to execute a lot of applications (programs)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2730500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5886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1.1.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Definition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of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electronics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9561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1.2.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Electronics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applications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00325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From electronic component to electronic system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1.3.1.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components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printed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integrated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1.3.3.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Analog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1.3.4. Digital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1.3.5.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system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955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Computer science (</a:t>
            </a:r>
            <a:r>
              <a:rPr lang="fr-FR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Informatique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2789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2.1.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of computer science 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7279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Calibri"/>
                <a:cs typeface="Arial"/>
              </a:rPr>
              <a:t>2.2. Computer system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Calibri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0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7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</a:p>
        </p:txBody>
      </p:sp>
    </p:spTree>
    <p:extLst>
      <p:ext uri="{BB962C8B-B14F-4D97-AF65-F5344CB8AC3E}">
        <p14:creationId xmlns=""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1.1.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Definition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of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electronics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1380998"/>
            <a:ext cx="5758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Maxwell's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electromagnetism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2000250"/>
            <a:ext cx="741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Kirchhoff's laws (law of meshes and law of knots)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642366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Electronics (or systems science) (Electronics is a science that deals with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electrical signals capable of forming and providing useful information for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humans)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1.2.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Electronics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applications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4576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Telecommunication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Telephony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Television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Radar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endParaRPr lang="fr-FR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From electronic component to electronic system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: 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1.3.1.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Electronic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components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35157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components (exemples)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Resistor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Inductance 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batteries)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Diode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Bipolar transistor and field effect transistor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6928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components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geometric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structure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Particular effect on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electrical signal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capable to ensure an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electronic function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geometric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structure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same category, there are types different in their electrical characteristics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From electronic component to electronic system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(printed and integrated)</a:t>
            </a:r>
            <a:endParaRPr lang="fr-F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15572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Components association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Circuit capable to ensure one or more electronic functions (analog or digital)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6162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Compact assembly of electronic components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assembly on the same surface)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Integrated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circuit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9116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integrated circuit is also capable to ensure one or more electronic functions (analog (operational amplifier, </a:t>
            </a:r>
            <a:r>
              <a:rPr lang="en-US" sz="2800" dirty="0" smtClean="0"/>
              <a:t>Analog to Digital Converter or Digital to Analog Converter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or digital)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826000" y="5981700"/>
            <a:ext cx="351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Integrated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circuit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58" t="22963" r="15313" b="38518"/>
          <a:stretch>
            <a:fillRect/>
          </a:stretch>
        </p:blipFill>
        <p:spPr bwMode="auto">
          <a:xfrm>
            <a:off x="0" y="635000"/>
            <a:ext cx="64897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(printed and integrated)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23704" r="20313" b="40370"/>
          <a:stretch>
            <a:fillRect/>
          </a:stretch>
        </p:blipFill>
        <p:spPr bwMode="auto">
          <a:xfrm>
            <a:off x="6642100" y="584200"/>
            <a:ext cx="55245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646" t="23148" r="15937" b="36296"/>
          <a:stretch>
            <a:fillRect/>
          </a:stretch>
        </p:blipFill>
        <p:spPr bwMode="auto">
          <a:xfrm>
            <a:off x="2438400" y="2946400"/>
            <a:ext cx="6756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460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Printed circuit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(It is used to hold and connect the components)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ircuit-imprime-p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0810" y="2479672"/>
            <a:ext cx="3821901" cy="2547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8690" y="5199078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Printed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circuit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66300681-isométriques-composants-électroniques-icons-set-collection-de-composants-électriq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4" y="2454272"/>
            <a:ext cx="3857652" cy="25697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2190" y="5186378"/>
            <a:ext cx="454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Components and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circuits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1.3.2. Circuit (printed and integrated)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8918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recovery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DC voltage (and voltage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stabilization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Signal amplification or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differential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amplification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Signal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integration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Signal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derivation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Signals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summation and subtraction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Signal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Filtering based on frequency to extract the useful signal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1.3.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From electronic component to electronic system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Arial"/>
            </a:endParaRP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1.3.3.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Analog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electronic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functions</a:t>
            </a:r>
            <a:endParaRPr lang="fr-F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49905</TotalTime>
  <Words>865</Words>
  <Application>Microsoft Office PowerPoint</Application>
  <PresentationFormat>Personnalisé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710</cp:revision>
  <cp:lastPrinted>2017-10-12T09:43:56Z</cp:lastPrinted>
  <dcterms:created xsi:type="dcterms:W3CDTF">2016-10-27T07:51:51Z</dcterms:created>
  <dcterms:modified xsi:type="dcterms:W3CDTF">2023-10-17T16:02:17Z</dcterms:modified>
</cp:coreProperties>
</file>