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6230-CE85-4C6B-8879-EA98C70F123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BFFB-49FA-4FC1-B43A-E668CC48AF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249251" y="0"/>
            <a:ext cx="9144000" cy="551215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09470"/>
            <a:ext cx="11977351" cy="67485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50800" dir="5400000" algn="ctr" rotWithShape="0">
              <a:schemeClr val="accent6"/>
            </a:outerShdw>
          </a:effectLst>
        </p:spPr>
      </p:pic>
    </p:spTree>
    <p:extLst>
      <p:ext uri="{BB962C8B-B14F-4D97-AF65-F5344CB8AC3E}">
        <p14:creationId xmlns:p14="http://schemas.microsoft.com/office/powerpoint/2010/main" val="39500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73" y="231819"/>
            <a:ext cx="11719774" cy="6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56" y="167425"/>
            <a:ext cx="11745533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7" y="386366"/>
            <a:ext cx="11706896" cy="63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22002"/>
            <a:ext cx="11925837" cy="1590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7" y="1844630"/>
            <a:ext cx="11938716" cy="48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487" y="296214"/>
            <a:ext cx="11706896" cy="628489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Rectangle à coins arrondis 4"/>
          <p:cNvSpPr/>
          <p:nvPr/>
        </p:nvSpPr>
        <p:spPr>
          <a:xfrm>
            <a:off x="4198513" y="5653826"/>
            <a:ext cx="8100811" cy="746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6" y="180303"/>
            <a:ext cx="11732654" cy="6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699" y="296214"/>
            <a:ext cx="11745531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15" y="257577"/>
            <a:ext cx="11629622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608" y="244699"/>
            <a:ext cx="11590986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2" y="90152"/>
            <a:ext cx="11797048" cy="19392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2" y="1822963"/>
            <a:ext cx="11797047" cy="50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5459" y="218941"/>
            <a:ext cx="11307651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6" y="412124"/>
            <a:ext cx="11024316" cy="38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487" y="309093"/>
            <a:ext cx="11500834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640" y="334851"/>
            <a:ext cx="11410682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73" y="244699"/>
            <a:ext cx="11681138" cy="64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5" y="476518"/>
            <a:ext cx="11603865" cy="36704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5" y="3773509"/>
            <a:ext cx="11603865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6" y="0"/>
            <a:ext cx="1179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6518" y="656823"/>
            <a:ext cx="11449319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699" y="321972"/>
            <a:ext cx="11745532" cy="5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062" y="412124"/>
            <a:ext cx="11655379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092" y="283335"/>
            <a:ext cx="11397803" cy="61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245" y="270456"/>
            <a:ext cx="11655380" cy="62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034" y="231820"/>
            <a:ext cx="11487955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44" y="0"/>
            <a:ext cx="8924925" cy="628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5" y="528034"/>
            <a:ext cx="11706895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06375"/>
            <a:ext cx="11874321" cy="6464300"/>
          </a:xfrm>
        </p:spPr>
      </p:pic>
    </p:spTree>
    <p:extLst>
      <p:ext uri="{BB962C8B-B14F-4D97-AF65-F5344CB8AC3E}">
        <p14:creationId xmlns:p14="http://schemas.microsoft.com/office/powerpoint/2010/main" val="30734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950" y="231820"/>
            <a:ext cx="11297008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094" y="224587"/>
            <a:ext cx="11397802" cy="20807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094" y="2209800"/>
            <a:ext cx="11642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336" y="1094704"/>
            <a:ext cx="11908664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" y="365125"/>
            <a:ext cx="11772278" cy="60530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577" y="365125"/>
            <a:ext cx="11745533" cy="6061433"/>
          </a:xfrm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198661"/>
            <a:ext cx="11938716" cy="3324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46" y="3206839"/>
            <a:ext cx="11848564" cy="3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72" y="218942"/>
            <a:ext cx="11706895" cy="63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667" y="180304"/>
            <a:ext cx="11934423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366" y="128789"/>
            <a:ext cx="11805634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878" y="146958"/>
            <a:ext cx="11854726" cy="63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0</Words>
  <Application>Microsoft Office PowerPoint</Application>
  <PresentationFormat>Grand écran</PresentationFormat>
  <Paragraphs>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15</cp:revision>
  <dcterms:created xsi:type="dcterms:W3CDTF">2016-10-28T15:18:09Z</dcterms:created>
  <dcterms:modified xsi:type="dcterms:W3CDTF">2018-11-18T18:24:00Z</dcterms:modified>
</cp:coreProperties>
</file>