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1FCD-1EC4-4D05-8FFD-16E2128EBD81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1129-1244-4C7D-8900-657D2204FD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1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1FCD-1EC4-4D05-8FFD-16E2128EBD81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1129-1244-4C7D-8900-657D2204FD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8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1FCD-1EC4-4D05-8FFD-16E2128EBD81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1129-1244-4C7D-8900-657D2204FD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9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1FCD-1EC4-4D05-8FFD-16E2128EBD81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1129-1244-4C7D-8900-657D2204FD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5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1FCD-1EC4-4D05-8FFD-16E2128EBD81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1129-1244-4C7D-8900-657D2204FD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6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1FCD-1EC4-4D05-8FFD-16E2128EBD81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1129-1244-4C7D-8900-657D2204FD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9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1FCD-1EC4-4D05-8FFD-16E2128EBD81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1129-1244-4C7D-8900-657D2204FD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1FCD-1EC4-4D05-8FFD-16E2128EBD81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1129-1244-4C7D-8900-657D2204FD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4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1FCD-1EC4-4D05-8FFD-16E2128EBD81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1129-1244-4C7D-8900-657D2204FD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3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1FCD-1EC4-4D05-8FFD-16E2128EBD81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1129-1244-4C7D-8900-657D2204FD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5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1FCD-1EC4-4D05-8FFD-16E2128EBD81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1129-1244-4C7D-8900-657D2204FD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6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F1FCD-1EC4-4D05-8FFD-16E2128EBD81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01129-1244-4C7D-8900-657D2204FD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3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08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3487" y="365125"/>
            <a:ext cx="11307651" cy="554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4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9397" y="618187"/>
            <a:ext cx="11330188" cy="5473521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8296" y="240518"/>
            <a:ext cx="11771289" cy="622885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00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8941" y="218940"/>
            <a:ext cx="11590986" cy="619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6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031" y="334850"/>
            <a:ext cx="11990230" cy="62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0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056" y="206062"/>
            <a:ext cx="3362325" cy="8858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3557" y="1091887"/>
            <a:ext cx="11690251" cy="24003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3558" y="3457977"/>
            <a:ext cx="116902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6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7842" y="393895"/>
            <a:ext cx="11835684" cy="5809957"/>
          </a:xfrm>
          <a:prstGeom prst="rect">
            <a:avLst/>
          </a:prstGeom>
          <a:solidFill>
            <a:schemeClr val="accent2"/>
          </a:solidFill>
          <a:effectLst>
            <a:outerShdw blurRad="50800" dist="50800" dir="5400000" algn="ctr" rotWithShape="0">
              <a:schemeClr val="accent2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826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9245" y="295421"/>
            <a:ext cx="11656767" cy="634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3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8789" y="231820"/>
            <a:ext cx="12063211" cy="650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4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2080383" cy="44386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031" y="4154778"/>
            <a:ext cx="11887199" cy="28003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106" y="921376"/>
            <a:ext cx="11797047" cy="6754969"/>
          </a:xfrm>
          <a:noFill/>
        </p:spPr>
        <p:txBody>
          <a:bodyPr/>
          <a:lstStyle/>
          <a:p>
            <a:endParaRPr lang="en-US" dirty="0">
              <a:effectLst>
                <a:outerShdw blurRad="50800" dist="50800" dir="5400000" algn="ctr" rotWithShape="0">
                  <a:schemeClr val="accent6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764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154549"/>
            <a:ext cx="12015989" cy="607882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305" y="141669"/>
            <a:ext cx="11835684" cy="659398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69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1822806" cy="40195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9245" y="3747753"/>
            <a:ext cx="11423561" cy="222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5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8942" y="373488"/>
            <a:ext cx="11655380" cy="36766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152" y="3928056"/>
            <a:ext cx="11900078" cy="288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2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Grand écran</PresentationFormat>
  <Paragraphs>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TOSHIBA</dc:creator>
  <cp:lastModifiedBy>TOSHIBA</cp:lastModifiedBy>
  <cp:revision>1</cp:revision>
  <dcterms:created xsi:type="dcterms:W3CDTF">2021-01-28T16:13:08Z</dcterms:created>
  <dcterms:modified xsi:type="dcterms:W3CDTF">2021-01-28T16:14:10Z</dcterms:modified>
</cp:coreProperties>
</file>