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E129-972B-4081-86FF-7CFEE5FED944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58B38-7046-42F9-BAE4-903AA46C304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0" y="1000108"/>
            <a:ext cx="9144000" cy="71438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I. Généralités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II. Récepteurs à activité guanylyl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cyclase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- RGC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-71470" y="1714488"/>
            <a:ext cx="9144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 sont des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homodimères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possédant un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domiane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cytoplasmique à activité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guanlyl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cyclase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tansforme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le GTP en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GMPc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récepteur activé produit du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GMPc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qui agit comme second messager sur des systèmes cibles (canaux, kinases….)</a:t>
            </a: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Ils se trouvent au niveau :</a:t>
            </a:r>
          </a:p>
          <a:p>
            <a:pPr marL="989013" indent="-269875"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Des muscles lisses des parois vasculaires</a:t>
            </a:r>
          </a:p>
          <a:p>
            <a:pPr marL="989013" indent="-269875"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 l’intestin</a:t>
            </a:r>
          </a:p>
          <a:p>
            <a:pPr marL="989013" indent="-269875"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Des épithélium olfactif et visuel</a:t>
            </a:r>
          </a:p>
          <a:p>
            <a:pPr marL="989013" indent="-269875" algn="just"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0" y="1000108"/>
            <a:ext cx="9144000" cy="71438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II. Exemple du ligand ANF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II. Récepteurs à activité guanylyl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cyclase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- RGC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1928802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ligand majeur est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l’ANF (facteur </a:t>
            </a:r>
            <a:r>
              <a:rPr lang="fr-FR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natriurétique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auriculaire)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libéré au niveau des oreillettes cardiaques suite à une augmentation du volume sanguin par exemple.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L’ANF va agir au niveau des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récepteurs  guanylyl-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cyclase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se trouvant sur la membrane des cellules musculaires lisses des parois vasculaires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Ces récepteurs activent via le </a:t>
            </a:r>
            <a:r>
              <a:rPr lang="fr-FR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GMPc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une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protéine kinase PKG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PKG active une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pompe Ca2+-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ATPase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du réticulum endoplasmique 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Il y aura donc une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diminution du Ca2+ cytoplasmique 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Cela aboutit à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l’inhibition du complexe active-myosine 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Cette inhibition mène au relâchement des cellules musculaires lisses  et donc une </a:t>
            </a:r>
            <a:r>
              <a:rPr lang="fr-FR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vasodilution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0" y="1000108"/>
            <a:ext cx="9144000" cy="71438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I. Généralités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II. Récepteurs à activité Phosphatase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1928802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Certains tyrosines phosphatases sont transmembranaires et fonctionnent comme récepteurs.</a:t>
            </a: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Leur ligand n’est pas encore bien identifié, elles sont alors désignées comme étant des «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récepteurs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like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Elles possèdent un seul segment transmembranaires</a:t>
            </a: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elles ont souvent deux domaines tyrosines – phosphatases (D1 et D2) dans leur partie intracellulaire.</a:t>
            </a: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0" y="1000108"/>
            <a:ext cx="9144000" cy="71438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II. Exemple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II. Récepteurs à activité Phosphatase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1643050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 protéine CD45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se trouve au niveau de la surface de tous les globules blancs.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Elle a un rôle important d’activation des lymphocytes T et elle contribue au déclenchement de signalisation en activant une enzyme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Lck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Lck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est une tyrosine kinase de la famille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Src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 l’état inactif, cette enzyme est pliée par une interaction intramoléculaire entre un domaine SH2 et un groupe tyrosine-phosphatase à l’extrémité C-terminale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CD45 agit en enlevant le phosphate de ce groupe 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Il y aura donc une ouverture de la structure moléculaire de la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Lck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permettant ainsi son activation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Au niveau des LT par exemple,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Lck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phosphoryle des sites ITAM au niveau du complexe TCR-CD3</a:t>
            </a:r>
          </a:p>
          <a:p>
            <a:pPr marL="360363" indent="-269875" algn="just">
              <a:lnSpc>
                <a:spcPct val="150000"/>
              </a:lnSpc>
              <a:buFont typeface="Arial" pitchFamily="34" charset="0"/>
              <a:buChar char="•"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0363" indent="-269875" algn="just">
              <a:lnSpc>
                <a:spcPct val="200000"/>
              </a:lnSpc>
              <a:buFont typeface="Arial" pitchFamily="34" charset="0"/>
              <a:buChar char="•"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Affichage à l'écran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PMS</dc:creator>
  <cp:lastModifiedBy>PMS</cp:lastModifiedBy>
  <cp:revision>1</cp:revision>
  <dcterms:created xsi:type="dcterms:W3CDTF">2023-12-04T23:23:17Z</dcterms:created>
  <dcterms:modified xsi:type="dcterms:W3CDTF">2023-12-04T23:23:51Z</dcterms:modified>
</cp:coreProperties>
</file>