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14B5B-13C7-444C-A105-0E88661AB85F}" type="datetimeFigureOut">
              <a:rPr lang="fr-FR" smtClean="0"/>
              <a:t>09/04/2022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D7D60-39C7-4A5D-93E8-690300A21CFF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214290"/>
            <a:ext cx="4157527" cy="6429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" y="0"/>
            <a:ext cx="45650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94" y="142876"/>
            <a:ext cx="4572000" cy="6643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31" y="142852"/>
            <a:ext cx="4160227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8589"/>
            <a:ext cx="4214842" cy="6831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5994" y="6300745"/>
            <a:ext cx="1890716" cy="41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48" y="0"/>
            <a:ext cx="48577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-24"/>
            <a:ext cx="4143404" cy="680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2852"/>
            <a:ext cx="4286280" cy="6500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6072206"/>
            <a:ext cx="21621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383992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 bright="40000"/>
          </a:blip>
          <a:srcRect/>
          <a:stretch>
            <a:fillRect/>
          </a:stretch>
        </p:blipFill>
        <p:spPr bwMode="auto">
          <a:xfrm>
            <a:off x="71438" y="142852"/>
            <a:ext cx="4500562" cy="6585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8881" y="195286"/>
            <a:ext cx="4232275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7363" y="357166"/>
            <a:ext cx="28479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8" y="142852"/>
            <a:ext cx="424339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440" y="428604"/>
            <a:ext cx="3676650" cy="6143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3492" t="19531" r="38506" b="6250"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71414"/>
            <a:ext cx="4714908" cy="671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14"/>
            <a:ext cx="4644019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0"/>
            <a:ext cx="4621212" cy="6829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Affichage à l'écran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mr</dc:creator>
  <cp:lastModifiedBy>mr</cp:lastModifiedBy>
  <cp:revision>7</cp:revision>
  <dcterms:created xsi:type="dcterms:W3CDTF">2022-04-09T16:07:06Z</dcterms:created>
  <dcterms:modified xsi:type="dcterms:W3CDTF">2022-04-09T17:14:11Z</dcterms:modified>
</cp:coreProperties>
</file>