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4B5B-13C7-444C-A105-0E88661AB85F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D7D60-39C7-4A5D-93E8-690300A21CF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4B5B-13C7-444C-A105-0E88661AB85F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D7D60-39C7-4A5D-93E8-690300A21CF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4B5B-13C7-444C-A105-0E88661AB85F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D7D60-39C7-4A5D-93E8-690300A21CF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4B5B-13C7-444C-A105-0E88661AB85F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D7D60-39C7-4A5D-93E8-690300A21CF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4B5B-13C7-444C-A105-0E88661AB85F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D7D60-39C7-4A5D-93E8-690300A21CF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4B5B-13C7-444C-A105-0E88661AB85F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D7D60-39C7-4A5D-93E8-690300A21CF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4B5B-13C7-444C-A105-0E88661AB85F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D7D60-39C7-4A5D-93E8-690300A21CF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4B5B-13C7-444C-A105-0E88661AB85F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D7D60-39C7-4A5D-93E8-690300A21CF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4B5B-13C7-444C-A105-0E88661AB85F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D7D60-39C7-4A5D-93E8-690300A21CF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4B5B-13C7-444C-A105-0E88661AB85F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D7D60-39C7-4A5D-93E8-690300A21CF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4B5B-13C7-444C-A105-0E88661AB85F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D7D60-39C7-4A5D-93E8-690300A21CF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14B5B-13C7-444C-A105-0E88661AB85F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6D7D60-39C7-4A5D-93E8-690300A21CFF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14290"/>
            <a:ext cx="4157527" cy="6429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" y="0"/>
            <a:ext cx="456508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94" y="142876"/>
            <a:ext cx="4572000" cy="6643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831" y="142852"/>
            <a:ext cx="4160227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8589"/>
            <a:ext cx="4214842" cy="6831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95994" y="6300745"/>
            <a:ext cx="1890716" cy="414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0"/>
            <a:ext cx="485775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06" y="-24"/>
            <a:ext cx="4143404" cy="6800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42852"/>
            <a:ext cx="4286280" cy="6500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6072206"/>
            <a:ext cx="21621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383992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71438" y="142852"/>
            <a:ext cx="4500562" cy="6585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8881" y="195286"/>
            <a:ext cx="4232275" cy="659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67363" y="357166"/>
            <a:ext cx="2847975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8" y="142852"/>
            <a:ext cx="424339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4440" y="428604"/>
            <a:ext cx="3676650" cy="6143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3492" t="19531" r="38506" b="6250"/>
          <a:stretch>
            <a:fillRect/>
          </a:stretch>
        </p:blipFill>
        <p:spPr bwMode="auto">
          <a:xfrm>
            <a:off x="0" y="0"/>
            <a:ext cx="4357686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71414"/>
            <a:ext cx="4714908" cy="671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14"/>
            <a:ext cx="4644019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0"/>
            <a:ext cx="4621212" cy="6829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0</Words>
  <Application>Microsoft Office PowerPoint</Application>
  <PresentationFormat>Affichage à l'écran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mr</dc:creator>
  <cp:lastModifiedBy>mr</cp:lastModifiedBy>
  <cp:revision>7</cp:revision>
  <dcterms:created xsi:type="dcterms:W3CDTF">2022-04-09T16:07:06Z</dcterms:created>
  <dcterms:modified xsi:type="dcterms:W3CDTF">2022-04-09T17:14:11Z</dcterms:modified>
</cp:coreProperties>
</file>