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84" r:id="rId2"/>
    <p:sldId id="334" r:id="rId3"/>
    <p:sldId id="346" r:id="rId4"/>
    <p:sldId id="347" r:id="rId5"/>
    <p:sldId id="348" r:id="rId6"/>
    <p:sldId id="350" r:id="rId7"/>
    <p:sldId id="357" r:id="rId8"/>
    <p:sldId id="351" r:id="rId9"/>
    <p:sldId id="352" r:id="rId10"/>
    <p:sldId id="358" r:id="rId11"/>
    <p:sldId id="3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F4AEC-66A1-44E0-B9AF-DB31ABE63A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1121CE04-5E59-4A22-8C9E-1B2575D65EB4}">
      <dgm:prSet phldrT="[نص]"/>
      <dgm:spPr/>
      <dgm:t>
        <a:bodyPr/>
        <a:lstStyle/>
        <a:p>
          <a:pPr rtl="1"/>
          <a:r>
            <a:rPr kumimoji="0" lang="ar-SA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imes New Roman" panose="02020603050405020304" pitchFamily="18" charset="0"/>
            </a:rPr>
            <a:t>خطوات</a:t>
          </a:r>
          <a:r>
            <a:rPr kumimoji="0" lang="ar-SA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kumimoji="0" lang="ar-SA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imes New Roman" panose="02020603050405020304" pitchFamily="18" charset="0"/>
            </a:rPr>
            <a:t>تصميم</a:t>
          </a:r>
          <a:endParaRPr lang="ar-DZ" dirty="0"/>
        </a:p>
      </dgm:t>
    </dgm:pt>
    <dgm:pt modelId="{B7DB9624-BD43-4EAA-A910-B760EE306790}" type="parTrans" cxnId="{CC7EDB36-3706-426D-8518-075AAB472B23}">
      <dgm:prSet/>
      <dgm:spPr/>
      <dgm:t>
        <a:bodyPr/>
        <a:lstStyle/>
        <a:p>
          <a:pPr rtl="1"/>
          <a:endParaRPr lang="ar-DZ"/>
        </a:p>
      </dgm:t>
    </dgm:pt>
    <dgm:pt modelId="{D7D7C079-F98C-483A-BEEF-AA3BB5A966B8}" type="sibTrans" cxnId="{CC7EDB36-3706-426D-8518-075AAB472B23}">
      <dgm:prSet/>
      <dgm:spPr/>
      <dgm:t>
        <a:bodyPr/>
        <a:lstStyle/>
        <a:p>
          <a:pPr rtl="1"/>
          <a:endParaRPr lang="ar-DZ"/>
        </a:p>
      </dgm:t>
    </dgm:pt>
    <dgm:pt modelId="{E86F39FC-70C7-47B6-9A99-D76745C27944}">
      <dgm:prSet phldrT="[نص]"/>
      <dgm:spPr/>
      <dgm:t>
        <a:bodyPr/>
        <a:lstStyle/>
        <a:p>
          <a:pPr rtl="1"/>
          <a:r>
            <a:rPr kumimoji="0" lang="ar-SY" altLang="ar-DZ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أن</a:t>
          </a:r>
          <a:r>
            <a:rPr kumimoji="0" lang="ar-DZ" altLang="ar-DZ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واع</a:t>
          </a:r>
          <a:r>
            <a:rPr kumimoji="0" lang="ar-SY" altLang="ar-DZ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ar-SY" altLang="ar-DZ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الأسئلة</a:t>
          </a:r>
          <a:endParaRPr lang="ar-DZ" u="none" dirty="0"/>
        </a:p>
      </dgm:t>
    </dgm:pt>
    <dgm:pt modelId="{482A9848-2884-4332-8B55-BB7CF9C9A11C}" type="parTrans" cxnId="{EF0DD916-862B-4EE2-9B01-BB0DBC8040AD}">
      <dgm:prSet/>
      <dgm:spPr/>
      <dgm:t>
        <a:bodyPr/>
        <a:lstStyle/>
        <a:p>
          <a:pPr rtl="1"/>
          <a:endParaRPr lang="ar-DZ"/>
        </a:p>
      </dgm:t>
    </dgm:pt>
    <dgm:pt modelId="{DFCF8285-3B8A-469B-93C4-F232F9131800}" type="sibTrans" cxnId="{EF0DD916-862B-4EE2-9B01-BB0DBC8040AD}">
      <dgm:prSet/>
      <dgm:spPr/>
      <dgm:t>
        <a:bodyPr/>
        <a:lstStyle/>
        <a:p>
          <a:pPr rtl="1"/>
          <a:endParaRPr lang="ar-DZ"/>
        </a:p>
      </dgm:t>
    </dgm:pt>
    <dgm:pt modelId="{DA6C6F8C-3FC7-43E1-922B-D75B2078F2B2}">
      <dgm:prSet phldrT="[نص]"/>
      <dgm:spPr/>
      <dgm:t>
        <a:bodyPr/>
        <a:lstStyle/>
        <a:p>
          <a:pPr rtl="1"/>
          <a:r>
            <a:rPr kumimoji="0" lang="ar-DZ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شروط تصميم الاستبيان</a:t>
          </a:r>
          <a:endParaRPr kumimoji="0" lang="ar-DZ" altLang="ar-DZ" b="1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5C7974-958F-4E27-8036-9919D0CB5B66}" type="parTrans" cxnId="{055E0353-F789-4608-A1E3-D11A2AB2859C}">
      <dgm:prSet/>
      <dgm:spPr/>
      <dgm:t>
        <a:bodyPr/>
        <a:lstStyle/>
        <a:p>
          <a:pPr rtl="1"/>
          <a:endParaRPr lang="ar-DZ"/>
        </a:p>
      </dgm:t>
    </dgm:pt>
    <dgm:pt modelId="{7AF77C90-4CD0-45F6-8706-100854C255AE}" type="sibTrans" cxnId="{055E0353-F789-4608-A1E3-D11A2AB2859C}">
      <dgm:prSet/>
      <dgm:spPr/>
      <dgm:t>
        <a:bodyPr/>
        <a:lstStyle/>
        <a:p>
          <a:pPr rtl="1"/>
          <a:endParaRPr lang="ar-DZ"/>
        </a:p>
      </dgm:t>
    </dgm:pt>
    <dgm:pt modelId="{B23C5D92-7FC7-475C-92A9-23059D0FC8A5}">
      <dgm:prSet phldrT="[نص]"/>
      <dgm:spPr/>
      <dgm:t>
        <a:bodyPr/>
        <a:lstStyle/>
        <a:p>
          <a:pPr rtl="1">
            <a:buClrTx/>
            <a:buSzTx/>
            <a:buFontTx/>
            <a:buNone/>
          </a:pPr>
          <a:r>
            <a:rPr kumimoji="0" lang="ar-DZ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rPr>
            <a:t>خطوات تحليل البيانات المتحصل عليها من خلال الاستبيان</a:t>
          </a:r>
          <a:endParaRPr kumimoji="0" lang="ar-DZ" altLang="ar-DZ" b="1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F99677-1F05-4455-8A14-E93C950258F3}" type="parTrans" cxnId="{BD317A17-08A3-48A8-8353-4D17AD76E7E9}">
      <dgm:prSet/>
      <dgm:spPr/>
      <dgm:t>
        <a:bodyPr/>
        <a:lstStyle/>
        <a:p>
          <a:pPr rtl="1"/>
          <a:endParaRPr lang="ar-DZ"/>
        </a:p>
      </dgm:t>
    </dgm:pt>
    <dgm:pt modelId="{B44978FE-49E3-42BB-A9C4-0E6E6B16AF4B}" type="sibTrans" cxnId="{BD317A17-08A3-48A8-8353-4D17AD76E7E9}">
      <dgm:prSet/>
      <dgm:spPr/>
      <dgm:t>
        <a:bodyPr/>
        <a:lstStyle/>
        <a:p>
          <a:pPr rtl="1"/>
          <a:endParaRPr lang="ar-DZ"/>
        </a:p>
      </dgm:t>
    </dgm:pt>
    <dgm:pt modelId="{A8F3483E-8AAA-48C7-8EF0-B7037D674D26}">
      <dgm:prSet phldrT="[نص]"/>
      <dgm:spPr/>
      <dgm:t>
        <a:bodyPr/>
        <a:lstStyle/>
        <a:p>
          <a:pPr rtl="1"/>
          <a:r>
            <a:rPr kumimoji="0" lang="ar-DZ" altLang="ar-DZ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أقسام الاستبيان</a:t>
          </a:r>
          <a:endParaRPr kumimoji="0" lang="ar-DZ" altLang="ar-DZ" b="1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9428E1-E56F-46C2-A834-9B8FFC80A60D}" type="sibTrans" cxnId="{455F1D40-5A34-4EEB-9C8B-7DF224E900E0}">
      <dgm:prSet/>
      <dgm:spPr/>
      <dgm:t>
        <a:bodyPr/>
        <a:lstStyle/>
        <a:p>
          <a:pPr rtl="1"/>
          <a:endParaRPr lang="ar-DZ"/>
        </a:p>
      </dgm:t>
    </dgm:pt>
    <dgm:pt modelId="{30D1516A-0901-42D7-A6C0-E588A24430F0}" type="parTrans" cxnId="{455F1D40-5A34-4EEB-9C8B-7DF224E900E0}">
      <dgm:prSet/>
      <dgm:spPr/>
      <dgm:t>
        <a:bodyPr/>
        <a:lstStyle/>
        <a:p>
          <a:pPr rtl="1"/>
          <a:endParaRPr lang="ar-DZ"/>
        </a:p>
      </dgm:t>
    </dgm:pt>
    <dgm:pt modelId="{C9188023-D27E-4ABE-895D-91B137A11095}" type="pres">
      <dgm:prSet presAssocID="{F52F4AEC-66A1-44E0-B9AF-DB31ABE63A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0CE801-9A0C-4FC4-A27D-01B2FB4DAA23}" type="pres">
      <dgm:prSet presAssocID="{F52F4AEC-66A1-44E0-B9AF-DB31ABE63A5E}" presName="dummyMaxCanvas" presStyleCnt="0">
        <dgm:presLayoutVars/>
      </dgm:prSet>
      <dgm:spPr/>
    </dgm:pt>
    <dgm:pt modelId="{ECD499BD-0E94-4FAA-A2A8-7B6F7B469560}" type="pres">
      <dgm:prSet presAssocID="{F52F4AEC-66A1-44E0-B9AF-DB31ABE63A5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A3838A-B850-46A0-A2B8-C96545929B39}" type="pres">
      <dgm:prSet presAssocID="{F52F4AEC-66A1-44E0-B9AF-DB31ABE63A5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A6C917-A1B3-4524-98B2-7D1402BA69EE}" type="pres">
      <dgm:prSet presAssocID="{F52F4AEC-66A1-44E0-B9AF-DB31ABE63A5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D9B06D-1AD0-4EC0-B340-BADA50A7B6F3}" type="pres">
      <dgm:prSet presAssocID="{F52F4AEC-66A1-44E0-B9AF-DB31ABE63A5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5E970D-CAC8-416B-9032-DDFB200B85CB}" type="pres">
      <dgm:prSet presAssocID="{F52F4AEC-66A1-44E0-B9AF-DB31ABE63A5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F99F0E-EA47-4E34-A41D-D227EECF2D6C}" type="pres">
      <dgm:prSet presAssocID="{F52F4AEC-66A1-44E0-B9AF-DB31ABE63A5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33677-6D31-447A-86B7-C74F21107E2D}" type="pres">
      <dgm:prSet presAssocID="{F52F4AEC-66A1-44E0-B9AF-DB31ABE63A5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6CA8F-260D-4922-8A72-5D7C62C664ED}" type="pres">
      <dgm:prSet presAssocID="{F52F4AEC-66A1-44E0-B9AF-DB31ABE63A5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9FE0BA-60AB-4C5A-A144-C4A17A884911}" type="pres">
      <dgm:prSet presAssocID="{F52F4AEC-66A1-44E0-B9AF-DB31ABE63A5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393F02-467F-485E-8889-5806B4768419}" type="pres">
      <dgm:prSet presAssocID="{F52F4AEC-66A1-44E0-B9AF-DB31ABE63A5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93E38-B262-48F4-ACBC-EFC672D1A1DA}" type="pres">
      <dgm:prSet presAssocID="{F52F4AEC-66A1-44E0-B9AF-DB31ABE63A5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844638-9A6A-4C14-B714-1223215D4F5E}" type="pres">
      <dgm:prSet presAssocID="{F52F4AEC-66A1-44E0-B9AF-DB31ABE63A5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745139-19A1-4135-9753-D08BE278E6D1}" type="pres">
      <dgm:prSet presAssocID="{F52F4AEC-66A1-44E0-B9AF-DB31ABE63A5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D1A45C-CF2E-4B88-8C40-8222CEC68299}" type="pres">
      <dgm:prSet presAssocID="{F52F4AEC-66A1-44E0-B9AF-DB31ABE63A5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671620-AEDD-4BC7-AEB7-EAF9790183D6}" type="presOf" srcId="{B23C5D92-7FC7-475C-92A9-23059D0FC8A5}" destId="{025E970D-CAC8-416B-9032-DDFB200B85CB}" srcOrd="0" destOrd="0" presId="urn:microsoft.com/office/officeart/2005/8/layout/vProcess5"/>
    <dgm:cxn modelId="{BAC19DB9-60FA-4325-9C20-B48331461DD3}" type="presOf" srcId="{DFCF8285-3B8A-469B-93C4-F232F9131800}" destId="{86B33677-6D31-447A-86B7-C74F21107E2D}" srcOrd="0" destOrd="0" presId="urn:microsoft.com/office/officeart/2005/8/layout/vProcess5"/>
    <dgm:cxn modelId="{57749058-E0EF-469D-8F31-D2EEA48BEB14}" type="presOf" srcId="{1121CE04-5E59-4A22-8C9E-1B2575D65EB4}" destId="{49393F02-467F-485E-8889-5806B4768419}" srcOrd="1" destOrd="0" presId="urn:microsoft.com/office/officeart/2005/8/layout/vProcess5"/>
    <dgm:cxn modelId="{AECAB778-16A3-47BB-81AC-01A3FB8189B5}" type="presOf" srcId="{DA6C6F8C-3FC7-43E1-922B-D75B2078F2B2}" destId="{49745139-19A1-4135-9753-D08BE278E6D1}" srcOrd="1" destOrd="0" presId="urn:microsoft.com/office/officeart/2005/8/layout/vProcess5"/>
    <dgm:cxn modelId="{1ECCEF45-D2EB-4EDE-BF58-F3AAA52983E3}" type="presOf" srcId="{7AF77C90-4CD0-45F6-8706-100854C255AE}" destId="{089FE0BA-60AB-4C5A-A144-C4A17A884911}" srcOrd="0" destOrd="0" presId="urn:microsoft.com/office/officeart/2005/8/layout/vProcess5"/>
    <dgm:cxn modelId="{F01CE096-E232-44DF-A8A3-0A234F1E14C5}" type="presOf" srcId="{DA6C6F8C-3FC7-43E1-922B-D75B2078F2B2}" destId="{FED9B06D-1AD0-4EC0-B340-BADA50A7B6F3}" srcOrd="0" destOrd="0" presId="urn:microsoft.com/office/officeart/2005/8/layout/vProcess5"/>
    <dgm:cxn modelId="{C5F57D60-B1C8-4149-9130-603E58B91928}" type="presOf" srcId="{D7D7C079-F98C-483A-BEEF-AA3BB5A966B8}" destId="{64F99F0E-EA47-4E34-A41D-D227EECF2D6C}" srcOrd="0" destOrd="0" presId="urn:microsoft.com/office/officeart/2005/8/layout/vProcess5"/>
    <dgm:cxn modelId="{455F1D40-5A34-4EEB-9C8B-7DF224E900E0}" srcId="{F52F4AEC-66A1-44E0-B9AF-DB31ABE63A5E}" destId="{A8F3483E-8AAA-48C7-8EF0-B7037D674D26}" srcOrd="2" destOrd="0" parTransId="{30D1516A-0901-42D7-A6C0-E588A24430F0}" sibTransId="{C89428E1-E56F-46C2-A834-9B8FFC80A60D}"/>
    <dgm:cxn modelId="{51D5796D-11C7-4E0F-9316-DCC21527BEDE}" type="presOf" srcId="{A8F3483E-8AAA-48C7-8EF0-B7037D674D26}" destId="{93A6C917-A1B3-4524-98B2-7D1402BA69EE}" srcOrd="0" destOrd="0" presId="urn:microsoft.com/office/officeart/2005/8/layout/vProcess5"/>
    <dgm:cxn modelId="{EF0DD916-862B-4EE2-9B01-BB0DBC8040AD}" srcId="{F52F4AEC-66A1-44E0-B9AF-DB31ABE63A5E}" destId="{E86F39FC-70C7-47B6-9A99-D76745C27944}" srcOrd="1" destOrd="0" parTransId="{482A9848-2884-4332-8B55-BB7CF9C9A11C}" sibTransId="{DFCF8285-3B8A-469B-93C4-F232F9131800}"/>
    <dgm:cxn modelId="{9E29B51B-0C09-4C35-9744-4F741E8FB937}" type="presOf" srcId="{B23C5D92-7FC7-475C-92A9-23059D0FC8A5}" destId="{39D1A45C-CF2E-4B88-8C40-8222CEC68299}" srcOrd="1" destOrd="0" presId="urn:microsoft.com/office/officeart/2005/8/layout/vProcess5"/>
    <dgm:cxn modelId="{2F117AF5-2F07-4F79-9430-647E904E3D0B}" type="presOf" srcId="{C89428E1-E56F-46C2-A834-9B8FFC80A60D}" destId="{3DA6CA8F-260D-4922-8A72-5D7C62C664ED}" srcOrd="0" destOrd="0" presId="urn:microsoft.com/office/officeart/2005/8/layout/vProcess5"/>
    <dgm:cxn modelId="{BD317A17-08A3-48A8-8353-4D17AD76E7E9}" srcId="{F52F4AEC-66A1-44E0-B9AF-DB31ABE63A5E}" destId="{B23C5D92-7FC7-475C-92A9-23059D0FC8A5}" srcOrd="4" destOrd="0" parTransId="{0BF99677-1F05-4455-8A14-E93C950258F3}" sibTransId="{B44978FE-49E3-42BB-A9C4-0E6E6B16AF4B}"/>
    <dgm:cxn modelId="{02D14936-FC73-4B4F-B494-A5F9F4A341E7}" type="presOf" srcId="{F52F4AEC-66A1-44E0-B9AF-DB31ABE63A5E}" destId="{C9188023-D27E-4ABE-895D-91B137A11095}" srcOrd="0" destOrd="0" presId="urn:microsoft.com/office/officeart/2005/8/layout/vProcess5"/>
    <dgm:cxn modelId="{CC7EDB36-3706-426D-8518-075AAB472B23}" srcId="{F52F4AEC-66A1-44E0-B9AF-DB31ABE63A5E}" destId="{1121CE04-5E59-4A22-8C9E-1B2575D65EB4}" srcOrd="0" destOrd="0" parTransId="{B7DB9624-BD43-4EAA-A910-B760EE306790}" sibTransId="{D7D7C079-F98C-483A-BEEF-AA3BB5A966B8}"/>
    <dgm:cxn modelId="{0F59A37A-C69B-4CCF-8285-B3C09110BB3F}" type="presOf" srcId="{E86F39FC-70C7-47B6-9A99-D76745C27944}" destId="{85393E38-B262-48F4-ACBC-EFC672D1A1DA}" srcOrd="1" destOrd="0" presId="urn:microsoft.com/office/officeart/2005/8/layout/vProcess5"/>
    <dgm:cxn modelId="{BEE9AA24-286B-484C-83D6-C1C8BC9A03E5}" type="presOf" srcId="{1121CE04-5E59-4A22-8C9E-1B2575D65EB4}" destId="{ECD499BD-0E94-4FAA-A2A8-7B6F7B469560}" srcOrd="0" destOrd="0" presId="urn:microsoft.com/office/officeart/2005/8/layout/vProcess5"/>
    <dgm:cxn modelId="{F45E43A8-8C33-4B24-8814-5D57E5FE1002}" type="presOf" srcId="{E86F39FC-70C7-47B6-9A99-D76745C27944}" destId="{77A3838A-B850-46A0-A2B8-C96545929B39}" srcOrd="0" destOrd="0" presId="urn:microsoft.com/office/officeart/2005/8/layout/vProcess5"/>
    <dgm:cxn modelId="{13DFEEE5-CCDE-4EFA-8FBE-BB3659804124}" type="presOf" srcId="{A8F3483E-8AAA-48C7-8EF0-B7037D674D26}" destId="{7B844638-9A6A-4C14-B714-1223215D4F5E}" srcOrd="1" destOrd="0" presId="urn:microsoft.com/office/officeart/2005/8/layout/vProcess5"/>
    <dgm:cxn modelId="{055E0353-F789-4608-A1E3-D11A2AB2859C}" srcId="{F52F4AEC-66A1-44E0-B9AF-DB31ABE63A5E}" destId="{DA6C6F8C-3FC7-43E1-922B-D75B2078F2B2}" srcOrd="3" destOrd="0" parTransId="{0F5C7974-958F-4E27-8036-9919D0CB5B66}" sibTransId="{7AF77C90-4CD0-45F6-8706-100854C255AE}"/>
    <dgm:cxn modelId="{6595E57B-C141-4A89-8213-A2185474ADDC}" type="presParOf" srcId="{C9188023-D27E-4ABE-895D-91B137A11095}" destId="{C50CE801-9A0C-4FC4-A27D-01B2FB4DAA23}" srcOrd="0" destOrd="0" presId="urn:microsoft.com/office/officeart/2005/8/layout/vProcess5"/>
    <dgm:cxn modelId="{032947BD-C12F-40B7-9D6D-DAD9F2CFC12F}" type="presParOf" srcId="{C9188023-D27E-4ABE-895D-91B137A11095}" destId="{ECD499BD-0E94-4FAA-A2A8-7B6F7B469560}" srcOrd="1" destOrd="0" presId="urn:microsoft.com/office/officeart/2005/8/layout/vProcess5"/>
    <dgm:cxn modelId="{CD1931DD-4A7C-40D2-9A66-6BDD296082D2}" type="presParOf" srcId="{C9188023-D27E-4ABE-895D-91B137A11095}" destId="{77A3838A-B850-46A0-A2B8-C96545929B39}" srcOrd="2" destOrd="0" presId="urn:microsoft.com/office/officeart/2005/8/layout/vProcess5"/>
    <dgm:cxn modelId="{8D76C571-035A-4239-8C60-B6A8E3DEC3E7}" type="presParOf" srcId="{C9188023-D27E-4ABE-895D-91B137A11095}" destId="{93A6C917-A1B3-4524-98B2-7D1402BA69EE}" srcOrd="3" destOrd="0" presId="urn:microsoft.com/office/officeart/2005/8/layout/vProcess5"/>
    <dgm:cxn modelId="{5D3C3533-0571-4889-B638-92CC68851508}" type="presParOf" srcId="{C9188023-D27E-4ABE-895D-91B137A11095}" destId="{FED9B06D-1AD0-4EC0-B340-BADA50A7B6F3}" srcOrd="4" destOrd="0" presId="urn:microsoft.com/office/officeart/2005/8/layout/vProcess5"/>
    <dgm:cxn modelId="{05BA0EB1-4CFE-4F0A-9152-2DB910FD2D9C}" type="presParOf" srcId="{C9188023-D27E-4ABE-895D-91B137A11095}" destId="{025E970D-CAC8-416B-9032-DDFB200B85CB}" srcOrd="5" destOrd="0" presId="urn:microsoft.com/office/officeart/2005/8/layout/vProcess5"/>
    <dgm:cxn modelId="{7A31CE33-1D02-416C-AF3F-BA39C0036961}" type="presParOf" srcId="{C9188023-D27E-4ABE-895D-91B137A11095}" destId="{64F99F0E-EA47-4E34-A41D-D227EECF2D6C}" srcOrd="6" destOrd="0" presId="urn:microsoft.com/office/officeart/2005/8/layout/vProcess5"/>
    <dgm:cxn modelId="{88F350BD-A9DE-4846-9B32-82E88BEAE655}" type="presParOf" srcId="{C9188023-D27E-4ABE-895D-91B137A11095}" destId="{86B33677-6D31-447A-86B7-C74F21107E2D}" srcOrd="7" destOrd="0" presId="urn:microsoft.com/office/officeart/2005/8/layout/vProcess5"/>
    <dgm:cxn modelId="{A5881DE7-21E4-4D5D-89AD-C2D23ADD5B0B}" type="presParOf" srcId="{C9188023-D27E-4ABE-895D-91B137A11095}" destId="{3DA6CA8F-260D-4922-8A72-5D7C62C664ED}" srcOrd="8" destOrd="0" presId="urn:microsoft.com/office/officeart/2005/8/layout/vProcess5"/>
    <dgm:cxn modelId="{EEE275AE-D6DA-4971-895C-D8A0482AA997}" type="presParOf" srcId="{C9188023-D27E-4ABE-895D-91B137A11095}" destId="{089FE0BA-60AB-4C5A-A144-C4A17A884911}" srcOrd="9" destOrd="0" presId="urn:microsoft.com/office/officeart/2005/8/layout/vProcess5"/>
    <dgm:cxn modelId="{4CD7D15A-57DF-4A45-8D08-0B5FFF1568C4}" type="presParOf" srcId="{C9188023-D27E-4ABE-895D-91B137A11095}" destId="{49393F02-467F-485E-8889-5806B4768419}" srcOrd="10" destOrd="0" presId="urn:microsoft.com/office/officeart/2005/8/layout/vProcess5"/>
    <dgm:cxn modelId="{B1DF194A-1981-4351-B0C4-3482C82487AF}" type="presParOf" srcId="{C9188023-D27E-4ABE-895D-91B137A11095}" destId="{85393E38-B262-48F4-ACBC-EFC672D1A1DA}" srcOrd="11" destOrd="0" presId="urn:microsoft.com/office/officeart/2005/8/layout/vProcess5"/>
    <dgm:cxn modelId="{D9A5A6EA-C1AC-4AC3-B858-667D5D512029}" type="presParOf" srcId="{C9188023-D27E-4ABE-895D-91B137A11095}" destId="{7B844638-9A6A-4C14-B714-1223215D4F5E}" srcOrd="12" destOrd="0" presId="urn:microsoft.com/office/officeart/2005/8/layout/vProcess5"/>
    <dgm:cxn modelId="{958B1A66-55F6-47A1-AEA1-C52CE44D78DD}" type="presParOf" srcId="{C9188023-D27E-4ABE-895D-91B137A11095}" destId="{49745139-19A1-4135-9753-D08BE278E6D1}" srcOrd="13" destOrd="0" presId="urn:microsoft.com/office/officeart/2005/8/layout/vProcess5"/>
    <dgm:cxn modelId="{D9520911-043A-433A-AFB1-165B592AC36F}" type="presParOf" srcId="{C9188023-D27E-4ABE-895D-91B137A11095}" destId="{39D1A45C-CF2E-4B88-8C40-8222CEC6829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A7437-850B-4BDB-86D2-47DC97FF15C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AB2E406-2404-468F-B2E0-2EADDF33E796}">
      <dgm:prSet phldrT="[نص]"/>
      <dgm:spPr/>
      <dgm:t>
        <a:bodyPr/>
        <a:lstStyle/>
        <a:p>
          <a:pPr rtl="1"/>
          <a:r>
            <a:rPr lang="ar-DZ" dirty="0"/>
            <a:t>ترقيم الاستمارات</a:t>
          </a:r>
        </a:p>
      </dgm:t>
    </dgm:pt>
    <dgm:pt modelId="{AFBDD79D-DF46-4258-ADA7-0F9576B0DF2D}" type="parTrans" cxnId="{E00B39D2-B663-421A-AB7C-2275B0DD5EC8}">
      <dgm:prSet/>
      <dgm:spPr/>
      <dgm:t>
        <a:bodyPr/>
        <a:lstStyle/>
        <a:p>
          <a:pPr rtl="1"/>
          <a:endParaRPr lang="ar-DZ"/>
        </a:p>
      </dgm:t>
    </dgm:pt>
    <dgm:pt modelId="{E9095D97-3394-4BA2-ABAF-1F5A6C0DBDF1}" type="sibTrans" cxnId="{E00B39D2-B663-421A-AB7C-2275B0DD5EC8}">
      <dgm:prSet/>
      <dgm:spPr/>
      <dgm:t>
        <a:bodyPr/>
        <a:lstStyle/>
        <a:p>
          <a:pPr rtl="1"/>
          <a:endParaRPr lang="ar-DZ"/>
        </a:p>
      </dgm:t>
    </dgm:pt>
    <dgm:pt modelId="{D97D86A0-25C5-49E6-BDE1-F86DF3EFEA66}">
      <dgm:prSet phldrT="[نص]"/>
      <dgm:spPr/>
      <dgm:t>
        <a:bodyPr/>
        <a:lstStyle/>
        <a:p>
          <a:pPr rtl="1"/>
          <a:r>
            <a:rPr lang="ar-DZ" dirty="0"/>
            <a:t>ترميز الأسئلة وتشفير الإجابات</a:t>
          </a:r>
        </a:p>
      </dgm:t>
    </dgm:pt>
    <dgm:pt modelId="{570936EE-1D68-480A-9FC2-D81D64761B21}" type="parTrans" cxnId="{789902C6-2694-4E36-A436-50E37C00E1FE}">
      <dgm:prSet/>
      <dgm:spPr/>
      <dgm:t>
        <a:bodyPr/>
        <a:lstStyle/>
        <a:p>
          <a:pPr rtl="1"/>
          <a:endParaRPr lang="ar-DZ"/>
        </a:p>
      </dgm:t>
    </dgm:pt>
    <dgm:pt modelId="{78E34640-36F9-46AA-9563-70C738D8E6E6}" type="sibTrans" cxnId="{789902C6-2694-4E36-A436-50E37C00E1FE}">
      <dgm:prSet/>
      <dgm:spPr/>
      <dgm:t>
        <a:bodyPr/>
        <a:lstStyle/>
        <a:p>
          <a:pPr rtl="1"/>
          <a:endParaRPr lang="ar-DZ"/>
        </a:p>
      </dgm:t>
    </dgm:pt>
    <dgm:pt modelId="{33C6516C-5C94-4D31-934D-60CC82FDC6D3}">
      <dgm:prSet phldrT="[نص]"/>
      <dgm:spPr/>
      <dgm:t>
        <a:bodyPr/>
        <a:lstStyle/>
        <a:p>
          <a:pPr rtl="1"/>
          <a:r>
            <a:rPr lang="ar-DZ" dirty="0"/>
            <a:t>إدخال بيانات الاستبيان</a:t>
          </a:r>
        </a:p>
      </dgm:t>
    </dgm:pt>
    <dgm:pt modelId="{35246DB6-5513-48D8-898A-5FB127076319}" type="parTrans" cxnId="{7181FF36-6F28-4FCB-80D3-EBC00D6F7A05}">
      <dgm:prSet/>
      <dgm:spPr/>
      <dgm:t>
        <a:bodyPr/>
        <a:lstStyle/>
        <a:p>
          <a:pPr rtl="1"/>
          <a:endParaRPr lang="ar-DZ"/>
        </a:p>
      </dgm:t>
    </dgm:pt>
    <dgm:pt modelId="{FC13A9F4-CE1B-4963-B032-6EA1D833C12C}" type="sibTrans" cxnId="{7181FF36-6F28-4FCB-80D3-EBC00D6F7A05}">
      <dgm:prSet/>
      <dgm:spPr/>
      <dgm:t>
        <a:bodyPr/>
        <a:lstStyle/>
        <a:p>
          <a:pPr rtl="1"/>
          <a:endParaRPr lang="ar-DZ"/>
        </a:p>
      </dgm:t>
    </dgm:pt>
    <dgm:pt modelId="{B67E48C1-E55D-4023-9540-D8203828D4E7}">
      <dgm:prSet phldrT="[نص]"/>
      <dgm:spPr/>
      <dgm:t>
        <a:bodyPr/>
        <a:lstStyle/>
        <a:p>
          <a:pPr rtl="1"/>
          <a:r>
            <a:rPr lang="ar-DZ" dirty="0"/>
            <a:t>المعالجة الإحصائية</a:t>
          </a:r>
        </a:p>
      </dgm:t>
    </dgm:pt>
    <dgm:pt modelId="{34C893BB-E775-4551-80C8-B50A1D693B7B}" type="parTrans" cxnId="{FD688844-AE60-4F50-A1FC-F397501A4387}">
      <dgm:prSet/>
      <dgm:spPr/>
      <dgm:t>
        <a:bodyPr/>
        <a:lstStyle/>
        <a:p>
          <a:pPr rtl="1"/>
          <a:endParaRPr lang="ar-DZ"/>
        </a:p>
      </dgm:t>
    </dgm:pt>
    <dgm:pt modelId="{47B0B64E-54E6-45E6-BA75-E0A4AA75F3A6}" type="sibTrans" cxnId="{FD688844-AE60-4F50-A1FC-F397501A4387}">
      <dgm:prSet/>
      <dgm:spPr/>
      <dgm:t>
        <a:bodyPr/>
        <a:lstStyle/>
        <a:p>
          <a:pPr rtl="1"/>
          <a:endParaRPr lang="ar-DZ"/>
        </a:p>
      </dgm:t>
    </dgm:pt>
    <dgm:pt modelId="{B4F1A56B-3B66-463B-85E0-B8FCA7213A8E}">
      <dgm:prSet phldrT="[نص]"/>
      <dgm:spPr/>
      <dgm:t>
        <a:bodyPr/>
        <a:lstStyle/>
        <a:p>
          <a:pPr rtl="1"/>
          <a:r>
            <a:rPr lang="ar-DZ" dirty="0"/>
            <a:t>بناء التقرير النهائي</a:t>
          </a:r>
        </a:p>
      </dgm:t>
    </dgm:pt>
    <dgm:pt modelId="{A5A60E4C-AFF8-4D71-AE2E-99409540993E}" type="parTrans" cxnId="{D7AD35BC-7A1E-4C7B-B5D4-47D33E11749D}">
      <dgm:prSet/>
      <dgm:spPr/>
      <dgm:t>
        <a:bodyPr/>
        <a:lstStyle/>
        <a:p>
          <a:pPr rtl="1"/>
          <a:endParaRPr lang="ar-DZ"/>
        </a:p>
      </dgm:t>
    </dgm:pt>
    <dgm:pt modelId="{34E9E49A-D05A-4FD1-B961-664EE21A1CA4}" type="sibTrans" cxnId="{D7AD35BC-7A1E-4C7B-B5D4-47D33E11749D}">
      <dgm:prSet/>
      <dgm:spPr/>
      <dgm:t>
        <a:bodyPr/>
        <a:lstStyle/>
        <a:p>
          <a:pPr rtl="1"/>
          <a:endParaRPr lang="ar-DZ"/>
        </a:p>
      </dgm:t>
    </dgm:pt>
    <dgm:pt modelId="{0A11CC6A-E5CE-479E-8DE6-608250A59F8B}" type="pres">
      <dgm:prSet presAssocID="{0A0A7437-850B-4BDB-86D2-47DC97FF15C5}" presName="arrowDiagram" presStyleCnt="0">
        <dgm:presLayoutVars>
          <dgm:chMax val="5"/>
          <dgm:dir/>
          <dgm:resizeHandles val="exact"/>
        </dgm:presLayoutVars>
      </dgm:prSet>
      <dgm:spPr/>
    </dgm:pt>
    <dgm:pt modelId="{9A45897D-244E-4ADC-9637-F28C2495242D}" type="pres">
      <dgm:prSet presAssocID="{0A0A7437-850B-4BDB-86D2-47DC97FF15C5}" presName="arrow" presStyleLbl="bgShp" presStyleIdx="0" presStyleCnt="1"/>
      <dgm:spPr/>
    </dgm:pt>
    <dgm:pt modelId="{EE159CD0-3FBA-431A-8EB9-FDB6013A2BC1}" type="pres">
      <dgm:prSet presAssocID="{0A0A7437-850B-4BDB-86D2-47DC97FF15C5}" presName="arrowDiagram5" presStyleCnt="0"/>
      <dgm:spPr/>
    </dgm:pt>
    <dgm:pt modelId="{2E2AA269-9947-4696-821A-15C60534CE37}" type="pres">
      <dgm:prSet presAssocID="{EAB2E406-2404-468F-B2E0-2EADDF33E796}" presName="bullet5a" presStyleLbl="node1" presStyleIdx="0" presStyleCnt="5"/>
      <dgm:spPr/>
    </dgm:pt>
    <dgm:pt modelId="{FE28C2C3-CA3B-4A15-A77D-E7CA2169E3C9}" type="pres">
      <dgm:prSet presAssocID="{EAB2E406-2404-468F-B2E0-2EADDF33E79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7CD4FA-47A9-4B6F-816D-4B15BC8502D3}" type="pres">
      <dgm:prSet presAssocID="{D97D86A0-25C5-49E6-BDE1-F86DF3EFEA66}" presName="bullet5b" presStyleLbl="node1" presStyleIdx="1" presStyleCnt="5"/>
      <dgm:spPr/>
    </dgm:pt>
    <dgm:pt modelId="{A056A0F3-AAD0-4776-85A6-CA1264309DF1}" type="pres">
      <dgm:prSet presAssocID="{D97D86A0-25C5-49E6-BDE1-F86DF3EFEA66}" presName="textBox5b" presStyleLbl="revTx" presStyleIdx="1" presStyleCnt="5" custScaleX="1296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B743F6-8717-4F7F-A146-BD3C3538A6B3}" type="pres">
      <dgm:prSet presAssocID="{33C6516C-5C94-4D31-934D-60CC82FDC6D3}" presName="bullet5c" presStyleLbl="node1" presStyleIdx="2" presStyleCnt="5"/>
      <dgm:spPr/>
    </dgm:pt>
    <dgm:pt modelId="{B0F9DD54-2B2C-4FF0-98D1-88152EF96110}" type="pres">
      <dgm:prSet presAssocID="{33C6516C-5C94-4D31-934D-60CC82FDC6D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A814EF-F2BB-497E-97D7-F1A3CD84DB9D}" type="pres">
      <dgm:prSet presAssocID="{B67E48C1-E55D-4023-9540-D8203828D4E7}" presName="bullet5d" presStyleLbl="node1" presStyleIdx="3" presStyleCnt="5"/>
      <dgm:spPr/>
    </dgm:pt>
    <dgm:pt modelId="{0B20B358-9168-4E52-88FE-38AE30810A27}" type="pres">
      <dgm:prSet presAssocID="{B67E48C1-E55D-4023-9540-D8203828D4E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05AF69-24AA-4F34-A36B-84264BA346CC}" type="pres">
      <dgm:prSet presAssocID="{B4F1A56B-3B66-463B-85E0-B8FCA7213A8E}" presName="bullet5e" presStyleLbl="node1" presStyleIdx="4" presStyleCnt="5"/>
      <dgm:spPr/>
    </dgm:pt>
    <dgm:pt modelId="{455373A1-A4A6-4188-B304-7142D70DCE25}" type="pres">
      <dgm:prSet presAssocID="{B4F1A56B-3B66-463B-85E0-B8FCA7213A8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AD35BC-7A1E-4C7B-B5D4-47D33E11749D}" srcId="{0A0A7437-850B-4BDB-86D2-47DC97FF15C5}" destId="{B4F1A56B-3B66-463B-85E0-B8FCA7213A8E}" srcOrd="4" destOrd="0" parTransId="{A5A60E4C-AFF8-4D71-AE2E-99409540993E}" sibTransId="{34E9E49A-D05A-4FD1-B961-664EE21A1CA4}"/>
    <dgm:cxn modelId="{03E04CA6-FFAC-4B32-8473-F64AA9D90541}" type="presOf" srcId="{33C6516C-5C94-4D31-934D-60CC82FDC6D3}" destId="{B0F9DD54-2B2C-4FF0-98D1-88152EF96110}" srcOrd="0" destOrd="0" presId="urn:microsoft.com/office/officeart/2005/8/layout/arrow2"/>
    <dgm:cxn modelId="{FD688844-AE60-4F50-A1FC-F397501A4387}" srcId="{0A0A7437-850B-4BDB-86D2-47DC97FF15C5}" destId="{B67E48C1-E55D-4023-9540-D8203828D4E7}" srcOrd="3" destOrd="0" parTransId="{34C893BB-E775-4551-80C8-B50A1D693B7B}" sibTransId="{47B0B64E-54E6-45E6-BA75-E0A4AA75F3A6}"/>
    <dgm:cxn modelId="{C7A126A0-A9E1-4F32-B4B4-06BE2A6202C9}" type="presOf" srcId="{D97D86A0-25C5-49E6-BDE1-F86DF3EFEA66}" destId="{A056A0F3-AAD0-4776-85A6-CA1264309DF1}" srcOrd="0" destOrd="0" presId="urn:microsoft.com/office/officeart/2005/8/layout/arrow2"/>
    <dgm:cxn modelId="{A25A69C3-7D27-4583-82A8-EB2E4B26F74B}" type="presOf" srcId="{EAB2E406-2404-468F-B2E0-2EADDF33E796}" destId="{FE28C2C3-CA3B-4A15-A77D-E7CA2169E3C9}" srcOrd="0" destOrd="0" presId="urn:microsoft.com/office/officeart/2005/8/layout/arrow2"/>
    <dgm:cxn modelId="{789902C6-2694-4E36-A436-50E37C00E1FE}" srcId="{0A0A7437-850B-4BDB-86D2-47DC97FF15C5}" destId="{D97D86A0-25C5-49E6-BDE1-F86DF3EFEA66}" srcOrd="1" destOrd="0" parTransId="{570936EE-1D68-480A-9FC2-D81D64761B21}" sibTransId="{78E34640-36F9-46AA-9563-70C738D8E6E6}"/>
    <dgm:cxn modelId="{7181FF36-6F28-4FCB-80D3-EBC00D6F7A05}" srcId="{0A0A7437-850B-4BDB-86D2-47DC97FF15C5}" destId="{33C6516C-5C94-4D31-934D-60CC82FDC6D3}" srcOrd="2" destOrd="0" parTransId="{35246DB6-5513-48D8-898A-5FB127076319}" sibTransId="{FC13A9F4-CE1B-4963-B032-6EA1D833C12C}"/>
    <dgm:cxn modelId="{644243B5-9C3C-4770-BEB5-93E55826E517}" type="presOf" srcId="{B67E48C1-E55D-4023-9540-D8203828D4E7}" destId="{0B20B358-9168-4E52-88FE-38AE30810A27}" srcOrd="0" destOrd="0" presId="urn:microsoft.com/office/officeart/2005/8/layout/arrow2"/>
    <dgm:cxn modelId="{E00B39D2-B663-421A-AB7C-2275B0DD5EC8}" srcId="{0A0A7437-850B-4BDB-86D2-47DC97FF15C5}" destId="{EAB2E406-2404-468F-B2E0-2EADDF33E796}" srcOrd="0" destOrd="0" parTransId="{AFBDD79D-DF46-4258-ADA7-0F9576B0DF2D}" sibTransId="{E9095D97-3394-4BA2-ABAF-1F5A6C0DBDF1}"/>
    <dgm:cxn modelId="{1A2688F8-0132-4BD1-9B9A-220BB7FF2C80}" type="presOf" srcId="{B4F1A56B-3B66-463B-85E0-B8FCA7213A8E}" destId="{455373A1-A4A6-4188-B304-7142D70DCE25}" srcOrd="0" destOrd="0" presId="urn:microsoft.com/office/officeart/2005/8/layout/arrow2"/>
    <dgm:cxn modelId="{EF7ADB8C-72DB-4D1D-93F7-4A9F3EA302F9}" type="presOf" srcId="{0A0A7437-850B-4BDB-86D2-47DC97FF15C5}" destId="{0A11CC6A-E5CE-479E-8DE6-608250A59F8B}" srcOrd="0" destOrd="0" presId="urn:microsoft.com/office/officeart/2005/8/layout/arrow2"/>
    <dgm:cxn modelId="{272FE308-70FA-4598-937D-EBCA2B615353}" type="presParOf" srcId="{0A11CC6A-E5CE-479E-8DE6-608250A59F8B}" destId="{9A45897D-244E-4ADC-9637-F28C2495242D}" srcOrd="0" destOrd="0" presId="urn:microsoft.com/office/officeart/2005/8/layout/arrow2"/>
    <dgm:cxn modelId="{C72AEE1D-3C2B-4985-9E12-B36F504A1C2D}" type="presParOf" srcId="{0A11CC6A-E5CE-479E-8DE6-608250A59F8B}" destId="{EE159CD0-3FBA-431A-8EB9-FDB6013A2BC1}" srcOrd="1" destOrd="0" presId="urn:microsoft.com/office/officeart/2005/8/layout/arrow2"/>
    <dgm:cxn modelId="{BA7BB5AA-A8F6-494B-9BED-3703E4915CD5}" type="presParOf" srcId="{EE159CD0-3FBA-431A-8EB9-FDB6013A2BC1}" destId="{2E2AA269-9947-4696-821A-15C60534CE37}" srcOrd="0" destOrd="0" presId="urn:microsoft.com/office/officeart/2005/8/layout/arrow2"/>
    <dgm:cxn modelId="{FBAE1D52-CD95-433E-9F04-450935D1240E}" type="presParOf" srcId="{EE159CD0-3FBA-431A-8EB9-FDB6013A2BC1}" destId="{FE28C2C3-CA3B-4A15-A77D-E7CA2169E3C9}" srcOrd="1" destOrd="0" presId="urn:microsoft.com/office/officeart/2005/8/layout/arrow2"/>
    <dgm:cxn modelId="{F6C66722-0BB6-4B6E-8ACA-6E35C0C78EF8}" type="presParOf" srcId="{EE159CD0-3FBA-431A-8EB9-FDB6013A2BC1}" destId="{827CD4FA-47A9-4B6F-816D-4B15BC8502D3}" srcOrd="2" destOrd="0" presId="urn:microsoft.com/office/officeart/2005/8/layout/arrow2"/>
    <dgm:cxn modelId="{F613E958-C5A4-4CE3-B908-BEC9E020A05D}" type="presParOf" srcId="{EE159CD0-3FBA-431A-8EB9-FDB6013A2BC1}" destId="{A056A0F3-AAD0-4776-85A6-CA1264309DF1}" srcOrd="3" destOrd="0" presId="urn:microsoft.com/office/officeart/2005/8/layout/arrow2"/>
    <dgm:cxn modelId="{ECB12921-D43C-440E-86FA-BBA63BD169A4}" type="presParOf" srcId="{EE159CD0-3FBA-431A-8EB9-FDB6013A2BC1}" destId="{EBB743F6-8717-4F7F-A146-BD3C3538A6B3}" srcOrd="4" destOrd="0" presId="urn:microsoft.com/office/officeart/2005/8/layout/arrow2"/>
    <dgm:cxn modelId="{769F287F-ACA2-4269-8BB8-48AD807B8931}" type="presParOf" srcId="{EE159CD0-3FBA-431A-8EB9-FDB6013A2BC1}" destId="{B0F9DD54-2B2C-4FF0-98D1-88152EF96110}" srcOrd="5" destOrd="0" presId="urn:microsoft.com/office/officeart/2005/8/layout/arrow2"/>
    <dgm:cxn modelId="{02088607-D873-4BE7-A566-77E0DC6D31A8}" type="presParOf" srcId="{EE159CD0-3FBA-431A-8EB9-FDB6013A2BC1}" destId="{6AA814EF-F2BB-497E-97D7-F1A3CD84DB9D}" srcOrd="6" destOrd="0" presId="urn:microsoft.com/office/officeart/2005/8/layout/arrow2"/>
    <dgm:cxn modelId="{E0858998-F3B9-4A79-B222-C8053A4D8B65}" type="presParOf" srcId="{EE159CD0-3FBA-431A-8EB9-FDB6013A2BC1}" destId="{0B20B358-9168-4E52-88FE-38AE30810A27}" srcOrd="7" destOrd="0" presId="urn:microsoft.com/office/officeart/2005/8/layout/arrow2"/>
    <dgm:cxn modelId="{9403E819-9DFA-4B8F-B54A-5EE862A2BDD5}" type="presParOf" srcId="{EE159CD0-3FBA-431A-8EB9-FDB6013A2BC1}" destId="{AE05AF69-24AA-4F34-A36B-84264BA346CC}" srcOrd="8" destOrd="0" presId="urn:microsoft.com/office/officeart/2005/8/layout/arrow2"/>
    <dgm:cxn modelId="{D04F3017-8D95-4C98-BEB2-DFF3323A12A7}" type="presParOf" srcId="{EE159CD0-3FBA-431A-8EB9-FDB6013A2BC1}" destId="{455373A1-A4A6-4188-B304-7142D70DCE2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D499BD-0E94-4FAA-A2A8-7B6F7B469560}">
      <dsp:nvSpPr>
        <dsp:cNvPr id="0" name=""/>
        <dsp:cNvSpPr/>
      </dsp:nvSpPr>
      <dsp:spPr>
        <a:xfrm>
          <a:off x="0" y="0"/>
          <a:ext cx="5194604" cy="65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imes New Roman" panose="02020603050405020304" pitchFamily="18" charset="0"/>
            </a:rPr>
            <a:t>خطوات</a:t>
          </a:r>
          <a:r>
            <a: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kumimoji="0" lang="ar-S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imes New Roman" panose="02020603050405020304" pitchFamily="18" charset="0"/>
            </a:rPr>
            <a:t>تصميم</a:t>
          </a:r>
          <a:endParaRPr lang="ar-DZ" sz="1800" kern="1200" dirty="0"/>
        </a:p>
      </dsp:txBody>
      <dsp:txXfrm>
        <a:off x="0" y="0"/>
        <a:ext cx="4446990" cy="657243"/>
      </dsp:txXfrm>
    </dsp:sp>
    <dsp:sp modelId="{77A3838A-B850-46A0-A2B8-C96545929B39}">
      <dsp:nvSpPr>
        <dsp:cNvPr id="0" name=""/>
        <dsp:cNvSpPr/>
      </dsp:nvSpPr>
      <dsp:spPr>
        <a:xfrm>
          <a:off x="387908" y="748526"/>
          <a:ext cx="5194604" cy="65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Y" altLang="ar-DZ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أن</a:t>
          </a:r>
          <a:r>
            <a:rPr kumimoji="0" lang="ar-DZ" altLang="ar-DZ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واع</a:t>
          </a:r>
          <a:r>
            <a:rPr kumimoji="0" lang="ar-SY" altLang="ar-DZ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ar-SY" altLang="ar-D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rPr>
            <a:t>الأسئلة</a:t>
          </a:r>
          <a:endParaRPr lang="ar-DZ" sz="1800" u="none" kern="1200" dirty="0"/>
        </a:p>
      </dsp:txBody>
      <dsp:txXfrm>
        <a:off x="387908" y="748526"/>
        <a:ext cx="4379488" cy="657243"/>
      </dsp:txXfrm>
    </dsp:sp>
    <dsp:sp modelId="{93A6C917-A1B3-4524-98B2-7D1402BA69EE}">
      <dsp:nvSpPr>
        <dsp:cNvPr id="0" name=""/>
        <dsp:cNvSpPr/>
      </dsp:nvSpPr>
      <dsp:spPr>
        <a:xfrm>
          <a:off x="775817" y="1497053"/>
          <a:ext cx="5194604" cy="65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DZ" altLang="ar-DZ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أقسام الاستبيان</a:t>
          </a:r>
          <a:endParaRPr kumimoji="0" lang="ar-DZ" altLang="ar-DZ" sz="1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5817" y="1497053"/>
        <a:ext cx="4379488" cy="657242"/>
      </dsp:txXfrm>
    </dsp:sp>
    <dsp:sp modelId="{FED9B06D-1AD0-4EC0-B340-BADA50A7B6F3}">
      <dsp:nvSpPr>
        <dsp:cNvPr id="0" name=""/>
        <dsp:cNvSpPr/>
      </dsp:nvSpPr>
      <dsp:spPr>
        <a:xfrm>
          <a:off x="1163726" y="2245580"/>
          <a:ext cx="5194604" cy="65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DZ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شروط تصميم الاستبيان</a:t>
          </a:r>
          <a:endParaRPr kumimoji="0" lang="ar-DZ" altLang="ar-DZ" sz="1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63726" y="2245580"/>
        <a:ext cx="4379488" cy="657243"/>
      </dsp:txXfrm>
    </dsp:sp>
    <dsp:sp modelId="{025E970D-CAC8-416B-9032-DDFB200B85CB}">
      <dsp:nvSpPr>
        <dsp:cNvPr id="0" name=""/>
        <dsp:cNvSpPr/>
      </dsp:nvSpPr>
      <dsp:spPr>
        <a:xfrm>
          <a:off x="1551635" y="2994107"/>
          <a:ext cx="5194604" cy="657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D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rPr>
            <a:t>خطوات تحليل البيانات المتحصل عليها من خلال الاستبيان</a:t>
          </a:r>
          <a:endParaRPr kumimoji="0" lang="ar-DZ" altLang="ar-DZ" sz="1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51635" y="2994107"/>
        <a:ext cx="4379488" cy="657242"/>
      </dsp:txXfrm>
    </dsp:sp>
    <dsp:sp modelId="{64F99F0E-EA47-4E34-A41D-D227EECF2D6C}">
      <dsp:nvSpPr>
        <dsp:cNvPr id="0" name=""/>
        <dsp:cNvSpPr/>
      </dsp:nvSpPr>
      <dsp:spPr>
        <a:xfrm>
          <a:off x="4767396" y="480152"/>
          <a:ext cx="427207" cy="427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2000" kern="1200"/>
        </a:p>
      </dsp:txBody>
      <dsp:txXfrm>
        <a:off x="4767396" y="480152"/>
        <a:ext cx="427207" cy="427207"/>
      </dsp:txXfrm>
    </dsp:sp>
    <dsp:sp modelId="{86B33677-6D31-447A-86B7-C74F21107E2D}">
      <dsp:nvSpPr>
        <dsp:cNvPr id="0" name=""/>
        <dsp:cNvSpPr/>
      </dsp:nvSpPr>
      <dsp:spPr>
        <a:xfrm>
          <a:off x="5155305" y="1228679"/>
          <a:ext cx="427207" cy="427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2000" kern="1200"/>
        </a:p>
      </dsp:txBody>
      <dsp:txXfrm>
        <a:off x="5155305" y="1228679"/>
        <a:ext cx="427207" cy="427207"/>
      </dsp:txXfrm>
    </dsp:sp>
    <dsp:sp modelId="{3DA6CA8F-260D-4922-8A72-5D7C62C664ED}">
      <dsp:nvSpPr>
        <dsp:cNvPr id="0" name=""/>
        <dsp:cNvSpPr/>
      </dsp:nvSpPr>
      <dsp:spPr>
        <a:xfrm>
          <a:off x="5543214" y="1966251"/>
          <a:ext cx="427207" cy="427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2000" kern="1200"/>
        </a:p>
      </dsp:txBody>
      <dsp:txXfrm>
        <a:off x="5543214" y="1966251"/>
        <a:ext cx="427207" cy="427207"/>
      </dsp:txXfrm>
    </dsp:sp>
    <dsp:sp modelId="{089FE0BA-60AB-4C5A-A144-C4A17A884911}">
      <dsp:nvSpPr>
        <dsp:cNvPr id="0" name=""/>
        <dsp:cNvSpPr/>
      </dsp:nvSpPr>
      <dsp:spPr>
        <a:xfrm>
          <a:off x="5931123" y="2722081"/>
          <a:ext cx="427207" cy="427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2000" kern="1200"/>
        </a:p>
      </dsp:txBody>
      <dsp:txXfrm>
        <a:off x="5931123" y="2722081"/>
        <a:ext cx="427207" cy="427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5897D-244E-4ADC-9637-F28C2495242D}">
      <dsp:nvSpPr>
        <dsp:cNvPr id="0" name=""/>
        <dsp:cNvSpPr/>
      </dsp:nvSpPr>
      <dsp:spPr>
        <a:xfrm>
          <a:off x="882226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AA269-9947-4696-821A-15C60534CE37}">
      <dsp:nvSpPr>
        <dsp:cNvPr id="0" name=""/>
        <dsp:cNvSpPr/>
      </dsp:nvSpPr>
      <dsp:spPr>
        <a:xfrm>
          <a:off x="1736208" y="4029320"/>
          <a:ext cx="199406" cy="199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8C2C3-CA3B-4A15-A77D-E7CA2169E3C9}">
      <dsp:nvSpPr>
        <dsp:cNvPr id="0" name=""/>
        <dsp:cNvSpPr/>
      </dsp:nvSpPr>
      <dsp:spPr>
        <a:xfrm>
          <a:off x="1835911" y="4129024"/>
          <a:ext cx="1135752" cy="128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/>
            <a:t>ترقيم الاستمارات</a:t>
          </a:r>
        </a:p>
      </dsp:txBody>
      <dsp:txXfrm>
        <a:off x="1835911" y="4129024"/>
        <a:ext cx="1135752" cy="1289642"/>
      </dsp:txXfrm>
    </dsp:sp>
    <dsp:sp modelId="{827CD4FA-47A9-4B6F-816D-4B15BC8502D3}">
      <dsp:nvSpPr>
        <dsp:cNvPr id="0" name=""/>
        <dsp:cNvSpPr/>
      </dsp:nvSpPr>
      <dsp:spPr>
        <a:xfrm>
          <a:off x="2815606" y="2992187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6A0F3-AAD0-4776-85A6-CA1264309DF1}">
      <dsp:nvSpPr>
        <dsp:cNvPr id="0" name=""/>
        <dsp:cNvSpPr/>
      </dsp:nvSpPr>
      <dsp:spPr>
        <a:xfrm>
          <a:off x="2758274" y="3148245"/>
          <a:ext cx="1865977" cy="22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/>
            <a:t>ترميز الأسئلة وتشفير الإجابات</a:t>
          </a:r>
        </a:p>
      </dsp:txBody>
      <dsp:txXfrm>
        <a:off x="2758274" y="3148245"/>
        <a:ext cx="1865977" cy="2270421"/>
      </dsp:txXfrm>
    </dsp:sp>
    <dsp:sp modelId="{EBB743F6-8717-4F7F-A146-BD3C3538A6B3}">
      <dsp:nvSpPr>
        <dsp:cNvPr id="0" name=""/>
        <dsp:cNvSpPr/>
      </dsp:nvSpPr>
      <dsp:spPr>
        <a:xfrm>
          <a:off x="4202785" y="2165299"/>
          <a:ext cx="416153" cy="416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9DD54-2B2C-4FF0-98D1-88152EF96110}">
      <dsp:nvSpPr>
        <dsp:cNvPr id="0" name=""/>
        <dsp:cNvSpPr/>
      </dsp:nvSpPr>
      <dsp:spPr>
        <a:xfrm>
          <a:off x="4410862" y="2373376"/>
          <a:ext cx="1673284" cy="304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11" tIns="0" rIns="0" bIns="0" numCol="1" spcCol="1270" anchor="t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/>
            <a:t>إدخال بيانات الاستبيان</a:t>
          </a:r>
        </a:p>
      </dsp:txBody>
      <dsp:txXfrm>
        <a:off x="4410862" y="2373376"/>
        <a:ext cx="1673284" cy="3045290"/>
      </dsp:txXfrm>
    </dsp:sp>
    <dsp:sp modelId="{6AA814EF-F2BB-497E-97D7-F1A3CD84DB9D}">
      <dsp:nvSpPr>
        <dsp:cNvPr id="0" name=""/>
        <dsp:cNvSpPr/>
      </dsp:nvSpPr>
      <dsp:spPr>
        <a:xfrm>
          <a:off x="5815380" y="1519394"/>
          <a:ext cx="537531" cy="53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0B358-9168-4E52-88FE-38AE30810A27}">
      <dsp:nvSpPr>
        <dsp:cNvPr id="0" name=""/>
        <dsp:cNvSpPr/>
      </dsp:nvSpPr>
      <dsp:spPr>
        <a:xfrm>
          <a:off x="6084146" y="1788160"/>
          <a:ext cx="1733973" cy="363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27" tIns="0" rIns="0" bIns="0" numCol="1" spcCol="1270" anchor="t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/>
            <a:t>المعالجة الإحصائية</a:t>
          </a:r>
        </a:p>
      </dsp:txBody>
      <dsp:txXfrm>
        <a:off x="6084146" y="1788160"/>
        <a:ext cx="1733973" cy="3630506"/>
      </dsp:txXfrm>
    </dsp:sp>
    <dsp:sp modelId="{AE05AF69-24AA-4F34-A36B-84264BA346CC}">
      <dsp:nvSpPr>
        <dsp:cNvPr id="0" name=""/>
        <dsp:cNvSpPr/>
      </dsp:nvSpPr>
      <dsp:spPr>
        <a:xfrm>
          <a:off x="7475660" y="1088068"/>
          <a:ext cx="684919" cy="684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373A1-A4A6-4188-B304-7142D70DCE25}">
      <dsp:nvSpPr>
        <dsp:cNvPr id="0" name=""/>
        <dsp:cNvSpPr/>
      </dsp:nvSpPr>
      <dsp:spPr>
        <a:xfrm>
          <a:off x="7818120" y="1430528"/>
          <a:ext cx="1733973" cy="398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25" tIns="0" rIns="0" bIns="0" numCol="1" spcCol="1270" anchor="t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200" kern="1200" dirty="0"/>
            <a:t>بناء التقرير النهائي</a:t>
          </a:r>
        </a:p>
      </dsp:txBody>
      <dsp:txXfrm>
        <a:off x="7818120" y="1430528"/>
        <a:ext cx="1733973" cy="398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304AE7-290C-4346-807A-9126851E2D18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7D570F-D963-48F5-A74F-73BA8004EC92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9248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74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147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42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03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296041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468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459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4023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638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8737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006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428714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289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194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37744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663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8322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BA8344-6BA9-4667-822B-C1A1B05C57A0}" type="datetimeFigureOut">
              <a:rPr lang="ar-DZ" smtClean="0"/>
              <a:pPr/>
              <a:t>03-06-1445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4E3C8-EEF5-451F-BCCA-B93B31E1E40D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xmlns="" val="14672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EB5FF8FA-989E-4657-B4C7-C00BEC38C4EB}"/>
              </a:ext>
            </a:extLst>
          </p:cNvPr>
          <p:cNvSpPr txBox="1"/>
          <p:nvPr/>
        </p:nvSpPr>
        <p:spPr>
          <a:xfrm>
            <a:off x="4110580" y="1745685"/>
            <a:ext cx="3896951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مقياس الادوات الاحصائية لتحليل البيانات</a:t>
            </a:r>
            <a:endParaRPr lang="ar-DZ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ar-DZ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DZ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دروس موجهة لطلبة السنة الثالثة </a:t>
            </a:r>
            <a:r>
              <a:rPr lang="ar-DZ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محاسبة وجباية</a:t>
            </a:r>
            <a:endParaRPr lang="ar-DZ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D75AB301-0AF0-4BA6-9884-D1C985D26209}"/>
              </a:ext>
            </a:extLst>
          </p:cNvPr>
          <p:cNvSpPr txBox="1"/>
          <p:nvPr/>
        </p:nvSpPr>
        <p:spPr>
          <a:xfrm>
            <a:off x="3189514" y="5642010"/>
            <a:ext cx="5760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b="1" dirty="0"/>
              <a:t>الموسم الجامعي: 2023-2024</a:t>
            </a:r>
          </a:p>
        </p:txBody>
      </p:sp>
    </p:spTree>
    <p:extLst>
      <p:ext uri="{BB962C8B-B14F-4D97-AF65-F5344CB8AC3E}">
        <p14:creationId xmlns:p14="http://schemas.microsoft.com/office/powerpoint/2010/main" xmlns="" val="32467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xmlns="" id="{BF742A7B-574F-446B-B5DD-A8E21322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1473926"/>
            <a:ext cx="556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D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xmlns="" id="{DB81A385-2C7C-4C82-9084-2A67E905F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705395"/>
            <a:ext cx="9875520" cy="451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69900" marR="0" lvl="0" indent="-4699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977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ar-D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032000" y="966651"/>
          <a:ext cx="8127999" cy="4689569"/>
        </p:xfrm>
        <a:graphic>
          <a:graphicData uri="http://schemas.openxmlformats.org/drawingml/2006/table">
            <a:tbl>
              <a:tblPr/>
              <a:tblGrid>
                <a:gridCol w="4467337"/>
                <a:gridCol w="1219836"/>
                <a:gridCol w="1220413"/>
                <a:gridCol w="1220413"/>
              </a:tblGrid>
              <a:tr h="2758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Sakkal Majalla"/>
                        </a:rPr>
                        <a:t>السؤال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Sakkal Majalla"/>
                        </a:rPr>
                        <a:t>ترميز السؤال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Sakkal Majalla"/>
                        </a:rPr>
                        <a:t>ترميز القسم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300">
                        <a:solidFill>
                          <a:srgbClr val="FFFFFF"/>
                        </a:solidFill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Sakkal Majalla"/>
                        </a:rPr>
                        <a:t>الجنس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A1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Calibri"/>
                          <a:ea typeface="Calibri"/>
                          <a:cs typeface="Sakkal Majalla"/>
                        </a:rPr>
                        <a:t>قسم البيانات الشخصية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latin typeface="Sakkal Majalla"/>
                          <a:ea typeface="Calibri"/>
                          <a:cs typeface="Arial"/>
                        </a:rPr>
                        <a:t>A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dirty="0">
                          <a:latin typeface="Calibri"/>
                          <a:ea typeface="Calibri"/>
                          <a:cs typeface="Sakkal Majalla"/>
                        </a:rPr>
                        <a:t>ترميز الأسئلة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Sakkal Majalla"/>
                        </a:rPr>
                        <a:t>العمر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A2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Sakkal Majalla"/>
                        </a:rPr>
                        <a:t>الخبرة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A3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Sakkal Majalla"/>
                        </a:rPr>
                        <a:t>المنصب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A4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Sakkal Majalla"/>
                        </a:rPr>
                        <a:t>المؤهل العلمي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A5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نظر إليك بنظرات عدائية أو حدق بك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B1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akkal Majalla"/>
                        </a:rPr>
                        <a:t>القسم الثاني:  عدم الالتزام في مكان العمل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300" b="1">
                          <a:latin typeface="Sakkal Majalla"/>
                          <a:ea typeface="Calibri"/>
                          <a:cs typeface="Arial"/>
                        </a:rPr>
                        <a:t>B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قام بمقاطعتك أثناء حديثك ليتحدث هو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B2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قيمك أقل مما تستحق 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B3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صرخ عليك أو شتمك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B4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أدلى بملاحظات مهينة أو غير محترمة عنك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B5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تجاهلك أو لم يرد عليك (على سبيل المثال عاملك بأسلوب المعاملة الصامتة)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B6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غالبا ما أفكر في ترك العمل بالمستشفى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Sakkal Majalla"/>
                          <a:ea typeface="Calibri"/>
                          <a:cs typeface="Arial"/>
                        </a:rPr>
                        <a:t>C1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300" b="1">
                          <a:latin typeface="Calibri"/>
                          <a:ea typeface="Calibri"/>
                          <a:cs typeface="Sakkal Majalla"/>
                        </a:rPr>
                        <a:t>القسم الثالث:</a:t>
                      </a:r>
                      <a:r>
                        <a:rPr lang="ar-SA" sz="1300" b="1">
                          <a:latin typeface="Calibri"/>
                          <a:ea typeface="Calibri"/>
                          <a:cs typeface="Sakkal Majalla"/>
                        </a:rPr>
                        <a:t>نية ترك العمل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>
                          <a:latin typeface="Sakkal Majalla"/>
                          <a:ea typeface="Calibri"/>
                          <a:cs typeface="Arial"/>
                        </a:rPr>
                        <a:t>C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يعتبر بقائي في عملي الحالي أمرا ضروريا لقلة الخيارات الأخرى أمامي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C2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300">
                          <a:latin typeface="Calibri"/>
                          <a:ea typeface="Calibri"/>
                          <a:cs typeface="Sakkal Majalla"/>
                        </a:rPr>
                        <a:t>أنا ابحث الآن عن عمل في مؤسسة أخرى بشكل جدي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C3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SA" sz="1300">
                          <a:latin typeface="Calibri"/>
                          <a:ea typeface="Calibri"/>
                          <a:cs typeface="Sakkal Majalla"/>
                        </a:rPr>
                        <a:t>سوف اترك العمل في هذه المستشفى فورا حصولي على عمل آخر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>
                          <a:latin typeface="Sakkal Majalla"/>
                          <a:ea typeface="Calibri"/>
                          <a:cs typeface="Arial"/>
                        </a:rPr>
                        <a:t>C4</a:t>
                      </a:r>
                      <a:endParaRPr lang="fr-FR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5857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300" dirty="0">
                          <a:latin typeface="Calibri"/>
                          <a:ea typeface="Calibri"/>
                          <a:cs typeface="Sakkal Majalla"/>
                        </a:rPr>
                        <a:t>لن أخسر كثيرا إن تركت عملي الحالي بالمستشفى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latin typeface="Sakkal Majalla"/>
                          <a:ea typeface="Calibri"/>
                          <a:cs typeface="Arial"/>
                        </a:rPr>
                        <a:t>C5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408" marR="624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4957">
        <p14:prism dir="r" isInverted="1"/>
      </p:transition>
    </mc:Choice>
    <mc:Fallback>
      <p:transition spd="slow" advTm="34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651733C8-106D-48A6-9257-BF71F7359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941" y="504005"/>
            <a:ext cx="6248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647700" indent="-6477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647700" marR="0" lvl="0" indent="-64770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D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082A2512-DD22-48B4-8BED-B5E66108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90" y="1705786"/>
            <a:ext cx="10620103" cy="368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69900" marR="0" lvl="0" indent="-469900" algn="r" defTabSz="4572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FE7FF"/>
              </a:buClr>
              <a:buSzPct val="60000"/>
              <a:buFont typeface="Wingdings" panose="05000000000000000000" pitchFamily="2" charset="2"/>
              <a:buChar char="¤"/>
              <a:tabLst/>
              <a:defRPr/>
            </a:pPr>
            <a:endParaRPr kumimoji="0" lang="ar-SY" altLang="ar-D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49531" y="630414"/>
          <a:ext cx="9731828" cy="55042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6076"/>
                <a:gridCol w="1236076"/>
                <a:gridCol w="1136900"/>
                <a:gridCol w="1502254"/>
                <a:gridCol w="1540174"/>
                <a:gridCol w="1540174"/>
                <a:gridCol w="1540174"/>
              </a:tblGrid>
              <a:tr h="203184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/>
                        <a:t>تشفير الاجابات</a:t>
                      </a:r>
                      <a:endParaRPr lang="fr-FR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</a:tr>
              <a:tr h="203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5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4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3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2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1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ترميز السؤال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ترميز القسم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</a:tr>
              <a:tr h="203184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أنثى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/>
                        <a:t>ذكر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A1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قسم البيانات الشخصية</a:t>
                      </a:r>
                      <a:endParaRPr lang="fr-FR" sz="90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A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</a:tr>
              <a:tr h="203184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أكثر من 45 سنة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من 36-45 سنة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أقل من 35 سنة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A2</a:t>
                      </a:r>
                      <a:endParaRPr lang="fr-FR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84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أكثر من10 سنة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5-10 سنوات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أقل من 5 سنوات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A3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84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مخبري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مساعد ممرض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ممرض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طبيب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A4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84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Sakkal Majalla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دراسات عليا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جامعي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شهادة تكوين مهني 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مستوى الثانوية فأقل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A5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02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بشكل متكرر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أكثر من 4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مرتين أو 3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مرة واحدة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r-DZ" sz="1200"/>
                        <a:t>أبدا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B1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r-DZ" sz="1200"/>
                        <a:t>القسم الثاني:  عدم الالتزام في مكان العمل</a:t>
                      </a:r>
                      <a:endParaRPr lang="fr-FR" sz="900"/>
                    </a:p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200"/>
                        <a:t>B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</a:tr>
              <a:tr h="203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بشكل متكرر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أكثر من 4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مرتين أو 3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مرة واحدة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أبدا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B2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بشكل متكرر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أكثر من 4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مرتين أو 3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مرة واحدة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أبدا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B3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بشكل متكرر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أكثر من 4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مرتين أو 3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مرة واحدة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أبدا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B4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بشكل متكرر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أكثر من 4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مرتين أو 3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مرة واحدة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أبدا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B5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بشكل متكرر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أكثر من 4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مرتين أو 3 مرات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48710" algn="l"/>
                        </a:tabLst>
                      </a:pPr>
                      <a:r>
                        <a:rPr lang="ar-DZ" sz="1200"/>
                        <a:t>مرة واحدة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أبدا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B6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0046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محايد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/>
                        <a:t>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C1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dirty="0"/>
                        <a:t>القسم الثالث:</a:t>
                      </a:r>
                      <a:r>
                        <a:rPr lang="ar-SA" sz="1200" dirty="0"/>
                        <a:t>نية ترك العمل</a:t>
                      </a:r>
                      <a:endParaRPr lang="fr-FR" sz="900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C</a:t>
                      </a:r>
                      <a:endParaRPr lang="fr-FR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</a:tr>
              <a:tr h="530046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محايد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/>
                        <a:t>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C2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0046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محايد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/>
                        <a:t>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C3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0046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محايد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/>
                        <a:t>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C4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0046"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غير 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محايد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DZ" sz="1200"/>
                        <a:t>موافق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/>
                        <a:t>موافق بقوة</a:t>
                      </a:r>
                      <a:endParaRPr lang="fr-FR" sz="9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C5</a:t>
                      </a:r>
                      <a:endParaRPr lang="fr-FR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791" marR="5679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6051">
        <p14:prism dir="r" isInverted="1"/>
      </p:transition>
    </mc:Choice>
    <mc:Fallback>
      <p:transition spd="slow" advTm="660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B2414EF-5D45-42BB-90CA-71BEC395E363}"/>
              </a:ext>
            </a:extLst>
          </p:cNvPr>
          <p:cNvSpPr txBox="1"/>
          <p:nvPr/>
        </p:nvSpPr>
        <p:spPr>
          <a:xfrm>
            <a:off x="2730137" y="1149531"/>
            <a:ext cx="73021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خطة </a:t>
            </a:r>
            <a:r>
              <a:rPr kumimoji="0" lang="ar-D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الدرس </a:t>
            </a:r>
            <a:r>
              <a:rPr kumimoji="0" lang="ar-DZ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</a:t>
            </a:r>
            <a:r>
              <a:rPr lang="ar-DZ" sz="3600" b="1" smtClean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لسادس</a:t>
            </a:r>
            <a:endParaRPr kumimoji="0" lang="ar-D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xmlns="" id="{68B56FD2-71BB-4FD6-984A-21025E461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88646128"/>
              </p:ext>
            </p:extLst>
          </p:nvPr>
        </p:nvGraphicFramePr>
        <p:xfrm>
          <a:off x="2159726" y="1795862"/>
          <a:ext cx="6746240" cy="36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1719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7284">
        <p14:gallery dir="r"/>
      </p:transition>
    </mc:Choice>
    <mc:Fallback>
      <p:transition spd="slow" advTm="1728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7F30825B-52CE-464A-A3D4-2326476890A0}"/>
              </a:ext>
            </a:extLst>
          </p:cNvPr>
          <p:cNvSpPr txBox="1"/>
          <p:nvPr/>
        </p:nvSpPr>
        <p:spPr>
          <a:xfrm>
            <a:off x="2651761" y="2351314"/>
            <a:ext cx="71715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الاستبيانات</a:t>
            </a:r>
          </a:p>
        </p:txBody>
      </p:sp>
    </p:spTree>
    <p:extLst>
      <p:ext uri="{BB962C8B-B14F-4D97-AF65-F5344CB8AC3E}">
        <p14:creationId xmlns:p14="http://schemas.microsoft.com/office/powerpoint/2010/main" xmlns="" val="1943943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991">
        <p15:prstTrans prst="drape" invX="1"/>
      </p:transition>
    </mc:Choice>
    <mc:Fallback>
      <p:transition spd="slow" advTm="1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49304C03-5864-4304-AE54-AF4E2538954E}"/>
              </a:ext>
            </a:extLst>
          </p:cNvPr>
          <p:cNvSpPr/>
          <p:nvPr/>
        </p:nvSpPr>
        <p:spPr>
          <a:xfrm>
            <a:off x="914401" y="568632"/>
            <a:ext cx="10371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خطوات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تصميم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استبيان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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تتضمن الخطوات المطلوبة لتصميم </a:t>
            </a: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ما</a:t>
            </a:r>
            <a:r>
              <a:rPr kumimoji="0" lang="ar-D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imes New Roman" panose="02020603050405020304" pitchFamily="18" charset="0"/>
              </a:rPr>
              <a:t>يلي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</a:rPr>
              <a:t>.1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تحديد أهداف الاستبيان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</a:rPr>
              <a:t>.2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تحديد </a:t>
            </a:r>
            <a:r>
              <a:rPr kumimoji="0" lang="ar-D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المحاور التي ستتناولها </a:t>
            </a:r>
            <a:r>
              <a:rPr kumimoji="0" lang="ar-D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الاستبانة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</a:rPr>
              <a:t>3</a:t>
            </a:r>
            <a:r>
              <a:rPr kumimoji="0" lang="ar-D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صياغة الاسئلة.</a:t>
            </a:r>
          </a:p>
          <a:p>
            <a:pPr marL="0" marR="0" lvl="0" indent="0" algn="r" defTabSz="4572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3200" dirty="0" err="1" smtClean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4.</a:t>
            </a:r>
            <a:r>
              <a:rPr lang="ar-DZ" sz="3200" dirty="0" smtClean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تحكيم </a:t>
            </a:r>
            <a:r>
              <a:rPr lang="ar-DZ" sz="3200" dirty="0" err="1" smtClean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الاستبانة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</a:rPr>
              <a:t>.5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إجراء مسح تجريبي لاختبار الاستبيان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Calibri" panose="020F0502020204030204" pitchFamily="34" charset="0"/>
                <a:sym typeface="Wingdings" panose="05000000000000000000" pitchFamily="2" charset="2"/>
              </a:rPr>
              <a:t>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الحصول على نسخة نهائية من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</a:b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الاستبيان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</a:rPr>
              <a:t>6</a:t>
            </a:r>
            <a:r>
              <a:rPr lang="ar-DZ" sz="3200" dirty="0" smtClean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تحديد صدق </a:t>
            </a:r>
            <a:r>
              <a:rPr lang="ar-DZ" sz="3200" dirty="0" err="1" smtClean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الاستبانة</a:t>
            </a:r>
            <a:r>
              <a:rPr lang="ar-DZ" sz="3200" dirty="0" smtClean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وثباتها بالطرق الاحصائية</a:t>
            </a:r>
            <a:endParaRPr kumimoji="0" lang="ar-D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38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92679">
        <p15:prstTrans prst="peelOff" invX="1"/>
      </p:transition>
    </mc:Choice>
    <mc:Fallback>
      <p:transition spd="slow" advTm="92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BD183985-D3F0-417A-8547-483259367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593" y="685802"/>
            <a:ext cx="3204015" cy="46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altLang="ar-DZ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أن</a:t>
            </a:r>
            <a:r>
              <a:rPr kumimoji="0" lang="ar-DZ" altLang="ar-DZ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واع</a:t>
            </a:r>
            <a:r>
              <a:rPr kumimoji="0" lang="ar-SY" altLang="ar-DZ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altLang="ar-DZ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الأسئلة</a:t>
            </a:r>
            <a:r>
              <a:rPr kumimoji="0" lang="ar-SY" altLang="ar-D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ar-DZ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DE478060-16D5-4A7C-B423-F00681093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9" y="1410789"/>
            <a:ext cx="10280821" cy="482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977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ar-DZ" altLang="ar-D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يمكن ان نحصر ستة أنواع من اسئلة</a:t>
            </a:r>
            <a:r>
              <a:rPr kumimoji="0" lang="ar-DZ" altLang="ar-D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الاستبيان:</a:t>
            </a:r>
            <a:endParaRPr kumimoji="0" lang="ar-SY" altLang="ar-D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977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ar-DZ" altLang="ar-D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الاسئلة </a:t>
            </a:r>
            <a:r>
              <a:rPr kumimoji="0" lang="ar-DZ" altLang="ar-D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الديموغرافية</a:t>
            </a:r>
            <a:r>
              <a:rPr kumimoji="0" lang="ar-DZ" altLang="ar-D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DZ" altLang="ar-D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مثل الجنس،العمر، المؤهل </a:t>
            </a:r>
            <a:r>
              <a:rPr kumimoji="0" lang="ar-DZ" altLang="ar-D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الدراسي...</a:t>
            </a:r>
            <a:endParaRPr kumimoji="0" lang="ar-DZ" altLang="ar-D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977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ar-DZ" altLang="ar-DZ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الاسئلة الثنائية:</a:t>
            </a:r>
            <a:r>
              <a:rPr lang="ar-DZ" altLang="ar-DZ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والتي</a:t>
            </a:r>
            <a:r>
              <a:rPr lang="ar-DZ" altLang="ar-DZ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DZ" altLang="ar-DZ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تكون الاجابات فيها احدى الخيارين </a:t>
            </a:r>
            <a:r>
              <a:rPr lang="ar-DZ" altLang="ar-DZ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فقط </a:t>
            </a:r>
            <a:r>
              <a:rPr lang="ar-DZ" altLang="ar-DZ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(نعم أو لا</a:t>
            </a:r>
            <a:r>
              <a:rPr lang="ar-DZ" altLang="ar-DZ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)،</a:t>
            </a:r>
            <a:r>
              <a:rPr lang="ar-DZ" altLang="ar-DZ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ar-DZ" altLang="ar-DZ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متسعدأو</a:t>
            </a:r>
            <a:r>
              <a:rPr lang="ar-DZ" altLang="ar-DZ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غير مستعد</a:t>
            </a:r>
            <a:r>
              <a:rPr lang="ar-DZ" altLang="ar-DZ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)،</a:t>
            </a:r>
            <a:r>
              <a:rPr lang="ar-DZ" altLang="ar-DZ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(موافق أو غير موافق</a:t>
            </a:r>
            <a:r>
              <a:rPr lang="ar-DZ" altLang="ar-DZ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)،...</a:t>
            </a:r>
            <a:endParaRPr kumimoji="0" lang="ar-SY" altLang="ar-D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FE7F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ar-SY" alt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DZ" altLang="ar-D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اسئلة الاختيار المتعدد:هي </a:t>
            </a:r>
            <a:r>
              <a:rPr kumimoji="0" lang="ar-DZ" altLang="ar-D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التي</a:t>
            </a:r>
            <a:r>
              <a:rPr kumimoji="0" lang="ar-DZ" altLang="ar-D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تكون الاجابات فيها اختيار أو اختيارين من بين عدة خيارات.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FE7FF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ar-DZ" altLang="ar-DZ" sz="2400" b="1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الاسئلة الترتيبية:</a:t>
            </a:r>
            <a:r>
              <a:rPr lang="ar-DZ" altLang="ar-DZ" sz="240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وهي</a:t>
            </a:r>
            <a:r>
              <a:rPr lang="ar-DZ" altLang="ar-DZ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DZ" altLang="ar-DZ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التي تكون فيها الاجابة بترتيب بعض البدائل المتاحة وفق التفضيل أو الممارسة وغيرها.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FE7F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ar-DZ" altLang="ar-D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اسئلة</a:t>
            </a:r>
            <a:r>
              <a:rPr kumimoji="0" lang="ar-DZ" altLang="ar-DZ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ابداء الرأي او المواقف اتجاه موضوع معين</a:t>
            </a:r>
            <a:r>
              <a:rPr kumimoji="0" lang="ar-DZ" altLang="ar-D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،حيث يعطي المستجيب درجة الموافقة على كل عبارة من عبارات </a:t>
            </a:r>
            <a:r>
              <a:rPr kumimoji="0" lang="ar-DZ" altLang="ar-DZ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الاستبانة</a:t>
            </a:r>
            <a:r>
              <a:rPr kumimoji="0" lang="ar-DZ" altLang="ar-D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DZ" altLang="ar-DZ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مثل </a:t>
            </a:r>
            <a:r>
              <a:rPr kumimoji="0" lang="ar-DZ" altLang="ar-D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(موافق،محايد،غير موافق) وغيرها</a:t>
            </a:r>
            <a:endParaRPr kumimoji="0" lang="ar-SY" altLang="ar-D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FE7F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ar-SY" alt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السؤال المفتوح : </a:t>
            </a:r>
            <a:r>
              <a:rPr kumimoji="0" lang="ar-SY" alt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الأسئلة التي تتطلب كتابة نص حر.</a:t>
            </a:r>
            <a:br>
              <a:rPr kumimoji="0" lang="ar-SY" alt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ar-SY" alt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يشجع الأشخاص الذين سيجيبون على الاستبيان على إضافة آرائهم الخاصة, ومشاعرهم، ومواقفهم، حيث يمكن القائمين على الاستبيان من استخدامها في جمع المعطيات النوعية.</a:t>
            </a:r>
            <a:r>
              <a:rPr kumimoji="0" lang="en-US" alt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ar-D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76813">
        <p15:prstTrans prst="peelOff" invX="1"/>
      </p:transition>
    </mc:Choice>
    <mc:Fallback>
      <p:transition spd="slow" advTm="76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DBDB74B2-5055-4548-89D6-1B32B211ED1D}"/>
              </a:ext>
            </a:extLst>
          </p:cNvPr>
          <p:cNvSpPr/>
          <p:nvPr/>
        </p:nvSpPr>
        <p:spPr>
          <a:xfrm>
            <a:off x="378824" y="622177"/>
            <a:ext cx="11247120" cy="638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93725" algn="l"/>
              </a:tabLst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أقسام الاستبيان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يتم تقسيم وثيقة الاستبيان إلى ثلاثة أقسام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القسم الأول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ar-D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ي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تضمن المعلومات المتعلقة بالجهة المسؤولة عن البحث وعنوانها وأهدافها من الإحصاء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ar-DZ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tabLst>
                <a:tab pos="593725" algn="l"/>
              </a:tabLst>
              <a:defRPr/>
            </a:pPr>
            <a:r>
              <a:rPr lang="ar-SA" sz="4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القسم </a:t>
            </a:r>
            <a:r>
              <a:rPr lang="ar-SA" sz="4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الثا</a:t>
            </a:r>
            <a:r>
              <a:rPr lang="ar-DZ" sz="4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ني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يتضمن التعليمات الخاصة بشرح الأسئلة</a:t>
            </a: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كيفية ملء الاستمارة, المدة التي </a:t>
            </a:r>
            <a:r>
              <a:rPr lang="ar-SA" sz="40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يستغرقها</a:t>
            </a:r>
            <a:r>
              <a:rPr lang="ar-SA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الاستبيان</a:t>
            </a: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القسم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الثا</a:t>
            </a:r>
            <a:r>
              <a:rPr kumimoji="0" lang="ar-D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لث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يتضمن مجموعات الأسئلة, مبتدئين بتلك التي لا تحتاج إلى تفكير, وبحيث تكون مجموعات الأسئلة متجانسة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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658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5626">
        <p15:prstTrans prst="peelOff" invX="1"/>
      </p:transition>
    </mc:Choice>
    <mc:Fallback>
      <p:transition spd="slow" advTm="356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DZ" b="1" dirty="0" smtClean="0"/>
              <a:t>شروط يجب </a:t>
            </a:r>
            <a:r>
              <a:rPr lang="ar-DZ" b="1" dirty="0" err="1" smtClean="0"/>
              <a:t>مرعاتها</a:t>
            </a:r>
            <a:r>
              <a:rPr lang="ar-DZ" b="1" dirty="0" smtClean="0"/>
              <a:t> في تصميم الاستبيان</a:t>
            </a:r>
            <a:br>
              <a:rPr lang="ar-DZ" b="1" dirty="0" smtClean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ar-DZ" dirty="0" smtClean="0"/>
              <a:t>يجب أن تكون أسئلة الاستبيان بسيطة ومفهومة للجميع بنفس الطريقة </a:t>
            </a:r>
          </a:p>
          <a:p>
            <a:pPr>
              <a:buFont typeface="Wingdings" pitchFamily="2" charset="2"/>
              <a:buChar char="ü"/>
            </a:pPr>
            <a:r>
              <a:rPr lang="ar-DZ" dirty="0" smtClean="0"/>
              <a:t>يجب على الباحث الابتعاد عن الاسئلة الموحية </a:t>
            </a:r>
            <a:r>
              <a:rPr lang="ar-DZ" dirty="0" err="1" smtClean="0"/>
              <a:t>بالاجابة</a:t>
            </a:r>
            <a:endParaRPr lang="ar-DZ" dirty="0" smtClean="0"/>
          </a:p>
          <a:p>
            <a:pPr>
              <a:buFont typeface="Wingdings" pitchFamily="2" charset="2"/>
              <a:buChar char="ü"/>
            </a:pPr>
            <a:r>
              <a:rPr lang="ar-DZ" dirty="0" smtClean="0"/>
              <a:t>يجب تحديد الكميات والوحدات عندما تكون الاجابات ارقاما</a:t>
            </a:r>
          </a:p>
          <a:p>
            <a:pPr>
              <a:buFont typeface="Wingdings" pitchFamily="2" charset="2"/>
              <a:buChar char="ü"/>
            </a:pPr>
            <a:r>
              <a:rPr lang="ar-DZ" dirty="0" smtClean="0"/>
              <a:t>يجب ان يكون الاستبيان قصيرا قدر الامكان</a:t>
            </a:r>
          </a:p>
          <a:p>
            <a:pPr>
              <a:buFont typeface="Wingdings" pitchFamily="2" charset="2"/>
              <a:buChar char="ü"/>
            </a:pPr>
            <a:r>
              <a:rPr lang="ar-DZ" dirty="0" smtClean="0"/>
              <a:t>يفضل ان يوزع الاستبيان على مجموعة صغيرة للتجريب وتعديل الاخطاء قبل التطبيق النهائي</a:t>
            </a:r>
          </a:p>
          <a:p>
            <a:pPr>
              <a:buFont typeface="Wingdings" pitchFamily="2" charset="2"/>
              <a:buChar char="ü"/>
            </a:pPr>
            <a:r>
              <a:rPr lang="ar-DZ" dirty="0" smtClean="0"/>
              <a:t>يجب ان يكون الاستبيان ثابتا وصادقا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xmlns="" id="{4C233788-82B7-48ED-9432-F26042506246}"/>
              </a:ext>
            </a:extLst>
          </p:cNvPr>
          <p:cNvGraphicFramePr/>
          <p:nvPr/>
        </p:nvGraphicFramePr>
        <p:xfrm>
          <a:off x="1071154" y="771917"/>
          <a:ext cx="10434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07BC7F09-B512-4FE3-AF37-C55158BE6C86}"/>
              </a:ext>
            </a:extLst>
          </p:cNvPr>
          <p:cNvSpPr txBox="1"/>
          <p:nvPr/>
        </p:nvSpPr>
        <p:spPr>
          <a:xfrm>
            <a:off x="1306286" y="862149"/>
            <a:ext cx="52251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خطوات تحليل البيانات المتحصل عليها من خلال الاستبيان</a:t>
            </a:r>
          </a:p>
        </p:txBody>
      </p:sp>
    </p:spTree>
    <p:extLst>
      <p:ext uri="{BB962C8B-B14F-4D97-AF65-F5344CB8AC3E}">
        <p14:creationId xmlns:p14="http://schemas.microsoft.com/office/powerpoint/2010/main" xmlns="" val="3958109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4638">
        <p15:prstTrans prst="peelOff" invX="1"/>
      </p:transition>
    </mc:Choice>
    <mc:Fallback>
      <p:transition spd="slow" advTm="246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F7E03A49-ED13-4A84-8AEA-4E4AB16C9538}"/>
              </a:ext>
            </a:extLst>
          </p:cNvPr>
          <p:cNvSpPr/>
          <p:nvPr/>
        </p:nvSpPr>
        <p:spPr>
          <a:xfrm>
            <a:off x="783771" y="891355"/>
            <a:ext cx="10345783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ترميز أسئلة الاستبيان وتشفير </a:t>
            </a:r>
            <a:r>
              <a:rPr kumimoji="0" lang="ar-D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الاجابات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ترميز الأسئلة: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تتمثل عملية ترميز الأسئلة بكل بساطة في تحويل الأسئلة إلى رموز تختصرها ويمكن اعتماد الحروف والأرقام لتنفيذ ذلك، حيث يفضل استخدام حرف خاص بكل قسم من أقسام الاستبيان،</a:t>
            </a:r>
            <a:endParaRPr kumimoji="0" lang="ar-D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تشفير الاجابات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D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ar-D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تحويل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D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إجابات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القسم </a:t>
            </a:r>
            <a:r>
              <a:rPr kumimoji="0" lang="ar-D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749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42622">
        <p15:prstTrans prst="peelOff" invX="1"/>
      </p:transition>
    </mc:Choice>
    <mc:Fallback>
      <p:transition spd="slow" advTm="426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6597</TotalTime>
  <Words>622</Words>
  <Application>Microsoft Office PowerPoint</Application>
  <PresentationFormat>Personnalisé</PresentationFormat>
  <Paragraphs>182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عضوي</vt:lpstr>
      <vt:lpstr>Diapositive 1</vt:lpstr>
      <vt:lpstr>Diapositive 2</vt:lpstr>
      <vt:lpstr>Diapositive 3</vt:lpstr>
      <vt:lpstr>Diapositive 4</vt:lpstr>
      <vt:lpstr>Diapositive 5</vt:lpstr>
      <vt:lpstr>Diapositive 6</vt:lpstr>
      <vt:lpstr>شروط يجب مرعاتها في تصميم الاستبيان 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Mohamed Elbey</dc:creator>
  <cp:lastModifiedBy>windows</cp:lastModifiedBy>
  <cp:revision>127</cp:revision>
  <dcterms:created xsi:type="dcterms:W3CDTF">2021-02-01T07:48:26Z</dcterms:created>
  <dcterms:modified xsi:type="dcterms:W3CDTF">2023-12-15T16:48:18Z</dcterms:modified>
</cp:coreProperties>
</file>