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48" r:id="rId2"/>
  </p:sldMasterIdLst>
  <p:sldIdLst>
    <p:sldId id="256" r:id="rId3"/>
    <p:sldId id="271" r:id="rId4"/>
    <p:sldId id="257" r:id="rId5"/>
    <p:sldId id="258" r:id="rId6"/>
    <p:sldId id="260" r:id="rId7"/>
    <p:sldId id="261" r:id="rId8"/>
    <p:sldId id="262" r:id="rId9"/>
    <p:sldId id="263" r:id="rId10"/>
    <p:sldId id="266" r:id="rId11"/>
    <p:sldId id="268" r:id="rId12"/>
    <p:sldId id="267" r:id="rId13"/>
    <p:sldId id="269"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2A6A6"/>
    <a:srgbClr val="66CDAA"/>
    <a:srgbClr val="90E0AC"/>
    <a:srgbClr val="F00E4A"/>
    <a:srgbClr val="F71BEC"/>
    <a:srgbClr val="7EF79A"/>
    <a:srgbClr val="7EF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9DA72-EE49-4660-AA41-8D15AA50A312}" v="730" dt="2023-03-11T16:01:28.817"/>
    <p1510:client id="{3BD14404-B851-4911-9740-186BAFFA5E9E}" v="523" dt="2023-03-10T15:49:21.363"/>
    <p1510:client id="{503D8CCB-5E5A-4D14-AD83-C5AB7CA50F93}" v="1976" dt="2023-03-11T13:48:03.927"/>
    <p1510:client id="{90393DD0-9705-46E2-BA15-AC8FA7BE7E08}" v="9" dt="2023-03-10T14:06:36.119"/>
    <p1510:client id="{D3EACBBA-C68C-42AA-BE58-F9902DB46FCC}" v="306" dt="2023-03-10T11:54:38.043"/>
    <p1510:client id="{E859ACB3-A2DA-47D7-B530-20350167958B}" v="493" dt="2023-03-10T13:54:58.5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l khe" userId="bfa7d19c802882be" providerId="Windows Live" clId="Web-{1B49DA72-EE49-4660-AA41-8D15AA50A312}"/>
    <pc:docChg chg="mod addSld delSld modSld addMainMaster modMainMaster">
      <pc:chgData name="Dalal khe" userId="bfa7d19c802882be" providerId="Windows Live" clId="Web-{1B49DA72-EE49-4660-AA41-8D15AA50A312}" dt="2023-03-11T16:01:28.817" v="506" actId="20577"/>
      <pc:docMkLst>
        <pc:docMk/>
      </pc:docMkLst>
      <pc:sldChg chg="addSp delSp modSp">
        <pc:chgData name="Dalal khe" userId="bfa7d19c802882be" providerId="Windows Live" clId="Web-{1B49DA72-EE49-4660-AA41-8D15AA50A312}" dt="2023-03-11T15:57:28.171" v="446" actId="20577"/>
        <pc:sldMkLst>
          <pc:docMk/>
          <pc:sldMk cId="3784089036" sldId="256"/>
        </pc:sldMkLst>
        <pc:spChg chg="mod">
          <ac:chgData name="Dalal khe" userId="bfa7d19c802882be" providerId="Windows Live" clId="Web-{1B49DA72-EE49-4660-AA41-8D15AA50A312}" dt="2023-03-11T15:31:07.047" v="262" actId="20577"/>
          <ac:spMkLst>
            <pc:docMk/>
            <pc:sldMk cId="3784089036" sldId="256"/>
            <ac:spMk id="2" creationId="{00000000-0000-0000-0000-000000000000}"/>
          </ac:spMkLst>
        </pc:spChg>
        <pc:spChg chg="mod">
          <ac:chgData name="Dalal khe" userId="bfa7d19c802882be" providerId="Windows Live" clId="Web-{1B49DA72-EE49-4660-AA41-8D15AA50A312}" dt="2023-03-11T15:29:04.232" v="259" actId="20577"/>
          <ac:spMkLst>
            <pc:docMk/>
            <pc:sldMk cId="3784089036" sldId="256"/>
            <ac:spMk id="3" creationId="{00000000-0000-0000-0000-000000000000}"/>
          </ac:spMkLst>
        </pc:spChg>
        <pc:spChg chg="mod">
          <ac:chgData name="Dalal khe" userId="bfa7d19c802882be" providerId="Windows Live" clId="Web-{1B49DA72-EE49-4660-AA41-8D15AA50A312}" dt="2023-03-11T15:57:28.171" v="446" actId="20577"/>
          <ac:spMkLst>
            <pc:docMk/>
            <pc:sldMk cId="3784089036" sldId="256"/>
            <ac:spMk id="5" creationId="{3BB8CB96-D352-C260-355A-2ED9DD0DB888}"/>
          </ac:spMkLst>
        </pc:spChg>
        <pc:spChg chg="add del mod">
          <ac:chgData name="Dalal khe" userId="bfa7d19c802882be" providerId="Windows Live" clId="Web-{1B49DA72-EE49-4660-AA41-8D15AA50A312}" dt="2023-03-11T15:51:04.257" v="372"/>
          <ac:spMkLst>
            <pc:docMk/>
            <pc:sldMk cId="3784089036" sldId="256"/>
            <ac:spMk id="6" creationId="{F37DF076-9060-AB86-4C08-61898AE348A9}"/>
          </ac:spMkLst>
        </pc:spChg>
      </pc:sldChg>
      <pc:sldChg chg="addSp delSp modSp">
        <pc:chgData name="Dalal khe" userId="bfa7d19c802882be" providerId="Windows Live" clId="Web-{1B49DA72-EE49-4660-AA41-8D15AA50A312}" dt="2023-03-11T15:54:46.465" v="409" actId="20577"/>
        <pc:sldMkLst>
          <pc:docMk/>
          <pc:sldMk cId="1034873056" sldId="257"/>
        </pc:sldMkLst>
        <pc:spChg chg="mod">
          <ac:chgData name="Dalal khe" userId="bfa7d19c802882be" providerId="Windows Live" clId="Web-{1B49DA72-EE49-4660-AA41-8D15AA50A312}" dt="2023-03-11T15:34:40.613" v="269" actId="1076"/>
          <ac:spMkLst>
            <pc:docMk/>
            <pc:sldMk cId="1034873056" sldId="257"/>
            <ac:spMk id="2" creationId="{588F41BC-8566-FF7C-98C4-D0772FED5EDE}"/>
          </ac:spMkLst>
        </pc:spChg>
        <pc:spChg chg="mod">
          <ac:chgData name="Dalal khe" userId="bfa7d19c802882be" providerId="Windows Live" clId="Web-{1B49DA72-EE49-4660-AA41-8D15AA50A312}" dt="2023-03-11T15:35:35.411" v="283" actId="14100"/>
          <ac:spMkLst>
            <pc:docMk/>
            <pc:sldMk cId="1034873056" sldId="257"/>
            <ac:spMk id="3" creationId="{A8B63D20-35E6-BFA5-7878-6B52755EA82E}"/>
          </ac:spMkLst>
        </pc:spChg>
        <pc:spChg chg="add mod">
          <ac:chgData name="Dalal khe" userId="bfa7d19c802882be" providerId="Windows Live" clId="Web-{1B49DA72-EE49-4660-AA41-8D15AA50A312}" dt="2023-03-11T15:54:46.465" v="409" actId="20577"/>
          <ac:spMkLst>
            <pc:docMk/>
            <pc:sldMk cId="1034873056" sldId="257"/>
            <ac:spMk id="6" creationId="{97D30B0F-E341-F9E1-6D70-2C473BED6099}"/>
          </ac:spMkLst>
        </pc:spChg>
        <pc:spChg chg="add del mod">
          <ac:chgData name="Dalal khe" userId="bfa7d19c802882be" providerId="Windows Live" clId="Web-{1B49DA72-EE49-4660-AA41-8D15AA50A312}" dt="2023-03-11T15:52:19.056" v="382"/>
          <ac:spMkLst>
            <pc:docMk/>
            <pc:sldMk cId="1034873056" sldId="257"/>
            <ac:spMk id="7" creationId="{33D5F49B-FD6F-DDCE-1EDC-8A424248DFB9}"/>
          </ac:spMkLst>
        </pc:spChg>
        <pc:spChg chg="del">
          <ac:chgData name="Dalal khe" userId="bfa7d19c802882be" providerId="Windows Live" clId="Web-{1B49DA72-EE49-4660-AA41-8D15AA50A312}" dt="2023-03-11T15:33:13.033" v="265"/>
          <ac:spMkLst>
            <pc:docMk/>
            <pc:sldMk cId="1034873056" sldId="257"/>
            <ac:spMk id="45" creationId="{7B831B6F-405A-4B47-B9BB-5CA88F285844}"/>
          </ac:spMkLst>
        </pc:spChg>
        <pc:spChg chg="del">
          <ac:chgData name="Dalal khe" userId="bfa7d19c802882be" providerId="Windows Live" clId="Web-{1B49DA72-EE49-4660-AA41-8D15AA50A312}" dt="2023-03-11T15:33:13.033" v="265"/>
          <ac:spMkLst>
            <pc:docMk/>
            <pc:sldMk cId="1034873056" sldId="257"/>
            <ac:spMk id="47" creationId="{15109354-9C5D-4F8C-B0E6-D1043C7BF20A}"/>
          </ac:spMkLst>
        </pc:spChg>
        <pc:spChg chg="del">
          <ac:chgData name="Dalal khe" userId="bfa7d19c802882be" providerId="Windows Live" clId="Web-{1B49DA72-EE49-4660-AA41-8D15AA50A312}" dt="2023-03-11T15:33:13.033" v="265"/>
          <ac:spMkLst>
            <pc:docMk/>
            <pc:sldMk cId="1034873056" sldId="257"/>
            <ac:spMk id="49" creationId="{49B530FE-A87D-41A0-A920-ADC6539EAA44}"/>
          </ac:spMkLst>
        </pc:spChg>
        <pc:spChg chg="add">
          <ac:chgData name="Dalal khe" userId="bfa7d19c802882be" providerId="Windows Live" clId="Web-{1B49DA72-EE49-4660-AA41-8D15AA50A312}" dt="2023-03-11T15:33:13.033" v="265"/>
          <ac:spMkLst>
            <pc:docMk/>
            <pc:sldMk cId="1034873056" sldId="257"/>
            <ac:spMk id="51" creationId="{2CB962CF-61A3-4EF9-94F6-7C59B0329524}"/>
          </ac:spMkLst>
        </pc:spChg>
        <pc:picChg chg="mod ord">
          <ac:chgData name="Dalal khe" userId="bfa7d19c802882be" providerId="Windows Live" clId="Web-{1B49DA72-EE49-4660-AA41-8D15AA50A312}" dt="2023-03-11T15:43:35.405" v="337" actId="14100"/>
          <ac:picMkLst>
            <pc:docMk/>
            <pc:sldMk cId="1034873056" sldId="257"/>
            <ac:picMk id="4" creationId="{37F18F64-3117-F64F-06FB-2F4CAE7A9DCD}"/>
          </ac:picMkLst>
        </pc:picChg>
        <pc:picChg chg="del mod">
          <ac:chgData name="Dalal khe" userId="bfa7d19c802882be" providerId="Windows Live" clId="Web-{1B49DA72-EE49-4660-AA41-8D15AA50A312}" dt="2023-03-11T15:35:28.958" v="282"/>
          <ac:picMkLst>
            <pc:docMk/>
            <pc:sldMk cId="1034873056" sldId="257"/>
            <ac:picMk id="5" creationId="{FD13BE4A-879B-1D41-66E4-A344AD6B0AC9}"/>
          </ac:picMkLst>
        </pc:picChg>
      </pc:sldChg>
      <pc:sldChg chg="addSp delSp modSp">
        <pc:chgData name="Dalal khe" userId="bfa7d19c802882be" providerId="Windows Live" clId="Web-{1B49DA72-EE49-4660-AA41-8D15AA50A312}" dt="2023-03-11T15:55:03.668" v="412" actId="20577"/>
        <pc:sldMkLst>
          <pc:docMk/>
          <pc:sldMk cId="2084643903" sldId="258"/>
        </pc:sldMkLst>
        <pc:spChg chg="mod">
          <ac:chgData name="Dalal khe" userId="bfa7d19c802882be" providerId="Windows Live" clId="Web-{1B49DA72-EE49-4660-AA41-8D15AA50A312}" dt="2023-03-11T15:36:31.412" v="290" actId="20577"/>
          <ac:spMkLst>
            <pc:docMk/>
            <pc:sldMk cId="2084643903" sldId="258"/>
            <ac:spMk id="2" creationId="{0174197C-453C-C5F1-2E84-64108EE18901}"/>
          </ac:spMkLst>
        </pc:spChg>
        <pc:spChg chg="add mod">
          <ac:chgData name="Dalal khe" userId="bfa7d19c802882be" providerId="Windows Live" clId="Web-{1B49DA72-EE49-4660-AA41-8D15AA50A312}" dt="2023-03-11T15:55:03.668" v="412" actId="20577"/>
          <ac:spMkLst>
            <pc:docMk/>
            <pc:sldMk cId="2084643903" sldId="258"/>
            <ac:spMk id="5" creationId="{B083AC21-BBF6-F42F-1D9B-1ECA2B56767D}"/>
          </ac:spMkLst>
        </pc:spChg>
        <pc:spChg chg="add del mod">
          <ac:chgData name="Dalal khe" userId="bfa7d19c802882be" providerId="Windows Live" clId="Web-{1B49DA72-EE49-4660-AA41-8D15AA50A312}" dt="2023-03-11T15:52:19.056" v="382"/>
          <ac:spMkLst>
            <pc:docMk/>
            <pc:sldMk cId="2084643903" sldId="258"/>
            <ac:spMk id="6" creationId="{1677CCD2-68E6-D780-D182-01800A8264F7}"/>
          </ac:spMkLst>
        </pc:spChg>
        <pc:picChg chg="mod">
          <ac:chgData name="Dalal khe" userId="bfa7d19c802882be" providerId="Windows Live" clId="Web-{1B49DA72-EE49-4660-AA41-8D15AA50A312}" dt="2023-03-11T15:36:20.443" v="288"/>
          <ac:picMkLst>
            <pc:docMk/>
            <pc:sldMk cId="2084643903" sldId="258"/>
            <ac:picMk id="4" creationId="{296D64E4-7D49-6893-81FD-FD03B3608FFC}"/>
          </ac:picMkLst>
        </pc:picChg>
      </pc:sldChg>
      <pc:sldChg chg="addSp delSp modSp">
        <pc:chgData name="Dalal khe" userId="bfa7d19c802882be" providerId="Windows Live" clId="Web-{1B49DA72-EE49-4660-AA41-8D15AA50A312}" dt="2023-03-11T15:55:19.778" v="415" actId="20577"/>
        <pc:sldMkLst>
          <pc:docMk/>
          <pc:sldMk cId="3170824721" sldId="260"/>
        </pc:sldMkLst>
        <pc:spChg chg="add mod">
          <ac:chgData name="Dalal khe" userId="bfa7d19c802882be" providerId="Windows Live" clId="Web-{1B49DA72-EE49-4660-AA41-8D15AA50A312}" dt="2023-03-11T15:55:19.778" v="415" actId="20577"/>
          <ac:spMkLst>
            <pc:docMk/>
            <pc:sldMk cId="3170824721" sldId="260"/>
            <ac:spMk id="38" creationId="{0519A9DE-A81C-60F2-428D-E3511468200D}"/>
          </ac:spMkLst>
        </pc:spChg>
        <pc:spChg chg="add del mod">
          <ac:chgData name="Dalal khe" userId="bfa7d19c802882be" providerId="Windows Live" clId="Web-{1B49DA72-EE49-4660-AA41-8D15AA50A312}" dt="2023-03-11T15:52:19.056" v="382"/>
          <ac:spMkLst>
            <pc:docMk/>
            <pc:sldMk cId="3170824721" sldId="260"/>
            <ac:spMk id="44" creationId="{31AA18D1-5A65-4AE9-BD89-CF19033B8DF3}"/>
          </ac:spMkLst>
        </pc:spChg>
        <pc:graphicFrameChg chg="modGraphic">
          <ac:chgData name="Dalal khe" userId="bfa7d19c802882be" providerId="Windows Live" clId="Web-{1B49DA72-EE49-4660-AA41-8D15AA50A312}" dt="2023-03-11T15:37:55.711" v="293"/>
          <ac:graphicFrameMkLst>
            <pc:docMk/>
            <pc:sldMk cId="3170824721" sldId="260"/>
            <ac:graphicFrameMk id="4" creationId="{D9632C40-A751-E274-925B-38573F6A7CEA}"/>
          </ac:graphicFrameMkLst>
        </pc:graphicFrameChg>
      </pc:sldChg>
      <pc:sldChg chg="addSp delSp modSp">
        <pc:chgData name="Dalal khe" userId="bfa7d19c802882be" providerId="Windows Live" clId="Web-{1B49DA72-EE49-4660-AA41-8D15AA50A312}" dt="2023-03-11T15:58:05.922" v="449" actId="14100"/>
        <pc:sldMkLst>
          <pc:docMk/>
          <pc:sldMk cId="3019070083" sldId="261"/>
        </pc:sldMkLst>
        <pc:spChg chg="mod">
          <ac:chgData name="Dalal khe" userId="bfa7d19c802882be" providerId="Windows Live" clId="Web-{1B49DA72-EE49-4660-AA41-8D15AA50A312}" dt="2023-03-11T15:38:42.321" v="299" actId="20577"/>
          <ac:spMkLst>
            <pc:docMk/>
            <pc:sldMk cId="3019070083" sldId="261"/>
            <ac:spMk id="2" creationId="{49104088-0D2C-2A33-BEBD-1E86400ECCE2}"/>
          </ac:spMkLst>
        </pc:spChg>
        <pc:spChg chg="mod">
          <ac:chgData name="Dalal khe" userId="bfa7d19c802882be" providerId="Windows Live" clId="Web-{1B49DA72-EE49-4660-AA41-8D15AA50A312}" dt="2023-03-11T15:39:28.822" v="304" actId="20577"/>
          <ac:spMkLst>
            <pc:docMk/>
            <pc:sldMk cId="3019070083" sldId="261"/>
            <ac:spMk id="5" creationId="{7F3A7054-1434-F634-0B7F-499A67C56041}"/>
          </ac:spMkLst>
        </pc:spChg>
        <pc:spChg chg="mod">
          <ac:chgData name="Dalal khe" userId="bfa7d19c802882be" providerId="Windows Live" clId="Web-{1B49DA72-EE49-4660-AA41-8D15AA50A312}" dt="2023-03-11T15:38:58.431" v="300"/>
          <ac:spMkLst>
            <pc:docMk/>
            <pc:sldMk cId="3019070083" sldId="261"/>
            <ac:spMk id="7" creationId="{C9A33335-AAD6-C640-D725-5A15EA7677DE}"/>
          </ac:spMkLst>
        </pc:spChg>
        <pc:spChg chg="add mod">
          <ac:chgData name="Dalal khe" userId="bfa7d19c802882be" providerId="Windows Live" clId="Web-{1B49DA72-EE49-4660-AA41-8D15AA50A312}" dt="2023-03-11T15:58:05.922" v="449" actId="14100"/>
          <ac:spMkLst>
            <pc:docMk/>
            <pc:sldMk cId="3019070083" sldId="261"/>
            <ac:spMk id="8" creationId="{411B117B-DF42-3755-75D4-87526205675F}"/>
          </ac:spMkLst>
        </pc:spChg>
        <pc:spChg chg="mod">
          <ac:chgData name="Dalal khe" userId="bfa7d19c802882be" providerId="Windows Live" clId="Web-{1B49DA72-EE49-4660-AA41-8D15AA50A312}" dt="2023-03-11T15:39:24.009" v="303"/>
          <ac:spMkLst>
            <pc:docMk/>
            <pc:sldMk cId="3019070083" sldId="261"/>
            <ac:spMk id="10" creationId="{F4068276-10B1-C179-2F20-DF7070DC450C}"/>
          </ac:spMkLst>
        </pc:spChg>
        <pc:spChg chg="add mod">
          <ac:chgData name="Dalal khe" userId="bfa7d19c802882be" providerId="Windows Live" clId="Web-{1B49DA72-EE49-4660-AA41-8D15AA50A312}" dt="2023-03-11T15:55:31.763" v="418" actId="20577"/>
          <ac:spMkLst>
            <pc:docMk/>
            <pc:sldMk cId="3019070083" sldId="261"/>
            <ac:spMk id="12" creationId="{9A7A9F56-7763-8597-814F-F14E14CB785D}"/>
          </ac:spMkLst>
        </pc:spChg>
        <pc:spChg chg="add del mod">
          <ac:chgData name="Dalal khe" userId="bfa7d19c802882be" providerId="Windows Live" clId="Web-{1B49DA72-EE49-4660-AA41-8D15AA50A312}" dt="2023-03-11T15:52:19.056" v="382"/>
          <ac:spMkLst>
            <pc:docMk/>
            <pc:sldMk cId="3019070083" sldId="261"/>
            <ac:spMk id="14" creationId="{4F85FA2B-7FA2-5DB1-7D42-A20D30430400}"/>
          </ac:spMkLst>
        </pc:spChg>
        <pc:picChg chg="mod">
          <ac:chgData name="Dalal khe" userId="bfa7d19c802882be" providerId="Windows Live" clId="Web-{1B49DA72-EE49-4660-AA41-8D15AA50A312}" dt="2023-03-11T15:43:53.843" v="339" actId="14100"/>
          <ac:picMkLst>
            <pc:docMk/>
            <pc:sldMk cId="3019070083" sldId="261"/>
            <ac:picMk id="6" creationId="{26B937B9-14A4-0534-C300-5433FA196BB4}"/>
          </ac:picMkLst>
        </pc:picChg>
      </pc:sldChg>
      <pc:sldChg chg="addSp delSp modSp">
        <pc:chgData name="Dalal khe" userId="bfa7d19c802882be" providerId="Windows Live" clId="Web-{1B49DA72-EE49-4660-AA41-8D15AA50A312}" dt="2023-03-11T15:55:44.216" v="421" actId="20577"/>
        <pc:sldMkLst>
          <pc:docMk/>
          <pc:sldMk cId="961365104" sldId="262"/>
        </pc:sldMkLst>
        <pc:spChg chg="mod">
          <ac:chgData name="Dalal khe" userId="bfa7d19c802882be" providerId="Windows Live" clId="Web-{1B49DA72-EE49-4660-AA41-8D15AA50A312}" dt="2023-03-11T15:39:36.775" v="305" actId="20577"/>
          <ac:spMkLst>
            <pc:docMk/>
            <pc:sldMk cId="961365104" sldId="262"/>
            <ac:spMk id="2" creationId="{314B3FF0-A24C-108E-7F81-445C2FE91FB0}"/>
          </ac:spMkLst>
        </pc:spChg>
        <pc:spChg chg="add mod">
          <ac:chgData name="Dalal khe" userId="bfa7d19c802882be" providerId="Windows Live" clId="Web-{1B49DA72-EE49-4660-AA41-8D15AA50A312}" dt="2023-03-11T15:55:44.216" v="421" actId="20577"/>
          <ac:spMkLst>
            <pc:docMk/>
            <pc:sldMk cId="961365104" sldId="262"/>
            <ac:spMk id="3" creationId="{2AE81646-8CBD-97B7-8324-B70BE34E48CF}"/>
          </ac:spMkLst>
        </pc:spChg>
        <pc:spChg chg="add del mod">
          <ac:chgData name="Dalal khe" userId="bfa7d19c802882be" providerId="Windows Live" clId="Web-{1B49DA72-EE49-4660-AA41-8D15AA50A312}" dt="2023-03-11T15:52:19.056" v="382"/>
          <ac:spMkLst>
            <pc:docMk/>
            <pc:sldMk cId="961365104" sldId="262"/>
            <ac:spMk id="5" creationId="{549B8D76-DF71-FDC3-D4EE-BB8AC29CE8BE}"/>
          </ac:spMkLst>
        </pc:spChg>
        <pc:spChg chg="mod">
          <ac:chgData name="Dalal khe" userId="bfa7d19c802882be" providerId="Windows Live" clId="Web-{1B49DA72-EE49-4660-AA41-8D15AA50A312}" dt="2023-03-11T15:39:39.853" v="306"/>
          <ac:spMkLst>
            <pc:docMk/>
            <pc:sldMk cId="961365104" sldId="262"/>
            <ac:spMk id="13" creationId="{6D787E26-6D5F-BCF6-EAA8-F70E54FE4026}"/>
          </ac:spMkLst>
        </pc:spChg>
      </pc:sldChg>
      <pc:sldChg chg="addSp delSp modSp">
        <pc:chgData name="Dalal khe" userId="bfa7d19c802882be" providerId="Windows Live" clId="Web-{1B49DA72-EE49-4660-AA41-8D15AA50A312}" dt="2023-03-11T15:55:56.951" v="424" actId="20577"/>
        <pc:sldMkLst>
          <pc:docMk/>
          <pc:sldMk cId="3712862751" sldId="263"/>
        </pc:sldMkLst>
        <pc:spChg chg="mod">
          <ac:chgData name="Dalal khe" userId="bfa7d19c802882be" providerId="Windows Live" clId="Web-{1B49DA72-EE49-4660-AA41-8D15AA50A312}" dt="2023-03-11T15:39:45.697" v="307" actId="20577"/>
          <ac:spMkLst>
            <pc:docMk/>
            <pc:sldMk cId="3712862751" sldId="263"/>
            <ac:spMk id="2" creationId="{D5C7F7B5-FAAA-07EA-F9E2-A07521A80B54}"/>
          </ac:spMkLst>
        </pc:spChg>
        <pc:spChg chg="add mod">
          <ac:chgData name="Dalal khe" userId="bfa7d19c802882be" providerId="Windows Live" clId="Web-{1B49DA72-EE49-4660-AA41-8D15AA50A312}" dt="2023-03-11T15:55:56.951" v="424" actId="20577"/>
          <ac:spMkLst>
            <pc:docMk/>
            <pc:sldMk cId="3712862751" sldId="263"/>
            <ac:spMk id="3" creationId="{20A4D058-BA2A-D4FC-A2B5-73B414E8B63A}"/>
          </ac:spMkLst>
        </pc:spChg>
        <pc:spChg chg="add del mod">
          <ac:chgData name="Dalal khe" userId="bfa7d19c802882be" providerId="Windows Live" clId="Web-{1B49DA72-EE49-4660-AA41-8D15AA50A312}" dt="2023-03-11T15:52:19.056" v="382"/>
          <ac:spMkLst>
            <pc:docMk/>
            <pc:sldMk cId="3712862751" sldId="263"/>
            <ac:spMk id="5" creationId="{A30F2E6E-39E0-CBC3-9098-7A437A16C152}"/>
          </ac:spMkLst>
        </pc:spChg>
        <pc:spChg chg="mod">
          <ac:chgData name="Dalal khe" userId="bfa7d19c802882be" providerId="Windows Live" clId="Web-{1B49DA72-EE49-4660-AA41-8D15AA50A312}" dt="2023-03-11T15:39:48.385" v="308"/>
          <ac:spMkLst>
            <pc:docMk/>
            <pc:sldMk cId="3712862751" sldId="263"/>
            <ac:spMk id="7" creationId="{389405DC-F171-2A94-8FE2-18AFC1151E98}"/>
          </ac:spMkLst>
        </pc:spChg>
      </pc:sldChg>
      <pc:sldChg chg="addSp delSp modSp">
        <pc:chgData name="Dalal khe" userId="bfa7d19c802882be" providerId="Windows Live" clId="Web-{1B49DA72-EE49-4660-AA41-8D15AA50A312}" dt="2023-03-11T16:01:28.817" v="506" actId="20577"/>
        <pc:sldMkLst>
          <pc:docMk/>
          <pc:sldMk cId="98323586" sldId="264"/>
        </pc:sldMkLst>
        <pc:spChg chg="mod">
          <ac:chgData name="Dalal khe" userId="bfa7d19c802882be" providerId="Windows Live" clId="Web-{1B49DA72-EE49-4660-AA41-8D15AA50A312}" dt="2023-03-11T15:49:45.975" v="370" actId="20577"/>
          <ac:spMkLst>
            <pc:docMk/>
            <pc:sldMk cId="98323586" sldId="264"/>
            <ac:spMk id="2" creationId="{3528489A-ABBA-9AB4-8D6A-097F5139588C}"/>
          </ac:spMkLst>
        </pc:spChg>
        <pc:spChg chg="mod">
          <ac:chgData name="Dalal khe" userId="bfa7d19c802882be" providerId="Windows Live" clId="Web-{1B49DA72-EE49-4660-AA41-8D15AA50A312}" dt="2023-03-11T16:01:28.817" v="506" actId="20577"/>
          <ac:spMkLst>
            <pc:docMk/>
            <pc:sldMk cId="98323586" sldId="264"/>
            <ac:spMk id="3" creationId="{514E81B0-7BE5-1D27-B8F9-43627C6BE864}"/>
          </ac:spMkLst>
        </pc:spChg>
        <pc:spChg chg="add mod">
          <ac:chgData name="Dalal khe" userId="bfa7d19c802882be" providerId="Windows Live" clId="Web-{1B49DA72-EE49-4660-AA41-8D15AA50A312}" dt="2023-03-11T15:56:59.968" v="439" actId="20577"/>
          <ac:spMkLst>
            <pc:docMk/>
            <pc:sldMk cId="98323586" sldId="264"/>
            <ac:spMk id="4" creationId="{9913679B-0F6E-1123-A356-D4E2258A38E9}"/>
          </ac:spMkLst>
        </pc:spChg>
        <pc:spChg chg="add del mod">
          <ac:chgData name="Dalal khe" userId="bfa7d19c802882be" providerId="Windows Live" clId="Web-{1B49DA72-EE49-4660-AA41-8D15AA50A312}" dt="2023-03-11T15:52:19.056" v="382"/>
          <ac:spMkLst>
            <pc:docMk/>
            <pc:sldMk cId="98323586" sldId="264"/>
            <ac:spMk id="5" creationId="{5902A98D-B1F2-D443-09F4-ACE9933C4C19}"/>
          </ac:spMkLst>
        </pc:spChg>
        <pc:spChg chg="del">
          <ac:chgData name="Dalal khe" userId="bfa7d19c802882be" providerId="Windows Live" clId="Web-{1B49DA72-EE49-4660-AA41-8D15AA50A312}" dt="2023-03-11T15:42:57.826" v="335"/>
          <ac:spMkLst>
            <pc:docMk/>
            <pc:sldMk cId="98323586" sldId="264"/>
            <ac:spMk id="8" creationId="{907EF6B7-1338-4443-8C46-6A318D952DFD}"/>
          </ac:spMkLst>
        </pc:spChg>
        <pc:spChg chg="del">
          <ac:chgData name="Dalal khe" userId="bfa7d19c802882be" providerId="Windows Live" clId="Web-{1B49DA72-EE49-4660-AA41-8D15AA50A312}" dt="2023-03-11T15:42:57.826" v="335"/>
          <ac:spMkLst>
            <pc:docMk/>
            <pc:sldMk cId="98323586" sldId="264"/>
            <ac:spMk id="10" creationId="{DAAE4CDD-124C-4DCF-9584-B6033B545DD5}"/>
          </ac:spMkLst>
        </pc:spChg>
        <pc:spChg chg="del">
          <ac:chgData name="Dalal khe" userId="bfa7d19c802882be" providerId="Windows Live" clId="Web-{1B49DA72-EE49-4660-AA41-8D15AA50A312}" dt="2023-03-11T15:42:57.826" v="335"/>
          <ac:spMkLst>
            <pc:docMk/>
            <pc:sldMk cId="98323586" sldId="264"/>
            <ac:spMk id="12" creationId="{081E4A58-353D-44AE-B2FC-2A74E2E400F7}"/>
          </ac:spMkLst>
        </pc:spChg>
        <pc:spChg chg="add">
          <ac:chgData name="Dalal khe" userId="bfa7d19c802882be" providerId="Windows Live" clId="Web-{1B49DA72-EE49-4660-AA41-8D15AA50A312}" dt="2023-03-11T15:42:57.826" v="335"/>
          <ac:spMkLst>
            <pc:docMk/>
            <pc:sldMk cId="98323586" sldId="264"/>
            <ac:spMk id="17" creationId="{18873D23-2DCF-4B31-A009-95721C06E8E1}"/>
          </ac:spMkLst>
        </pc:spChg>
        <pc:spChg chg="add">
          <ac:chgData name="Dalal khe" userId="bfa7d19c802882be" providerId="Windows Live" clId="Web-{1B49DA72-EE49-4660-AA41-8D15AA50A312}" dt="2023-03-11T15:42:57.826" v="335"/>
          <ac:spMkLst>
            <pc:docMk/>
            <pc:sldMk cId="98323586" sldId="264"/>
            <ac:spMk id="19" creationId="{C13EF075-D4EF-4929-ADBC-91B27DA19955}"/>
          </ac:spMkLst>
        </pc:spChg>
        <pc:grpChg chg="add">
          <ac:chgData name="Dalal khe" userId="bfa7d19c802882be" providerId="Windows Live" clId="Web-{1B49DA72-EE49-4660-AA41-8D15AA50A312}" dt="2023-03-11T15:42:57.826" v="335"/>
          <ac:grpSpMkLst>
            <pc:docMk/>
            <pc:sldMk cId="98323586" sldId="264"/>
            <ac:grpSpMk id="21" creationId="{DAA26DFA-AAB2-4973-9C17-16D587C7B198}"/>
          </ac:grpSpMkLst>
        </pc:grpChg>
      </pc:sldChg>
      <pc:sldChg chg="addSp delSp modSp">
        <pc:chgData name="Dalal khe" userId="bfa7d19c802882be" providerId="Windows Live" clId="Web-{1B49DA72-EE49-4660-AA41-8D15AA50A312}" dt="2023-03-11T15:56:07.263" v="427" actId="20577"/>
        <pc:sldMkLst>
          <pc:docMk/>
          <pc:sldMk cId="2402986552" sldId="266"/>
        </pc:sldMkLst>
        <pc:spChg chg="mod">
          <ac:chgData name="Dalal khe" userId="bfa7d19c802882be" providerId="Windows Live" clId="Web-{1B49DA72-EE49-4660-AA41-8D15AA50A312}" dt="2023-03-11T15:40:03.791" v="311" actId="20577"/>
          <ac:spMkLst>
            <pc:docMk/>
            <pc:sldMk cId="2402986552" sldId="266"/>
            <ac:spMk id="2" creationId="{626FE0E4-571B-0C38-A61A-D05628221926}"/>
          </ac:spMkLst>
        </pc:spChg>
        <pc:spChg chg="add mod">
          <ac:chgData name="Dalal khe" userId="bfa7d19c802882be" providerId="Windows Live" clId="Web-{1B49DA72-EE49-4660-AA41-8D15AA50A312}" dt="2023-03-11T15:21:34.567" v="240"/>
          <ac:spMkLst>
            <pc:docMk/>
            <pc:sldMk cId="2402986552" sldId="266"/>
            <ac:spMk id="4" creationId="{B34A51A9-6949-A9BE-106C-B95424236459}"/>
          </ac:spMkLst>
        </pc:spChg>
        <pc:spChg chg="add mod">
          <ac:chgData name="Dalal khe" userId="bfa7d19c802882be" providerId="Windows Live" clId="Web-{1B49DA72-EE49-4660-AA41-8D15AA50A312}" dt="2023-03-11T15:21:34.582" v="241"/>
          <ac:spMkLst>
            <pc:docMk/>
            <pc:sldMk cId="2402986552" sldId="266"/>
            <ac:spMk id="5" creationId="{AB79C06D-32A2-2F99-A4C4-897E945B9253}"/>
          </ac:spMkLst>
        </pc:spChg>
        <pc:spChg chg="add mod">
          <ac:chgData name="Dalal khe" userId="bfa7d19c802882be" providerId="Windows Live" clId="Web-{1B49DA72-EE49-4660-AA41-8D15AA50A312}" dt="2023-03-11T15:56:07.263" v="427" actId="20577"/>
          <ac:spMkLst>
            <pc:docMk/>
            <pc:sldMk cId="2402986552" sldId="266"/>
            <ac:spMk id="7" creationId="{BC8A80BA-CF6A-38B5-86F2-A0B7BE59FCDF}"/>
          </ac:spMkLst>
        </pc:spChg>
        <pc:spChg chg="add del mod">
          <ac:chgData name="Dalal khe" userId="bfa7d19c802882be" providerId="Windows Live" clId="Web-{1B49DA72-EE49-4660-AA41-8D15AA50A312}" dt="2023-03-11T15:52:19.056" v="382"/>
          <ac:spMkLst>
            <pc:docMk/>
            <pc:sldMk cId="2402986552" sldId="266"/>
            <ac:spMk id="8" creationId="{BE3AE44C-5745-C816-A0CC-28EF6876167A}"/>
          </ac:spMkLst>
        </pc:spChg>
        <pc:grpChg chg="add del mod">
          <ac:chgData name="Dalal khe" userId="bfa7d19c802882be" providerId="Windows Live" clId="Web-{1B49DA72-EE49-4660-AA41-8D15AA50A312}" dt="2023-03-11T15:21:57.208" v="246"/>
          <ac:grpSpMkLst>
            <pc:docMk/>
            <pc:sldMk cId="2402986552" sldId="266"/>
            <ac:grpSpMk id="3" creationId="{F6C53321-5C8E-7AB5-CDC8-778A8EC2D9DA}"/>
          </ac:grpSpMkLst>
        </pc:grpChg>
        <pc:graphicFrameChg chg="mod modGraphic">
          <ac:chgData name="Dalal khe" userId="bfa7d19c802882be" providerId="Windows Live" clId="Web-{1B49DA72-EE49-4660-AA41-8D15AA50A312}" dt="2023-03-11T15:49:22.412" v="366"/>
          <ac:graphicFrameMkLst>
            <pc:docMk/>
            <pc:sldMk cId="2402986552" sldId="266"/>
            <ac:graphicFrameMk id="17" creationId="{B06BD2FB-8B58-578E-FCD6-894829F3F53C}"/>
          </ac:graphicFrameMkLst>
        </pc:graphicFrameChg>
        <pc:picChg chg="add mod">
          <ac:chgData name="Dalal khe" userId="bfa7d19c802882be" providerId="Windows Live" clId="Web-{1B49DA72-EE49-4660-AA41-8D15AA50A312}" dt="2023-03-11T15:41:21.340" v="316" actId="14100"/>
          <ac:picMkLst>
            <pc:docMk/>
            <pc:sldMk cId="2402986552" sldId="266"/>
            <ac:picMk id="6" creationId="{D1660B15-AF20-8417-6D1E-E40880CE86CB}"/>
          </ac:picMkLst>
        </pc:picChg>
        <pc:picChg chg="del">
          <ac:chgData name="Dalal khe" userId="bfa7d19c802882be" providerId="Windows Live" clId="Web-{1B49DA72-EE49-4660-AA41-8D15AA50A312}" dt="2023-03-11T15:21:03.769" v="234"/>
          <ac:picMkLst>
            <pc:docMk/>
            <pc:sldMk cId="2402986552" sldId="266"/>
            <ac:picMk id="19" creationId="{46485010-AA22-86AE-63C1-05903E5CD5A3}"/>
          </ac:picMkLst>
        </pc:picChg>
      </pc:sldChg>
      <pc:sldChg chg="addSp delSp modSp">
        <pc:chgData name="Dalal khe" userId="bfa7d19c802882be" providerId="Windows Live" clId="Web-{1B49DA72-EE49-4660-AA41-8D15AA50A312}" dt="2023-03-11T15:56:32.280" v="433" actId="20577"/>
        <pc:sldMkLst>
          <pc:docMk/>
          <pc:sldMk cId="3858674958" sldId="267"/>
        </pc:sldMkLst>
        <pc:spChg chg="mod">
          <ac:chgData name="Dalal khe" userId="bfa7d19c802882be" providerId="Windows Live" clId="Web-{1B49DA72-EE49-4660-AA41-8D15AA50A312}" dt="2023-03-11T15:42:08.169" v="324" actId="20577"/>
          <ac:spMkLst>
            <pc:docMk/>
            <pc:sldMk cId="3858674958" sldId="267"/>
            <ac:spMk id="2" creationId="{CB755570-5BFC-5C2E-3141-C80B6193F382}"/>
          </ac:spMkLst>
        </pc:spChg>
        <pc:spChg chg="add mod">
          <ac:chgData name="Dalal khe" userId="bfa7d19c802882be" providerId="Windows Live" clId="Web-{1B49DA72-EE49-4660-AA41-8D15AA50A312}" dt="2023-03-11T15:56:32.280" v="433" actId="20577"/>
          <ac:spMkLst>
            <pc:docMk/>
            <pc:sldMk cId="3858674958" sldId="267"/>
            <ac:spMk id="5" creationId="{6FAED781-C96E-91AD-BEB5-838F914692E2}"/>
          </ac:spMkLst>
        </pc:spChg>
        <pc:spChg chg="add del mod">
          <ac:chgData name="Dalal khe" userId="bfa7d19c802882be" providerId="Windows Live" clId="Web-{1B49DA72-EE49-4660-AA41-8D15AA50A312}" dt="2023-03-11T15:52:19.056" v="382"/>
          <ac:spMkLst>
            <pc:docMk/>
            <pc:sldMk cId="3858674958" sldId="267"/>
            <ac:spMk id="6" creationId="{BAC4CE51-00B9-F071-9492-0B2E7B50A176}"/>
          </ac:spMkLst>
        </pc:spChg>
        <pc:picChg chg="mod">
          <ac:chgData name="Dalal khe" userId="bfa7d19c802882be" providerId="Windows Live" clId="Web-{1B49DA72-EE49-4660-AA41-8D15AA50A312}" dt="2023-03-11T15:42:24.185" v="327" actId="14100"/>
          <ac:picMkLst>
            <pc:docMk/>
            <pc:sldMk cId="3858674958" sldId="267"/>
            <ac:picMk id="4" creationId="{78005B52-7FFC-EE01-ABFE-32DD32DA615C}"/>
          </ac:picMkLst>
        </pc:picChg>
      </pc:sldChg>
      <pc:sldChg chg="addSp delSp modSp">
        <pc:chgData name="Dalal khe" userId="bfa7d19c802882be" providerId="Windows Live" clId="Web-{1B49DA72-EE49-4660-AA41-8D15AA50A312}" dt="2023-03-11T15:56:18.701" v="430" actId="20577"/>
        <pc:sldMkLst>
          <pc:docMk/>
          <pc:sldMk cId="3630810649" sldId="268"/>
        </pc:sldMkLst>
        <pc:spChg chg="mod">
          <ac:chgData name="Dalal khe" userId="bfa7d19c802882be" providerId="Windows Live" clId="Web-{1B49DA72-EE49-4660-AA41-8D15AA50A312}" dt="2023-03-11T15:41:38.028" v="319" actId="20577"/>
          <ac:spMkLst>
            <pc:docMk/>
            <pc:sldMk cId="3630810649" sldId="268"/>
            <ac:spMk id="2" creationId="{F38CC004-9995-1149-4136-D42EEB65A0C3}"/>
          </ac:spMkLst>
        </pc:spChg>
        <pc:spChg chg="add mod">
          <ac:chgData name="Dalal khe" userId="bfa7d19c802882be" providerId="Windows Live" clId="Web-{1B49DA72-EE49-4660-AA41-8D15AA50A312}" dt="2023-03-11T15:56:18.701" v="430" actId="20577"/>
          <ac:spMkLst>
            <pc:docMk/>
            <pc:sldMk cId="3630810649" sldId="268"/>
            <ac:spMk id="5" creationId="{AB721003-73D5-AF40-31B8-FD9FAAFE2675}"/>
          </ac:spMkLst>
        </pc:spChg>
        <pc:spChg chg="add del mod">
          <ac:chgData name="Dalal khe" userId="bfa7d19c802882be" providerId="Windows Live" clId="Web-{1B49DA72-EE49-4660-AA41-8D15AA50A312}" dt="2023-03-11T15:52:19.056" v="382"/>
          <ac:spMkLst>
            <pc:docMk/>
            <pc:sldMk cId="3630810649" sldId="268"/>
            <ac:spMk id="6" creationId="{2E564436-9AB7-586D-2CAA-3E91953109B6}"/>
          </ac:spMkLst>
        </pc:spChg>
      </pc:sldChg>
      <pc:sldChg chg="addSp delSp modSp">
        <pc:chgData name="Dalal khe" userId="bfa7d19c802882be" providerId="Windows Live" clId="Web-{1B49DA72-EE49-4660-AA41-8D15AA50A312}" dt="2023-03-11T15:56:44.920" v="436" actId="20577"/>
        <pc:sldMkLst>
          <pc:docMk/>
          <pc:sldMk cId="199218002" sldId="269"/>
        </pc:sldMkLst>
        <pc:spChg chg="mod">
          <ac:chgData name="Dalal khe" userId="bfa7d19c802882be" providerId="Windows Live" clId="Web-{1B49DA72-EE49-4660-AA41-8D15AA50A312}" dt="2023-03-11T15:42:47.732" v="333" actId="20577"/>
          <ac:spMkLst>
            <pc:docMk/>
            <pc:sldMk cId="199218002" sldId="269"/>
            <ac:spMk id="2" creationId="{E3854ACF-93A8-997B-A762-03FD4D463C37}"/>
          </ac:spMkLst>
        </pc:spChg>
        <pc:spChg chg="add mod">
          <ac:chgData name="Dalal khe" userId="bfa7d19c802882be" providerId="Windows Live" clId="Web-{1B49DA72-EE49-4660-AA41-8D15AA50A312}" dt="2023-03-11T15:56:44.920" v="436" actId="20577"/>
          <ac:spMkLst>
            <pc:docMk/>
            <pc:sldMk cId="199218002" sldId="269"/>
            <ac:spMk id="5" creationId="{375651E0-5172-A295-DC2F-EC031F179DF1}"/>
          </ac:spMkLst>
        </pc:spChg>
        <pc:spChg chg="add del mod">
          <ac:chgData name="Dalal khe" userId="bfa7d19c802882be" providerId="Windows Live" clId="Web-{1B49DA72-EE49-4660-AA41-8D15AA50A312}" dt="2023-03-11T15:52:19.056" v="382"/>
          <ac:spMkLst>
            <pc:docMk/>
            <pc:sldMk cId="199218002" sldId="269"/>
            <ac:spMk id="6" creationId="{049C2DD2-A18D-EB7B-F594-FB3EF86BF58A}"/>
          </ac:spMkLst>
        </pc:spChg>
        <pc:picChg chg="mod">
          <ac:chgData name="Dalal khe" userId="bfa7d19c802882be" providerId="Windows Live" clId="Web-{1B49DA72-EE49-4660-AA41-8D15AA50A312}" dt="2023-03-11T15:42:50.623" v="334" actId="1076"/>
          <ac:picMkLst>
            <pc:docMk/>
            <pc:sldMk cId="199218002" sldId="269"/>
            <ac:picMk id="4" creationId="{CBE4CC07-E681-E44E-7AD3-6EB4E34677A9}"/>
          </ac:picMkLst>
        </pc:picChg>
      </pc:sldChg>
      <pc:sldChg chg="del">
        <pc:chgData name="Dalal khe" userId="bfa7d19c802882be" providerId="Windows Live" clId="Web-{1B49DA72-EE49-4660-AA41-8D15AA50A312}" dt="2023-03-11T15:29:23.795" v="260"/>
        <pc:sldMkLst>
          <pc:docMk/>
          <pc:sldMk cId="462270093" sldId="270"/>
        </pc:sldMkLst>
      </pc:sldChg>
      <pc:sldChg chg="addSp delSp modSp add">
        <pc:chgData name="Dalal khe" userId="bfa7d19c802882be" providerId="Windows Live" clId="Web-{1B49DA72-EE49-4660-AA41-8D15AA50A312}" dt="2023-03-11T15:54:31.527" v="406" actId="20577"/>
        <pc:sldMkLst>
          <pc:docMk/>
          <pc:sldMk cId="1965102308" sldId="271"/>
        </pc:sldMkLst>
        <pc:spChg chg="mod">
          <ac:chgData name="Dalal khe" userId="bfa7d19c802882be" providerId="Windows Live" clId="Web-{1B49DA72-EE49-4660-AA41-8D15AA50A312}" dt="2023-03-11T15:31:24.766" v="264" actId="20577"/>
          <ac:spMkLst>
            <pc:docMk/>
            <pc:sldMk cId="1965102308" sldId="271"/>
            <ac:spMk id="2" creationId="{2F2F3FB9-AB62-411C-94FC-7403FE470062}"/>
          </ac:spMkLst>
        </pc:spChg>
        <pc:spChg chg="add mod">
          <ac:chgData name="Dalal khe" userId="bfa7d19c802882be" providerId="Windows Live" clId="Web-{1B49DA72-EE49-4660-AA41-8D15AA50A312}" dt="2023-03-11T15:10:10.131" v="156" actId="1076"/>
          <ac:spMkLst>
            <pc:docMk/>
            <pc:sldMk cId="1965102308" sldId="271"/>
            <ac:spMk id="5" creationId="{784F0C12-B0AD-E659-C92F-B37F9D2F016B}"/>
          </ac:spMkLst>
        </pc:spChg>
        <pc:spChg chg="add mod">
          <ac:chgData name="Dalal khe" userId="bfa7d19c802882be" providerId="Windows Live" clId="Web-{1B49DA72-EE49-4660-AA41-8D15AA50A312}" dt="2023-03-11T15:11:31.258" v="174" actId="1076"/>
          <ac:spMkLst>
            <pc:docMk/>
            <pc:sldMk cId="1965102308" sldId="271"/>
            <ac:spMk id="6" creationId="{7A9DB44B-F570-3D17-F73E-B01EAFE24233}"/>
          </ac:spMkLst>
        </pc:spChg>
        <pc:spChg chg="add mod">
          <ac:chgData name="Dalal khe" userId="bfa7d19c802882be" providerId="Windows Live" clId="Web-{1B49DA72-EE49-4660-AA41-8D15AA50A312}" dt="2023-03-11T15:11:23.070" v="173" actId="1076"/>
          <ac:spMkLst>
            <pc:docMk/>
            <pc:sldMk cId="1965102308" sldId="271"/>
            <ac:spMk id="7" creationId="{A2A929E4-F292-A57F-77E2-1B80D38A76D9}"/>
          </ac:spMkLst>
        </pc:spChg>
        <pc:spChg chg="add mod">
          <ac:chgData name="Dalal khe" userId="bfa7d19c802882be" providerId="Windows Live" clId="Web-{1B49DA72-EE49-4660-AA41-8D15AA50A312}" dt="2023-03-11T15:12:00.165" v="182" actId="1076"/>
          <ac:spMkLst>
            <pc:docMk/>
            <pc:sldMk cId="1965102308" sldId="271"/>
            <ac:spMk id="8" creationId="{D35FBCC2-EDB8-9799-7EC1-9297E6BAA349}"/>
          </ac:spMkLst>
        </pc:spChg>
        <pc:spChg chg="add mod">
          <ac:chgData name="Dalal khe" userId="bfa7d19c802882be" providerId="Windows Live" clId="Web-{1B49DA72-EE49-4660-AA41-8D15AA50A312}" dt="2023-03-11T15:18:25.954" v="218" actId="14100"/>
          <ac:spMkLst>
            <pc:docMk/>
            <pc:sldMk cId="1965102308" sldId="271"/>
            <ac:spMk id="9" creationId="{DBAB79DA-4B04-33D1-0B12-07B50D390475}"/>
          </ac:spMkLst>
        </pc:spChg>
        <pc:spChg chg="add mod">
          <ac:chgData name="Dalal khe" userId="bfa7d19c802882be" providerId="Windows Live" clId="Web-{1B49DA72-EE49-4660-AA41-8D15AA50A312}" dt="2023-03-11T15:13:09.447" v="198" actId="1076"/>
          <ac:spMkLst>
            <pc:docMk/>
            <pc:sldMk cId="1965102308" sldId="271"/>
            <ac:spMk id="10" creationId="{9CE1F687-AE02-112B-236F-9285D308A59D}"/>
          </ac:spMkLst>
        </pc:spChg>
        <pc:spChg chg="add mod">
          <ac:chgData name="Dalal khe" userId="bfa7d19c802882be" providerId="Windows Live" clId="Web-{1B49DA72-EE49-4660-AA41-8D15AA50A312}" dt="2023-03-11T15:13:32.760" v="205" actId="1076"/>
          <ac:spMkLst>
            <pc:docMk/>
            <pc:sldMk cId="1965102308" sldId="271"/>
            <ac:spMk id="11" creationId="{2CB2DE40-4E92-2FB1-517A-E08725AF6E63}"/>
          </ac:spMkLst>
        </pc:spChg>
        <pc:spChg chg="add">
          <ac:chgData name="Dalal khe" userId="bfa7d19c802882be" providerId="Windows Live" clId="Web-{1B49DA72-EE49-4660-AA41-8D15AA50A312}" dt="2023-03-11T15:24:12.679" v="254"/>
          <ac:spMkLst>
            <pc:docMk/>
            <pc:sldMk cId="1965102308" sldId="271"/>
            <ac:spMk id="12" creationId="{A5183DB5-2FB7-0C89-CBAB-195ABCDB21C4}"/>
          </ac:spMkLst>
        </pc:spChg>
        <pc:spChg chg="add mod">
          <ac:chgData name="Dalal khe" userId="bfa7d19c802882be" providerId="Windows Live" clId="Web-{1B49DA72-EE49-4660-AA41-8D15AA50A312}" dt="2023-03-11T15:54:31.527" v="406" actId="20577"/>
          <ac:spMkLst>
            <pc:docMk/>
            <pc:sldMk cId="1965102308" sldId="271"/>
            <ac:spMk id="13" creationId="{7B0D3DA6-A940-DED2-39A1-59230D3E6479}"/>
          </ac:spMkLst>
        </pc:spChg>
        <pc:spChg chg="add del mod">
          <ac:chgData name="Dalal khe" userId="bfa7d19c802882be" providerId="Windows Live" clId="Web-{1B49DA72-EE49-4660-AA41-8D15AA50A312}" dt="2023-03-11T15:52:14.962" v="381"/>
          <ac:spMkLst>
            <pc:docMk/>
            <pc:sldMk cId="1965102308" sldId="271"/>
            <ac:spMk id="14" creationId="{93894EBE-B9E7-D0ED-32CD-377530487664}"/>
          </ac:spMkLst>
        </pc:spChg>
        <pc:spChg chg="del">
          <ac:chgData name="Dalal khe" userId="bfa7d19c802882be" providerId="Windows Live" clId="Web-{1B49DA72-EE49-4660-AA41-8D15AA50A312}" dt="2023-03-11T15:05:50.064" v="120"/>
          <ac:spMkLst>
            <pc:docMk/>
            <pc:sldMk cId="1965102308" sldId="271"/>
            <ac:spMk id="42" creationId="{AE50A800-044F-4087-ACD2-D43E0CDC4F31}"/>
          </ac:spMkLst>
        </pc:spChg>
        <pc:spChg chg="mod">
          <ac:chgData name="Dalal khe" userId="bfa7d19c802882be" providerId="Windows Live" clId="Web-{1B49DA72-EE49-4660-AA41-8D15AA50A312}" dt="2023-03-11T15:04:24.421" v="117" actId="20577"/>
          <ac:spMkLst>
            <pc:docMk/>
            <pc:sldMk cId="1965102308" sldId="271"/>
            <ac:spMk id="51" creationId="{569DCAE6-468A-444D-A282-7707575A52BC}"/>
          </ac:spMkLst>
        </pc:spChg>
        <pc:spChg chg="del">
          <ac:chgData name="Dalal khe" userId="bfa7d19c802882be" providerId="Windows Live" clId="Web-{1B49DA72-EE49-4660-AA41-8D15AA50A312}" dt="2023-03-11T15:04:19.937" v="114"/>
          <ac:spMkLst>
            <pc:docMk/>
            <pc:sldMk cId="1965102308" sldId="271"/>
            <ac:spMk id="52" creationId="{1ACDCA3A-1126-410D-97AF-44874BEBBE06}"/>
          </ac:spMkLst>
        </pc:spChg>
        <pc:spChg chg="del">
          <ac:chgData name="Dalal khe" userId="bfa7d19c802882be" providerId="Windows Live" clId="Web-{1B49DA72-EE49-4660-AA41-8D15AA50A312}" dt="2023-03-11T15:06:05.736" v="122"/>
          <ac:spMkLst>
            <pc:docMk/>
            <pc:sldMk cId="1965102308" sldId="271"/>
            <ac:spMk id="55" creationId="{414697D2-E6B3-4E27-BA7E-A71DF8BE5F52}"/>
          </ac:spMkLst>
        </pc:spChg>
        <pc:spChg chg="del">
          <ac:chgData name="Dalal khe" userId="bfa7d19c802882be" providerId="Windows Live" clId="Web-{1B49DA72-EE49-4660-AA41-8D15AA50A312}" dt="2023-03-11T15:06:20.799" v="124"/>
          <ac:spMkLst>
            <pc:docMk/>
            <pc:sldMk cId="1965102308" sldId="271"/>
            <ac:spMk id="68" creationId="{3BEB4D0A-D495-44F9-9539-28CFCE229EE3}"/>
          </ac:spMkLst>
        </pc:spChg>
        <pc:spChg chg="del">
          <ac:chgData name="Dalal khe" userId="bfa7d19c802882be" providerId="Windows Live" clId="Web-{1B49DA72-EE49-4660-AA41-8D15AA50A312}" dt="2023-03-11T15:05:42.345" v="119"/>
          <ac:spMkLst>
            <pc:docMk/>
            <pc:sldMk cId="1965102308" sldId="271"/>
            <ac:spMk id="70" creationId="{38B9876A-BA0E-446F-BCB0-05508CEF95D1}"/>
          </ac:spMkLst>
        </pc:spChg>
        <pc:spChg chg="del">
          <ac:chgData name="Dalal khe" userId="bfa7d19c802882be" providerId="Windows Live" clId="Web-{1B49DA72-EE49-4660-AA41-8D15AA50A312}" dt="2023-03-11T15:06:26.330" v="126"/>
          <ac:spMkLst>
            <pc:docMk/>
            <pc:sldMk cId="1965102308" sldId="271"/>
            <ac:spMk id="99" creationId="{C1285C94-A358-4A2D-80D0-2A7772AE251A}"/>
          </ac:spMkLst>
        </pc:spChg>
        <pc:spChg chg="mod">
          <ac:chgData name="Dalal khe" userId="bfa7d19c802882be" providerId="Windows Live" clId="Web-{1B49DA72-EE49-4660-AA41-8D15AA50A312}" dt="2023-03-11T15:19:25.298" v="229" actId="1076"/>
          <ac:spMkLst>
            <pc:docMk/>
            <pc:sldMk cId="1965102308" sldId="271"/>
            <ac:spMk id="100" creationId="{5384D7EB-18B3-416B-835E-C6D47DF5EDBB}"/>
          </ac:spMkLst>
        </pc:spChg>
        <pc:spChg chg="del">
          <ac:chgData name="Dalal khe" userId="bfa7d19c802882be" providerId="Windows Live" clId="Web-{1B49DA72-EE49-4660-AA41-8D15AA50A312}" dt="2023-03-11T15:04:16.624" v="113"/>
          <ac:spMkLst>
            <pc:docMk/>
            <pc:sldMk cId="1965102308" sldId="271"/>
            <ac:spMk id="101" creationId="{6A55407C-02BE-4AA0-AFEC-390B16945FDD}"/>
          </ac:spMkLst>
        </pc:spChg>
        <pc:spChg chg="mod">
          <ac:chgData name="Dalal khe" userId="bfa7d19c802882be" providerId="Windows Live" clId="Web-{1B49DA72-EE49-4660-AA41-8D15AA50A312}" dt="2023-03-11T15:19:03.611" v="226" actId="20577"/>
          <ac:spMkLst>
            <pc:docMk/>
            <pc:sldMk cId="1965102308" sldId="271"/>
            <ac:spMk id="105" creationId="{DD1874BF-1C4F-4C20-B09B-E07CFE36F738}"/>
          </ac:spMkLst>
        </pc:spChg>
        <pc:spChg chg="del">
          <ac:chgData name="Dalal khe" userId="bfa7d19c802882be" providerId="Windows Live" clId="Web-{1B49DA72-EE49-4660-AA41-8D15AA50A312}" dt="2023-03-11T15:03:39.780" v="90"/>
          <ac:spMkLst>
            <pc:docMk/>
            <pc:sldMk cId="1965102308" sldId="271"/>
            <ac:spMk id="106" creationId="{211F646F-2F3E-4476-9196-EED84A8B3636}"/>
          </ac:spMkLst>
        </pc:spChg>
        <pc:spChg chg="mod">
          <ac:chgData name="Dalal khe" userId="bfa7d19c802882be" providerId="Windows Live" clId="Web-{1B49DA72-EE49-4660-AA41-8D15AA50A312}" dt="2023-03-11T15:18:39.173" v="221" actId="1076"/>
          <ac:spMkLst>
            <pc:docMk/>
            <pc:sldMk cId="1965102308" sldId="271"/>
            <ac:spMk id="107" creationId="{904BFFD2-AC96-4A0F-B864-80D048AF3719}"/>
          </ac:spMkLst>
        </pc:spChg>
        <pc:spChg chg="del mod">
          <ac:chgData name="Dalal khe" userId="bfa7d19c802882be" providerId="Windows Live" clId="Web-{1B49DA72-EE49-4660-AA41-8D15AA50A312}" dt="2023-03-11T15:03:35.061" v="89"/>
          <ac:spMkLst>
            <pc:docMk/>
            <pc:sldMk cId="1965102308" sldId="271"/>
            <ac:spMk id="108" creationId="{CB4B6C46-AA2E-4E64-B77E-E190D95460BC}"/>
          </ac:spMkLst>
        </pc:spChg>
        <pc:spChg chg="del">
          <ac:chgData name="Dalal khe" userId="bfa7d19c802882be" providerId="Windows Live" clId="Web-{1B49DA72-EE49-4660-AA41-8D15AA50A312}" dt="2023-03-11T14:59:45.416" v="1"/>
          <ac:spMkLst>
            <pc:docMk/>
            <pc:sldMk cId="1965102308" sldId="271"/>
            <ac:spMk id="109" creationId="{67A1EC77-ACD1-408A-B812-42FA5382C9EB}"/>
          </ac:spMkLst>
        </pc:spChg>
        <pc:spChg chg="mod">
          <ac:chgData name="Dalal khe" userId="bfa7d19c802882be" providerId="Windows Live" clId="Web-{1B49DA72-EE49-4660-AA41-8D15AA50A312}" dt="2023-03-11T15:17:47.093" v="214" actId="20577"/>
          <ac:spMkLst>
            <pc:docMk/>
            <pc:sldMk cId="1965102308" sldId="271"/>
            <ac:spMk id="110" creationId="{DF613F41-C673-4851-92AC-3EA264A6258F}"/>
          </ac:spMkLst>
        </pc:spChg>
        <pc:spChg chg="mod">
          <ac:chgData name="Dalal khe" userId="bfa7d19c802882be" providerId="Windows Live" clId="Web-{1B49DA72-EE49-4660-AA41-8D15AA50A312}" dt="2023-03-11T15:17:10.202" v="213" actId="20577"/>
          <ac:spMkLst>
            <pc:docMk/>
            <pc:sldMk cId="1965102308" sldId="271"/>
            <ac:spMk id="111" creationId="{2D7CD03A-4532-4317-9AC2-49AFE4ABF238}"/>
          </ac:spMkLst>
        </pc:spChg>
        <pc:spChg chg="del">
          <ac:chgData name="Dalal khe" userId="bfa7d19c802882be" providerId="Windows Live" clId="Web-{1B49DA72-EE49-4660-AA41-8D15AA50A312}" dt="2023-03-11T15:00:53.355" v="19"/>
          <ac:spMkLst>
            <pc:docMk/>
            <pc:sldMk cId="1965102308" sldId="271"/>
            <ac:spMk id="112" creationId="{3B0F9D46-0AE5-4BD4-9A30-35A8405A16C3}"/>
          </ac:spMkLst>
        </pc:spChg>
        <pc:spChg chg="mod">
          <ac:chgData name="Dalal khe" userId="bfa7d19c802882be" providerId="Windows Live" clId="Web-{1B49DA72-EE49-4660-AA41-8D15AA50A312}" dt="2023-03-11T15:02:01.747" v="53" actId="20577"/>
          <ac:spMkLst>
            <pc:docMk/>
            <pc:sldMk cId="1965102308" sldId="271"/>
            <ac:spMk id="113" creationId="{57E837BB-CAEC-43C2-84A1-375AE1B81F40}"/>
          </ac:spMkLst>
        </pc:spChg>
        <pc:spChg chg="del mod">
          <ac:chgData name="Dalal khe" userId="bfa7d19c802882be" providerId="Windows Live" clId="Web-{1B49DA72-EE49-4660-AA41-8D15AA50A312}" dt="2023-03-11T15:02:09.966" v="55"/>
          <ac:spMkLst>
            <pc:docMk/>
            <pc:sldMk cId="1965102308" sldId="271"/>
            <ac:spMk id="114" creationId="{5724E68A-A79F-4C1A-8D18-4B0B4DF7DDD4}"/>
          </ac:spMkLst>
        </pc:spChg>
        <pc:spChg chg="mod">
          <ac:chgData name="Dalal khe" userId="bfa7d19c802882be" providerId="Windows Live" clId="Web-{1B49DA72-EE49-4660-AA41-8D15AA50A312}" dt="2023-03-11T15:18:06.891" v="217" actId="1076"/>
          <ac:spMkLst>
            <pc:docMk/>
            <pc:sldMk cId="1965102308" sldId="271"/>
            <ac:spMk id="115" creationId="{5EBAA512-C4BF-4762-B6BC-2C2AEECA9D61}"/>
          </ac:spMkLst>
        </pc:spChg>
        <pc:spChg chg="del mod">
          <ac:chgData name="Dalal khe" userId="bfa7d19c802882be" providerId="Windows Live" clId="Web-{1B49DA72-EE49-4660-AA41-8D15AA50A312}" dt="2023-03-11T15:02:48.795" v="68"/>
          <ac:spMkLst>
            <pc:docMk/>
            <pc:sldMk cId="1965102308" sldId="271"/>
            <ac:spMk id="116" creationId="{EC34DB5B-EE07-414F-A6E9-5E97B8B90262}"/>
          </ac:spMkLst>
        </pc:spChg>
        <pc:spChg chg="del">
          <ac:chgData name="Dalal khe" userId="bfa7d19c802882be" providerId="Windows Live" clId="Web-{1B49DA72-EE49-4660-AA41-8D15AA50A312}" dt="2023-03-11T15:51:24.773" v="373"/>
          <ac:spMkLst>
            <pc:docMk/>
            <pc:sldMk cId="1965102308" sldId="271"/>
            <ac:spMk id="129" creationId="{682C8D7E-670E-4297-9D12-95AD9DD84080}"/>
          </ac:spMkLst>
        </pc:spChg>
        <pc:grpChg chg="del">
          <ac:chgData name="Dalal khe" userId="bfa7d19c802882be" providerId="Windows Live" clId="Web-{1B49DA72-EE49-4660-AA41-8D15AA50A312}" dt="2023-03-11T15:08:33.083" v="133"/>
          <ac:grpSpMkLst>
            <pc:docMk/>
            <pc:sldMk cId="1965102308" sldId="271"/>
            <ac:grpSpMk id="46" creationId="{E199ECFF-7D63-41BF-B99F-749D78C9A4D6}"/>
          </ac:grpSpMkLst>
        </pc:grpChg>
        <pc:grpChg chg="del">
          <ac:chgData name="Dalal khe" userId="bfa7d19c802882be" providerId="Windows Live" clId="Web-{1B49DA72-EE49-4660-AA41-8D15AA50A312}" dt="2023-03-11T15:06:08.345" v="123"/>
          <ac:grpSpMkLst>
            <pc:docMk/>
            <pc:sldMk cId="1965102308" sldId="271"/>
            <ac:grpSpMk id="58" creationId="{29A5DAC6-C186-4CED-93D8-958E06ECF4E9}"/>
          </ac:grpSpMkLst>
        </pc:grpChg>
        <pc:grpChg chg="del">
          <ac:chgData name="Dalal khe" userId="bfa7d19c802882be" providerId="Windows Live" clId="Web-{1B49DA72-EE49-4660-AA41-8D15AA50A312}" dt="2023-03-11T15:06:23.127" v="125"/>
          <ac:grpSpMkLst>
            <pc:docMk/>
            <pc:sldMk cId="1965102308" sldId="271"/>
            <ac:grpSpMk id="63" creationId="{2289FC76-B569-4AA8-9330-A9291E5B08A3}"/>
          </ac:grpSpMkLst>
        </pc:grpChg>
        <pc:grpChg chg="del">
          <ac:chgData name="Dalal khe" userId="bfa7d19c802882be" providerId="Windows Live" clId="Web-{1B49DA72-EE49-4660-AA41-8D15AA50A312}" dt="2023-03-11T15:05:39.376" v="118"/>
          <ac:grpSpMkLst>
            <pc:docMk/>
            <pc:sldMk cId="1965102308" sldId="271"/>
            <ac:grpSpMk id="71" creationId="{61CE5B6D-CDCE-43F9-9224-6F2894E10748}"/>
          </ac:grpSpMkLst>
        </pc:grpChg>
        <pc:grpChg chg="del">
          <ac:chgData name="Dalal khe" userId="bfa7d19c802882be" providerId="Windows Live" clId="Web-{1B49DA72-EE49-4660-AA41-8D15AA50A312}" dt="2023-03-11T15:06:32.924" v="128"/>
          <ac:grpSpMkLst>
            <pc:docMk/>
            <pc:sldMk cId="1965102308" sldId="271"/>
            <ac:grpSpMk id="80" creationId="{9335E89F-506A-4714-8B3E-AD3533B03518}"/>
          </ac:grpSpMkLst>
        </pc:grpChg>
        <pc:grpChg chg="del">
          <ac:chgData name="Dalal khe" userId="bfa7d19c802882be" providerId="Windows Live" clId="Web-{1B49DA72-EE49-4660-AA41-8D15AA50A312}" dt="2023-03-11T15:06:30.440" v="127"/>
          <ac:grpSpMkLst>
            <pc:docMk/>
            <pc:sldMk cId="1965102308" sldId="271"/>
            <ac:grpSpMk id="91" creationId="{FC370A0C-FF2F-4C41-9653-6AD6AA2F1511}"/>
          </ac:grpSpMkLst>
        </pc:grpChg>
        <pc:picChg chg="add mod">
          <ac:chgData name="Dalal khe" userId="bfa7d19c802882be" providerId="Windows Live" clId="Web-{1B49DA72-EE49-4660-AA41-8D15AA50A312}" dt="2023-03-11T15:09:12.943" v="141" actId="1076"/>
          <ac:picMkLst>
            <pc:docMk/>
            <pc:sldMk cId="1965102308" sldId="271"/>
            <ac:picMk id="3" creationId="{E198FC07-CB45-DEFF-6457-541D0254CEFA}"/>
          </ac:picMkLst>
        </pc:picChg>
        <pc:picChg chg="add mod">
          <ac:chgData name="Dalal khe" userId="bfa7d19c802882be" providerId="Windows Live" clId="Web-{1B49DA72-EE49-4660-AA41-8D15AA50A312}" dt="2023-03-11T15:09:16.537" v="142" actId="1076"/>
          <ac:picMkLst>
            <pc:docMk/>
            <pc:sldMk cId="1965102308" sldId="271"/>
            <ac:picMk id="4" creationId="{A2FE2EB2-489B-AD93-B853-8F296758AA15}"/>
          </ac:picMkLst>
        </pc:picChg>
      </pc:sldChg>
      <pc:sldMasterChg chg="modSp add mod addSldLayout modSldLayout">
        <pc:chgData name="Dalal khe" userId="bfa7d19c802882be" providerId="Windows Live" clId="Web-{1B49DA72-EE49-4660-AA41-8D15AA50A312}" dt="2023-03-11T15:52:19.056" v="382"/>
        <pc:sldMasterMkLst>
          <pc:docMk/>
          <pc:sldMasterMk cId="1299909747" sldId="2147483648"/>
        </pc:sldMasterMkLst>
        <pc:spChg chg="mod">
          <ac:chgData name="Dalal khe" userId="bfa7d19c802882be" providerId="Windows Live" clId="Web-{1B49DA72-EE49-4660-AA41-8D15AA50A312}" dt="2023-03-11T15:52:19.056" v="382"/>
          <ac:spMkLst>
            <pc:docMk/>
            <pc:sldMasterMk cId="1299909747" sldId="2147483648"/>
            <ac:spMk id="5" creationId="{E71321F1-BCBC-416F-ACCD-D08D860257C7}"/>
          </ac:spMkLst>
        </pc:spChg>
        <pc:sldLayoutChg chg="modSp add mod">
          <pc:chgData name="Dalal khe" userId="bfa7d19c802882be" providerId="Windows Live" clId="Web-{1B49DA72-EE49-4660-AA41-8D15AA50A312}" dt="2023-03-11T15:52:19.056" v="382"/>
          <pc:sldLayoutMkLst>
            <pc:docMk/>
            <pc:sldMasterMk cId="1299909747" sldId="2147483648"/>
            <pc:sldLayoutMk cId="435154768" sldId="2147483654"/>
          </pc:sldLayoutMkLst>
          <pc:spChg chg="mod">
            <ac:chgData name="Dalal khe" userId="bfa7d19c802882be" providerId="Windows Live" clId="Web-{1B49DA72-EE49-4660-AA41-8D15AA50A312}" dt="2023-03-11T15:52:19.056" v="382"/>
            <ac:spMkLst>
              <pc:docMk/>
              <pc:sldMasterMk cId="1299909747" sldId="2147483648"/>
              <pc:sldLayoutMk cId="435154768" sldId="2147483654"/>
              <ac:spMk id="4" creationId="{46829408-C002-4C37-A3E6-4EDAA2AD4771}"/>
            </ac:spMkLst>
          </pc:spChg>
        </pc:sldLayoutChg>
        <pc:sldLayoutChg chg="modSp add mod">
          <pc:chgData name="Dalal khe" userId="bfa7d19c802882be" providerId="Windows Live" clId="Web-{1B49DA72-EE49-4660-AA41-8D15AA50A312}" dt="2023-03-11T15:52:19.056" v="382"/>
          <pc:sldLayoutMkLst>
            <pc:docMk/>
            <pc:sldMasterMk cId="1299909747" sldId="2147483648"/>
            <pc:sldLayoutMk cId="3673132540" sldId="2147483655"/>
          </pc:sldLayoutMkLst>
          <pc:spChg chg="mod">
            <ac:chgData name="Dalal khe" userId="bfa7d19c802882be" providerId="Windows Live" clId="Web-{1B49DA72-EE49-4660-AA41-8D15AA50A312}" dt="2023-03-11T15:52:19.056" v="382"/>
            <ac:spMkLst>
              <pc:docMk/>
              <pc:sldMasterMk cId="1299909747" sldId="2147483648"/>
              <pc:sldLayoutMk cId="3673132540" sldId="2147483655"/>
              <ac:spMk id="3" creationId="{B3E4B000-DAE6-43CA-BD6B-58F30D1BB539}"/>
            </ac:spMkLst>
          </pc:spChg>
        </pc:sldLayoutChg>
        <pc:sldLayoutChg chg="modSp add mod">
          <pc:chgData name="Dalal khe" userId="bfa7d19c802882be" providerId="Windows Live" clId="Web-{1B49DA72-EE49-4660-AA41-8D15AA50A312}" dt="2023-03-11T15:52:19.056" v="382"/>
          <pc:sldLayoutMkLst>
            <pc:docMk/>
            <pc:sldMasterMk cId="1299909747" sldId="2147483648"/>
            <pc:sldLayoutMk cId="1855572458" sldId="2147483659"/>
          </pc:sldLayoutMkLst>
          <pc:spChg chg="mod">
            <ac:chgData name="Dalal khe" userId="bfa7d19c802882be" providerId="Windows Live" clId="Web-{1B49DA72-EE49-4660-AA41-8D15AA50A312}" dt="2023-03-11T15:52:19.056" v="382"/>
            <ac:spMkLst>
              <pc:docMk/>
              <pc:sldMasterMk cId="1299909747" sldId="2147483648"/>
              <pc:sldLayoutMk cId="1855572458" sldId="2147483659"/>
              <ac:spMk id="5" creationId="{14FC661F-A904-4DC4-8E1E-1130B34D02CE}"/>
            </ac:spMkLst>
          </pc:spChg>
        </pc:sldLayoutChg>
        <pc:sldLayoutChg chg="modSp add mod">
          <pc:chgData name="Dalal khe" userId="bfa7d19c802882be" providerId="Windows Live" clId="Web-{1B49DA72-EE49-4660-AA41-8D15AA50A312}" dt="2023-03-11T15:52:19.056" v="382"/>
          <pc:sldLayoutMkLst>
            <pc:docMk/>
            <pc:sldMasterMk cId="1299909747" sldId="2147483648"/>
            <pc:sldLayoutMk cId="3424898299" sldId="2147483671"/>
          </pc:sldLayoutMkLst>
          <pc:spChg chg="mod">
            <ac:chgData name="Dalal khe" userId="bfa7d19c802882be" providerId="Windows Live" clId="Web-{1B49DA72-EE49-4660-AA41-8D15AA50A312}" dt="2023-03-11T15:52:19.056" v="382"/>
            <ac:spMkLst>
              <pc:docMk/>
              <pc:sldMasterMk cId="1299909747" sldId="2147483648"/>
              <pc:sldLayoutMk cId="3424898299" sldId="2147483671"/>
              <ac:spMk id="5" creationId="{4EF43AF5-AF94-46DC-A705-90E381B330A3}"/>
            </ac:spMkLst>
          </pc:spChg>
        </pc:sldLayoutChg>
      </pc:sldMasterChg>
      <pc:sldMasterChg chg="modSp mod replId modSldLayout">
        <pc:chgData name="Dalal khe" userId="bfa7d19c802882be" providerId="Windows Live" clId="Web-{1B49DA72-EE49-4660-AA41-8D15AA50A312}" dt="2023-03-11T15:52:19.056" v="382"/>
        <pc:sldMasterMkLst>
          <pc:docMk/>
          <pc:sldMasterMk cId="3071127875" sldId="2147483672"/>
        </pc:sldMasterMkLst>
        <pc:spChg chg="mod">
          <ac:chgData name="Dalal khe" userId="bfa7d19c802882be" providerId="Windows Live" clId="Web-{1B49DA72-EE49-4660-AA41-8D15AA50A312}" dt="2023-03-11T15:52:19.056" v="382"/>
          <ac:spMkLst>
            <pc:docMk/>
            <pc:sldMasterMk cId="3071127875" sldId="2147483672"/>
            <ac:spMk id="5" creationId="{00000000-0000-0000-0000-000000000000}"/>
          </ac:spMkLst>
        </pc:spChg>
        <pc:sldLayoutChg chg="modSp mod">
          <pc:chgData name="Dalal khe" userId="bfa7d19c802882be" providerId="Windows Live" clId="Web-{1B49DA72-EE49-4660-AA41-8D15AA50A312}" dt="2023-03-11T15:52:19.056" v="382"/>
          <pc:sldLayoutMkLst>
            <pc:docMk/>
            <pc:sldMasterMk cId="3071127875" sldId="2147483672"/>
            <pc:sldLayoutMk cId="3310491181" sldId="2147483649"/>
          </pc:sldLayoutMkLst>
          <pc:spChg chg="mod">
            <ac:chgData name="Dalal khe" userId="bfa7d19c802882be" providerId="Windows Live" clId="Web-{1B49DA72-EE49-4660-AA41-8D15AA50A312}" dt="2023-03-11T15:52:19.056" v="382"/>
            <ac:spMkLst>
              <pc:docMk/>
              <pc:sldMasterMk cId="3071127875" sldId="2147483672"/>
              <pc:sldLayoutMk cId="3310491181" sldId="2147483649"/>
              <ac:spMk id="5"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3841795644" sldId="2147483650"/>
          </pc:sldLayoutMkLst>
          <pc:spChg chg="mod">
            <ac:chgData name="Dalal khe" userId="bfa7d19c802882be" providerId="Windows Live" clId="Web-{1B49DA72-EE49-4660-AA41-8D15AA50A312}" dt="2023-03-11T15:52:19.056" v="382"/>
            <ac:spMkLst>
              <pc:docMk/>
              <pc:sldMasterMk cId="3071127875" sldId="2147483672"/>
              <pc:sldLayoutMk cId="3841795644" sldId="2147483650"/>
              <ac:spMk id="5"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3466923455" sldId="2147483651"/>
          </pc:sldLayoutMkLst>
          <pc:spChg chg="mod">
            <ac:chgData name="Dalal khe" userId="bfa7d19c802882be" providerId="Windows Live" clId="Web-{1B49DA72-EE49-4660-AA41-8D15AA50A312}" dt="2023-03-11T15:52:19.056" v="382"/>
            <ac:spMkLst>
              <pc:docMk/>
              <pc:sldMasterMk cId="3071127875" sldId="2147483672"/>
              <pc:sldLayoutMk cId="3466923455" sldId="2147483651"/>
              <ac:spMk id="5"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3747632232" sldId="2147483652"/>
          </pc:sldLayoutMkLst>
          <pc:spChg chg="mod">
            <ac:chgData name="Dalal khe" userId="bfa7d19c802882be" providerId="Windows Live" clId="Web-{1B49DA72-EE49-4660-AA41-8D15AA50A312}" dt="2023-03-11T15:52:19.056" v="382"/>
            <ac:spMkLst>
              <pc:docMk/>
              <pc:sldMasterMk cId="3071127875" sldId="2147483672"/>
              <pc:sldLayoutMk cId="3747632232" sldId="2147483652"/>
              <ac:spMk id="6"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2611866596" sldId="2147483653"/>
          </pc:sldLayoutMkLst>
          <pc:spChg chg="mod">
            <ac:chgData name="Dalal khe" userId="bfa7d19c802882be" providerId="Windows Live" clId="Web-{1B49DA72-EE49-4660-AA41-8D15AA50A312}" dt="2023-03-11T15:52:19.056" v="382"/>
            <ac:spMkLst>
              <pc:docMk/>
              <pc:sldMasterMk cId="3071127875" sldId="2147483672"/>
              <pc:sldLayoutMk cId="2611866596" sldId="2147483653"/>
              <ac:spMk id="8"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2706407263" sldId="2147483656"/>
          </pc:sldLayoutMkLst>
          <pc:spChg chg="mod">
            <ac:chgData name="Dalal khe" userId="bfa7d19c802882be" providerId="Windows Live" clId="Web-{1B49DA72-EE49-4660-AA41-8D15AA50A312}" dt="2023-03-11T15:52:19.056" v="382"/>
            <ac:spMkLst>
              <pc:docMk/>
              <pc:sldMasterMk cId="3071127875" sldId="2147483672"/>
              <pc:sldLayoutMk cId="2706407263" sldId="2147483656"/>
              <ac:spMk id="6"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1610903340" sldId="2147483657"/>
          </pc:sldLayoutMkLst>
          <pc:spChg chg="mod">
            <ac:chgData name="Dalal khe" userId="bfa7d19c802882be" providerId="Windows Live" clId="Web-{1B49DA72-EE49-4660-AA41-8D15AA50A312}" dt="2023-03-11T15:52:19.056" v="382"/>
            <ac:spMkLst>
              <pc:docMk/>
              <pc:sldMasterMk cId="3071127875" sldId="2147483672"/>
              <pc:sldLayoutMk cId="1610903340" sldId="2147483657"/>
              <ac:spMk id="6" creationId="{00000000-0000-0000-0000-000000000000}"/>
            </ac:spMkLst>
          </pc:spChg>
        </pc:sldLayoutChg>
        <pc:sldLayoutChg chg="modSp mod">
          <pc:chgData name="Dalal khe" userId="bfa7d19c802882be" providerId="Windows Live" clId="Web-{1B49DA72-EE49-4660-AA41-8D15AA50A312}" dt="2023-03-11T15:52:19.056" v="382"/>
          <pc:sldLayoutMkLst>
            <pc:docMk/>
            <pc:sldMasterMk cId="3071127875" sldId="2147483672"/>
            <pc:sldLayoutMk cId="4172787210" sldId="2147483658"/>
          </pc:sldLayoutMkLst>
          <pc:spChg chg="mod">
            <ac:chgData name="Dalal khe" userId="bfa7d19c802882be" providerId="Windows Live" clId="Web-{1B49DA72-EE49-4660-AA41-8D15AA50A312}" dt="2023-03-11T15:52:19.056" v="382"/>
            <ac:spMkLst>
              <pc:docMk/>
              <pc:sldMasterMk cId="3071127875" sldId="2147483672"/>
              <pc:sldLayoutMk cId="4172787210" sldId="2147483658"/>
              <ac:spMk id="5" creationId="{00000000-0000-0000-0000-000000000000}"/>
            </ac:spMkLst>
          </pc:spChg>
        </pc:sldLayoutChg>
        <pc:sldLayoutChg chg="modSp mod replId">
          <pc:chgData name="Dalal khe" userId="bfa7d19c802882be" providerId="Windows Live" clId="Web-{1B49DA72-EE49-4660-AA41-8D15AA50A312}" dt="2023-03-11T15:52:19.056" v="382"/>
          <pc:sldLayoutMkLst>
            <pc:docMk/>
            <pc:sldMasterMk cId="3071127875" sldId="2147483672"/>
            <pc:sldLayoutMk cId="3395854097" sldId="2147483673"/>
          </pc:sldLayoutMkLst>
          <pc:spChg chg="mod">
            <ac:chgData name="Dalal khe" userId="bfa7d19c802882be" providerId="Windows Live" clId="Web-{1B49DA72-EE49-4660-AA41-8D15AA50A312}" dt="2023-03-11T15:52:19.056" v="382"/>
            <ac:spMkLst>
              <pc:docMk/>
              <pc:sldMasterMk cId="3071127875" sldId="2147483672"/>
              <pc:sldLayoutMk cId="3395854097" sldId="2147483673"/>
              <ac:spMk id="4" creationId="{00000000-0000-0000-0000-000000000000}"/>
            </ac:spMkLst>
          </pc:spChg>
        </pc:sldLayoutChg>
        <pc:sldLayoutChg chg="modSp mod replId">
          <pc:chgData name="Dalal khe" userId="bfa7d19c802882be" providerId="Windows Live" clId="Web-{1B49DA72-EE49-4660-AA41-8D15AA50A312}" dt="2023-03-11T15:52:19.056" v="382"/>
          <pc:sldLayoutMkLst>
            <pc:docMk/>
            <pc:sldMasterMk cId="3071127875" sldId="2147483672"/>
            <pc:sldLayoutMk cId="4040201302" sldId="2147483674"/>
          </pc:sldLayoutMkLst>
          <pc:spChg chg="mod">
            <ac:chgData name="Dalal khe" userId="bfa7d19c802882be" providerId="Windows Live" clId="Web-{1B49DA72-EE49-4660-AA41-8D15AA50A312}" dt="2023-03-11T15:52:19.056" v="382"/>
            <ac:spMkLst>
              <pc:docMk/>
              <pc:sldMasterMk cId="3071127875" sldId="2147483672"/>
              <pc:sldLayoutMk cId="4040201302" sldId="2147483674"/>
              <ac:spMk id="3" creationId="{00000000-0000-0000-0000-000000000000}"/>
            </ac:spMkLst>
          </pc:spChg>
        </pc:sldLayoutChg>
        <pc:sldLayoutChg chg="modSp mod replId">
          <pc:chgData name="Dalal khe" userId="bfa7d19c802882be" providerId="Windows Live" clId="Web-{1B49DA72-EE49-4660-AA41-8D15AA50A312}" dt="2023-03-11T15:52:19.056" v="382"/>
          <pc:sldLayoutMkLst>
            <pc:docMk/>
            <pc:sldMasterMk cId="3071127875" sldId="2147483672"/>
            <pc:sldLayoutMk cId="1902177510" sldId="2147483675"/>
          </pc:sldLayoutMkLst>
          <pc:spChg chg="mod">
            <ac:chgData name="Dalal khe" userId="bfa7d19c802882be" providerId="Windows Live" clId="Web-{1B49DA72-EE49-4660-AA41-8D15AA50A312}" dt="2023-03-11T15:52:19.056" v="382"/>
            <ac:spMkLst>
              <pc:docMk/>
              <pc:sldMasterMk cId="3071127875" sldId="2147483672"/>
              <pc:sldLayoutMk cId="1902177510" sldId="2147483675"/>
              <ac:spMk id="5" creationId="{00000000-0000-0000-0000-000000000000}"/>
            </ac:spMkLst>
          </pc:spChg>
        </pc:sldLayoutChg>
      </pc:sldMasterChg>
    </pc:docChg>
  </pc:docChgLst>
  <pc:docChgLst>
    <pc:chgData clId="Web-{3BD14404-B851-4911-9740-186BAFFA5E9E}"/>
    <pc:docChg chg="modSld">
      <pc:chgData name="" userId="" providerId="" clId="Web-{3BD14404-B851-4911-9740-186BAFFA5E9E}" dt="2023-03-10T14:09:37.530" v="2" actId="20577"/>
      <pc:docMkLst>
        <pc:docMk/>
      </pc:docMkLst>
      <pc:sldChg chg="modSp">
        <pc:chgData name="" userId="" providerId="" clId="Web-{3BD14404-B851-4911-9740-186BAFFA5E9E}" dt="2023-03-10T14:09:37.530" v="2" actId="20577"/>
        <pc:sldMkLst>
          <pc:docMk/>
          <pc:sldMk cId="3784089036" sldId="256"/>
        </pc:sldMkLst>
        <pc:spChg chg="mod">
          <ac:chgData name="" userId="" providerId="" clId="Web-{3BD14404-B851-4911-9740-186BAFFA5E9E}" dt="2023-03-10T14:09:37.499" v="1" actId="20577"/>
          <ac:spMkLst>
            <pc:docMk/>
            <pc:sldMk cId="3784089036" sldId="256"/>
            <ac:spMk id="2" creationId="{00000000-0000-0000-0000-000000000000}"/>
          </ac:spMkLst>
        </pc:spChg>
        <pc:spChg chg="mod">
          <ac:chgData name="" userId="" providerId="" clId="Web-{3BD14404-B851-4911-9740-186BAFFA5E9E}" dt="2023-03-10T14:09:37.530" v="2" actId="20577"/>
          <ac:spMkLst>
            <pc:docMk/>
            <pc:sldMk cId="3784089036" sldId="256"/>
            <ac:spMk id="3" creationId="{00000000-0000-0000-0000-000000000000}"/>
          </ac:spMkLst>
        </pc:spChg>
      </pc:sldChg>
    </pc:docChg>
  </pc:docChgLst>
  <pc:docChgLst>
    <pc:chgData name="Dalal khe" userId="bfa7d19c802882be" providerId="Windows Live" clId="Web-{3BD14404-B851-4911-9740-186BAFFA5E9E}"/>
    <pc:docChg chg="addSld modSld">
      <pc:chgData name="Dalal khe" userId="bfa7d19c802882be" providerId="Windows Live" clId="Web-{3BD14404-B851-4911-9740-186BAFFA5E9E}" dt="2023-03-10T15:49:21.363" v="493" actId="20577"/>
      <pc:docMkLst>
        <pc:docMk/>
      </pc:docMkLst>
      <pc:sldChg chg="addSp delSp modSp mod setBg">
        <pc:chgData name="Dalal khe" userId="bfa7d19c802882be" providerId="Windows Live" clId="Web-{3BD14404-B851-4911-9740-186BAFFA5E9E}" dt="2023-03-10T14:34:29.836" v="80" actId="1076"/>
        <pc:sldMkLst>
          <pc:docMk/>
          <pc:sldMk cId="3784089036" sldId="256"/>
        </pc:sldMkLst>
        <pc:spChg chg="mod">
          <ac:chgData name="Dalal khe" userId="bfa7d19c802882be" providerId="Windows Live" clId="Web-{3BD14404-B851-4911-9740-186BAFFA5E9E}" dt="2023-03-10T14:34:19.914" v="79" actId="1076"/>
          <ac:spMkLst>
            <pc:docMk/>
            <pc:sldMk cId="3784089036" sldId="256"/>
            <ac:spMk id="2" creationId="{00000000-0000-0000-0000-000000000000}"/>
          </ac:spMkLst>
        </pc:spChg>
        <pc:spChg chg="mod">
          <ac:chgData name="Dalal khe" userId="bfa7d19c802882be" providerId="Windows Live" clId="Web-{3BD14404-B851-4911-9740-186BAFFA5E9E}" dt="2023-03-10T14:34:29.836" v="80" actId="1076"/>
          <ac:spMkLst>
            <pc:docMk/>
            <pc:sldMk cId="3784089036" sldId="256"/>
            <ac:spMk id="3" creationId="{00000000-0000-0000-0000-000000000000}"/>
          </ac:spMkLst>
        </pc:spChg>
        <pc:spChg chg="add">
          <ac:chgData name="Dalal khe" userId="bfa7d19c802882be" providerId="Windows Live" clId="Web-{3BD14404-B851-4911-9740-186BAFFA5E9E}" dt="2023-03-10T14:12:02.473" v="13"/>
          <ac:spMkLst>
            <pc:docMk/>
            <pc:sldMk cId="3784089036" sldId="256"/>
            <ac:spMk id="9" creationId="{ECC07320-C2CA-4E29-8481-9D9E143C7788}"/>
          </ac:spMkLst>
        </pc:spChg>
        <pc:spChg chg="add">
          <ac:chgData name="Dalal khe" userId="bfa7d19c802882be" providerId="Windows Live" clId="Web-{3BD14404-B851-4911-9740-186BAFFA5E9E}" dt="2023-03-10T14:12:02.473" v="13"/>
          <ac:spMkLst>
            <pc:docMk/>
            <pc:sldMk cId="3784089036" sldId="256"/>
            <ac:spMk id="11" creationId="{178FB36B-5BFE-42CA-BC60-1115E0D95EEC}"/>
          </ac:spMkLst>
        </pc:spChg>
        <pc:picChg chg="add del mod">
          <ac:chgData name="Dalal khe" userId="bfa7d19c802882be" providerId="Windows Live" clId="Web-{3BD14404-B851-4911-9740-186BAFFA5E9E}" dt="2023-03-10T14:33:18.661" v="71"/>
          <ac:picMkLst>
            <pc:docMk/>
            <pc:sldMk cId="3784089036" sldId="256"/>
            <ac:picMk id="5" creationId="{E5721356-26E5-6F3E-E15E-BE9B808B0770}"/>
          </ac:picMkLst>
        </pc:picChg>
      </pc:sldChg>
      <pc:sldChg chg="addSp delSp modSp">
        <pc:chgData name="Dalal khe" userId="bfa7d19c802882be" providerId="Windows Live" clId="Web-{3BD14404-B851-4911-9740-186BAFFA5E9E}" dt="2023-03-10T14:32:44.441" v="64"/>
        <pc:sldMkLst>
          <pc:docMk/>
          <pc:sldMk cId="1034873056" sldId="257"/>
        </pc:sldMkLst>
        <pc:spChg chg="mod">
          <ac:chgData name="Dalal khe" userId="bfa7d19c802882be" providerId="Windows Live" clId="Web-{3BD14404-B851-4911-9740-186BAFFA5E9E}" dt="2023-03-10T14:32:44.441" v="64"/>
          <ac:spMkLst>
            <pc:docMk/>
            <pc:sldMk cId="1034873056" sldId="257"/>
            <ac:spMk id="2" creationId="{588F41BC-8566-FF7C-98C4-D0772FED5EDE}"/>
          </ac:spMkLst>
        </pc:spChg>
        <pc:spChg chg="mod">
          <ac:chgData name="Dalal khe" userId="bfa7d19c802882be" providerId="Windows Live" clId="Web-{3BD14404-B851-4911-9740-186BAFFA5E9E}" dt="2023-03-10T14:32:44.441" v="64"/>
          <ac:spMkLst>
            <pc:docMk/>
            <pc:sldMk cId="1034873056" sldId="257"/>
            <ac:spMk id="3" creationId="{A8B63D20-35E6-BFA5-7878-6B52755EA82E}"/>
          </ac:spMkLst>
        </pc:spChg>
        <pc:spChg chg="add del">
          <ac:chgData name="Dalal khe" userId="bfa7d19c802882be" providerId="Windows Live" clId="Web-{3BD14404-B851-4911-9740-186BAFFA5E9E}" dt="2023-03-10T14:32:44.441" v="64"/>
          <ac:spMkLst>
            <pc:docMk/>
            <pc:sldMk cId="1034873056" sldId="257"/>
            <ac:spMk id="45" creationId="{7B831B6F-405A-4B47-B9BB-5CA88F285844}"/>
          </ac:spMkLst>
        </pc:spChg>
        <pc:spChg chg="add del">
          <ac:chgData name="Dalal khe" userId="bfa7d19c802882be" providerId="Windows Live" clId="Web-{3BD14404-B851-4911-9740-186BAFFA5E9E}" dt="2023-03-10T14:32:44.441" v="64"/>
          <ac:spMkLst>
            <pc:docMk/>
            <pc:sldMk cId="1034873056" sldId="257"/>
            <ac:spMk id="47" creationId="{15109354-9C5D-4F8C-B0E6-D1043C7BF20A}"/>
          </ac:spMkLst>
        </pc:spChg>
        <pc:spChg chg="add del">
          <ac:chgData name="Dalal khe" userId="bfa7d19c802882be" providerId="Windows Live" clId="Web-{3BD14404-B851-4911-9740-186BAFFA5E9E}" dt="2023-03-10T14:32:44.441" v="64"/>
          <ac:spMkLst>
            <pc:docMk/>
            <pc:sldMk cId="1034873056" sldId="257"/>
            <ac:spMk id="49" creationId="{49B530FE-A87D-41A0-A920-ADC6539EAA44}"/>
          </ac:spMkLst>
        </pc:spChg>
        <pc:spChg chg="add del">
          <ac:chgData name="Dalal khe" userId="bfa7d19c802882be" providerId="Windows Live" clId="Web-{3BD14404-B851-4911-9740-186BAFFA5E9E}" dt="2023-03-10T14:32:44.441" v="64"/>
          <ac:spMkLst>
            <pc:docMk/>
            <pc:sldMk cId="1034873056" sldId="257"/>
            <ac:spMk id="54" creationId="{6897DEB4-4A88-4293-A935-9B25506C1530}"/>
          </ac:spMkLst>
        </pc:spChg>
        <pc:spChg chg="add del">
          <ac:chgData name="Dalal khe" userId="bfa7d19c802882be" providerId="Windows Live" clId="Web-{3BD14404-B851-4911-9740-186BAFFA5E9E}" dt="2023-03-10T14:32:44.441" v="64"/>
          <ac:spMkLst>
            <pc:docMk/>
            <pc:sldMk cId="1034873056" sldId="257"/>
            <ac:spMk id="56" creationId="{FBE42BC3-6707-4CBF-9386-048B994A4F19}"/>
          </ac:spMkLst>
        </pc:spChg>
        <pc:spChg chg="add del">
          <ac:chgData name="Dalal khe" userId="bfa7d19c802882be" providerId="Windows Live" clId="Web-{3BD14404-B851-4911-9740-186BAFFA5E9E}" dt="2023-03-10T14:31:45.252" v="60"/>
          <ac:spMkLst>
            <pc:docMk/>
            <pc:sldMk cId="1034873056" sldId="257"/>
            <ac:spMk id="61" creationId="{8D1AA55E-40D5-461B-A5A8-4AE8AAB71B08}"/>
          </ac:spMkLst>
        </pc:spChg>
        <pc:spChg chg="add del">
          <ac:chgData name="Dalal khe" userId="bfa7d19c802882be" providerId="Windows Live" clId="Web-{3BD14404-B851-4911-9740-186BAFFA5E9E}" dt="2023-03-10T14:31:45.252" v="60"/>
          <ac:spMkLst>
            <pc:docMk/>
            <pc:sldMk cId="1034873056" sldId="257"/>
            <ac:spMk id="65" creationId="{6CB927A4-E432-4310-9CD5-E89FF5063179}"/>
          </ac:spMkLst>
        </pc:spChg>
        <pc:spChg chg="add del">
          <ac:chgData name="Dalal khe" userId="bfa7d19c802882be" providerId="Windows Live" clId="Web-{3BD14404-B851-4911-9740-186BAFFA5E9E}" dt="2023-03-10T14:31:45.252" v="60"/>
          <ac:spMkLst>
            <pc:docMk/>
            <pc:sldMk cId="1034873056" sldId="257"/>
            <ac:spMk id="67" creationId="{E3020543-B24B-4EC4-8FFC-8DD88EEA91A8}"/>
          </ac:spMkLst>
        </pc:spChg>
        <pc:picChg chg="mod ord">
          <ac:chgData name="Dalal khe" userId="bfa7d19c802882be" providerId="Windows Live" clId="Web-{3BD14404-B851-4911-9740-186BAFFA5E9E}" dt="2023-03-10T14:32:44.441" v="64"/>
          <ac:picMkLst>
            <pc:docMk/>
            <pc:sldMk cId="1034873056" sldId="257"/>
            <ac:picMk id="4" creationId="{37F18F64-3117-F64F-06FB-2F4CAE7A9DCD}"/>
          </ac:picMkLst>
        </pc:picChg>
        <pc:picChg chg="add del mod">
          <ac:chgData name="Dalal khe" userId="bfa7d19c802882be" providerId="Windows Live" clId="Web-{3BD14404-B851-4911-9740-186BAFFA5E9E}" dt="2023-03-10T14:32:31.097" v="63"/>
          <ac:picMkLst>
            <pc:docMk/>
            <pc:sldMk cId="1034873056" sldId="257"/>
            <ac:picMk id="6" creationId="{8DC8FC89-A8D8-EC37-93F1-D1D60CE60C5E}"/>
          </ac:picMkLst>
        </pc:picChg>
        <pc:cxnChg chg="add del">
          <ac:chgData name="Dalal khe" userId="bfa7d19c802882be" providerId="Windows Live" clId="Web-{3BD14404-B851-4911-9740-186BAFFA5E9E}" dt="2023-03-10T14:31:45.252" v="60"/>
          <ac:cxnSpMkLst>
            <pc:docMk/>
            <pc:sldMk cId="1034873056" sldId="257"/>
            <ac:cxnSpMk id="63" creationId="{7EB498BD-8089-4626-91EA-4978EBEF535E}"/>
          </ac:cxnSpMkLst>
        </pc:cxnChg>
      </pc:sldChg>
      <pc:sldChg chg="modSp">
        <pc:chgData name="Dalal khe" userId="bfa7d19c802882be" providerId="Windows Live" clId="Web-{3BD14404-B851-4911-9740-186BAFFA5E9E}" dt="2023-03-10T15:10:48.136" v="400" actId="20577"/>
        <pc:sldMkLst>
          <pc:docMk/>
          <pc:sldMk cId="2084643903" sldId="258"/>
        </pc:sldMkLst>
        <pc:spChg chg="mod">
          <ac:chgData name="Dalal khe" userId="bfa7d19c802882be" providerId="Windows Live" clId="Web-{3BD14404-B851-4911-9740-186BAFFA5E9E}" dt="2023-03-10T15:10:48.136" v="400" actId="20577"/>
          <ac:spMkLst>
            <pc:docMk/>
            <pc:sldMk cId="2084643903" sldId="258"/>
            <ac:spMk id="2" creationId="{0174197C-453C-C5F1-2E84-64108EE18901}"/>
          </ac:spMkLst>
        </pc:spChg>
      </pc:sldChg>
      <pc:sldChg chg="modSp">
        <pc:chgData name="Dalal khe" userId="bfa7d19c802882be" providerId="Windows Live" clId="Web-{3BD14404-B851-4911-9740-186BAFFA5E9E}" dt="2023-03-10T14:29:32.481" v="49"/>
        <pc:sldMkLst>
          <pc:docMk/>
          <pc:sldMk cId="3170824721" sldId="260"/>
        </pc:sldMkLst>
        <pc:graphicFrameChg chg="modGraphic">
          <ac:chgData name="Dalal khe" userId="bfa7d19c802882be" providerId="Windows Live" clId="Web-{3BD14404-B851-4911-9740-186BAFFA5E9E}" dt="2023-03-10T14:29:32.481" v="49"/>
          <ac:graphicFrameMkLst>
            <pc:docMk/>
            <pc:sldMk cId="3170824721" sldId="260"/>
            <ac:graphicFrameMk id="4" creationId="{D9632C40-A751-E274-925B-38573F6A7CEA}"/>
          </ac:graphicFrameMkLst>
        </pc:graphicFrameChg>
      </pc:sldChg>
      <pc:sldChg chg="addSp delSp modSp mod setBg">
        <pc:chgData name="Dalal khe" userId="bfa7d19c802882be" providerId="Windows Live" clId="Web-{3BD14404-B851-4911-9740-186BAFFA5E9E}" dt="2023-03-10T15:20:32.861" v="450"/>
        <pc:sldMkLst>
          <pc:docMk/>
          <pc:sldMk cId="3019070083" sldId="261"/>
        </pc:sldMkLst>
        <pc:spChg chg="mod">
          <ac:chgData name="Dalal khe" userId="bfa7d19c802882be" providerId="Windows Live" clId="Web-{3BD14404-B851-4911-9740-186BAFFA5E9E}" dt="2023-03-10T15:10:38.558" v="399" actId="20577"/>
          <ac:spMkLst>
            <pc:docMk/>
            <pc:sldMk cId="3019070083" sldId="261"/>
            <ac:spMk id="2" creationId="{49104088-0D2C-2A33-BEBD-1E86400ECCE2}"/>
          </ac:spMkLst>
        </pc:spChg>
        <pc:spChg chg="mod">
          <ac:chgData name="Dalal khe" userId="bfa7d19c802882be" providerId="Windows Live" clId="Web-{3BD14404-B851-4911-9740-186BAFFA5E9E}" dt="2023-03-10T14:54:54.632" v="235" actId="20577"/>
          <ac:spMkLst>
            <pc:docMk/>
            <pc:sldMk cId="3019070083" sldId="261"/>
            <ac:spMk id="3" creationId="{E654F1A3-965D-ACF1-800F-3E048BFF5924}"/>
          </ac:spMkLst>
        </pc:spChg>
        <pc:spChg chg="add mod">
          <ac:chgData name="Dalal khe" userId="bfa7d19c802882be" providerId="Windows Live" clId="Web-{3BD14404-B851-4911-9740-186BAFFA5E9E}" dt="2023-03-10T15:16:01.601" v="415" actId="20577"/>
          <ac:spMkLst>
            <pc:docMk/>
            <pc:sldMk cId="3019070083" sldId="261"/>
            <ac:spMk id="5" creationId="{7F3A7054-1434-F634-0B7F-499A67C56041}"/>
          </ac:spMkLst>
        </pc:spChg>
        <pc:spChg chg="add del">
          <ac:chgData name="Dalal khe" userId="bfa7d19c802882be" providerId="Windows Live" clId="Web-{3BD14404-B851-4911-9740-186BAFFA5E9E}" dt="2023-03-10T15:14:35.645" v="405"/>
          <ac:spMkLst>
            <pc:docMk/>
            <pc:sldMk cId="3019070083" sldId="261"/>
            <ac:spMk id="6" creationId="{0645187D-CA70-9A17-9AB8-4ACE874ED992}"/>
          </ac:spMkLst>
        </pc:spChg>
        <pc:spChg chg="add mod">
          <ac:chgData name="Dalal khe" userId="bfa7d19c802882be" providerId="Windows Live" clId="Web-{3BD14404-B851-4911-9740-186BAFFA5E9E}" dt="2023-03-10T15:15:42.741" v="410" actId="14100"/>
          <ac:spMkLst>
            <pc:docMk/>
            <pc:sldMk cId="3019070083" sldId="261"/>
            <ac:spMk id="7" creationId="{C9A33335-AAD6-C640-D725-5A15EA7677DE}"/>
          </ac:spMkLst>
        </pc:spChg>
        <pc:spChg chg="add">
          <ac:chgData name="Dalal khe" userId="bfa7d19c802882be" providerId="Windows Live" clId="Web-{3BD14404-B851-4911-9740-186BAFFA5E9E}" dt="2023-03-10T14:50:38.466" v="216"/>
          <ac:spMkLst>
            <pc:docMk/>
            <pc:sldMk cId="3019070083" sldId="261"/>
            <ac:spMk id="9" creationId="{2550BE34-C2B8-49B8-8519-67A8CAD51AE9}"/>
          </ac:spMkLst>
        </pc:spChg>
        <pc:spChg chg="add mod">
          <ac:chgData name="Dalal khe" userId="bfa7d19c802882be" providerId="Windows Live" clId="Web-{3BD14404-B851-4911-9740-186BAFFA5E9E}" dt="2023-03-10T15:20:32.861" v="450"/>
          <ac:spMkLst>
            <pc:docMk/>
            <pc:sldMk cId="3019070083" sldId="261"/>
            <ac:spMk id="10" creationId="{F4068276-10B1-C179-2F20-DF7070DC450C}"/>
          </ac:spMkLst>
        </pc:spChg>
        <pc:spChg chg="add">
          <ac:chgData name="Dalal khe" userId="bfa7d19c802882be" providerId="Windows Live" clId="Web-{3BD14404-B851-4911-9740-186BAFFA5E9E}" dt="2023-03-10T14:50:38.466" v="216"/>
          <ac:spMkLst>
            <pc:docMk/>
            <pc:sldMk cId="3019070083" sldId="261"/>
            <ac:spMk id="11" creationId="{A7457DD9-5A45-400A-AB4B-4B4EDECA25F1}"/>
          </ac:spMkLst>
        </pc:spChg>
        <pc:spChg chg="add">
          <ac:chgData name="Dalal khe" userId="bfa7d19c802882be" providerId="Windows Live" clId="Web-{3BD14404-B851-4911-9740-186BAFFA5E9E}" dt="2023-03-10T14:50:38.466" v="216"/>
          <ac:spMkLst>
            <pc:docMk/>
            <pc:sldMk cId="3019070083" sldId="261"/>
            <ac:spMk id="13" creationId="{441CF7D6-A660-431A-B0BB-140A0D5556B6}"/>
          </ac:spMkLst>
        </pc:spChg>
        <pc:spChg chg="add">
          <ac:chgData name="Dalal khe" userId="bfa7d19c802882be" providerId="Windows Live" clId="Web-{3BD14404-B851-4911-9740-186BAFFA5E9E}" dt="2023-03-10T14:50:38.466" v="216"/>
          <ac:spMkLst>
            <pc:docMk/>
            <pc:sldMk cId="3019070083" sldId="261"/>
            <ac:spMk id="15" creationId="{0570A85B-3810-4F95-97B0-CBF4CCDB381C}"/>
          </ac:spMkLst>
        </pc:spChg>
        <pc:picChg chg="add mod">
          <ac:chgData name="Dalal khe" userId="bfa7d19c802882be" providerId="Windows Live" clId="Web-{3BD14404-B851-4911-9740-186BAFFA5E9E}" dt="2023-03-10T14:53:07.972" v="232" actId="1076"/>
          <ac:picMkLst>
            <pc:docMk/>
            <pc:sldMk cId="3019070083" sldId="261"/>
            <ac:picMk id="4" creationId="{11E05775-DEFD-D2BB-9242-1DFE5A0FC2C2}"/>
          </ac:picMkLst>
        </pc:picChg>
        <pc:cxnChg chg="add del mod">
          <ac:chgData name="Dalal khe" userId="bfa7d19c802882be" providerId="Windows Live" clId="Web-{3BD14404-B851-4911-9740-186BAFFA5E9E}" dt="2023-03-10T15:20:14.517" v="447"/>
          <ac:cxnSpMkLst>
            <pc:docMk/>
            <pc:sldMk cId="3019070083" sldId="261"/>
            <ac:cxnSpMk id="8" creationId="{FBC6A63C-25E5-EFCF-3E80-2BDFE51EFD40}"/>
          </ac:cxnSpMkLst>
        </pc:cxnChg>
      </pc:sldChg>
      <pc:sldChg chg="addSp delSp modSp new mod setBg">
        <pc:chgData name="Dalal khe" userId="bfa7d19c802882be" providerId="Windows Live" clId="Web-{3BD14404-B851-4911-9740-186BAFFA5E9E}" dt="2023-03-10T15:20:04.470" v="446"/>
        <pc:sldMkLst>
          <pc:docMk/>
          <pc:sldMk cId="961365104" sldId="262"/>
        </pc:sldMkLst>
        <pc:spChg chg="mod">
          <ac:chgData name="Dalal khe" userId="bfa7d19c802882be" providerId="Windows Live" clId="Web-{3BD14404-B851-4911-9740-186BAFFA5E9E}" dt="2023-03-10T15:19:47.235" v="443" actId="20577"/>
          <ac:spMkLst>
            <pc:docMk/>
            <pc:sldMk cId="961365104" sldId="262"/>
            <ac:spMk id="2" creationId="{314B3FF0-A24C-108E-7F81-445C2FE91FB0}"/>
          </ac:spMkLst>
        </pc:spChg>
        <pc:spChg chg="del mod">
          <ac:chgData name="Dalal khe" userId="bfa7d19c802882be" providerId="Windows Live" clId="Web-{3BD14404-B851-4911-9740-186BAFFA5E9E}" dt="2023-03-10T14:57:46.498" v="298"/>
          <ac:spMkLst>
            <pc:docMk/>
            <pc:sldMk cId="961365104" sldId="262"/>
            <ac:spMk id="3" creationId="{23D2887A-33F4-447B-F51B-9459AC4EB481}"/>
          </ac:spMkLst>
        </pc:spChg>
        <pc:spChg chg="add mod">
          <ac:chgData name="Dalal khe" userId="bfa7d19c802882be" providerId="Windows Live" clId="Web-{3BD14404-B851-4911-9740-186BAFFA5E9E}" dt="2023-03-10T15:20:04.470" v="446"/>
          <ac:spMkLst>
            <pc:docMk/>
            <pc:sldMk cId="961365104" sldId="262"/>
            <ac:spMk id="13" creationId="{6D787E26-6D5F-BCF6-EAA8-F70E54FE4026}"/>
          </ac:spMkLst>
        </pc:spChg>
        <pc:picChg chg="add mod">
          <ac:chgData name="Dalal khe" userId="bfa7d19c802882be" providerId="Windows Live" clId="Web-{3BD14404-B851-4911-9740-186BAFFA5E9E}" dt="2023-03-10T15:08:43.522" v="396" actId="1076"/>
          <ac:picMkLst>
            <pc:docMk/>
            <pc:sldMk cId="961365104" sldId="262"/>
            <ac:picMk id="4" creationId="{AB55876A-CE83-49B5-6702-D1E4A7491F61}"/>
          </ac:picMkLst>
        </pc:picChg>
        <pc:cxnChg chg="add del mod">
          <ac:chgData name="Dalal khe" userId="bfa7d19c802882be" providerId="Windows Live" clId="Web-{3BD14404-B851-4911-9740-186BAFFA5E9E}" dt="2023-03-10T15:18:30.935" v="433"/>
          <ac:cxnSpMkLst>
            <pc:docMk/>
            <pc:sldMk cId="961365104" sldId="262"/>
            <ac:cxnSpMk id="6" creationId="{0703FC87-5279-BF59-B6B5-A873C3D76C2E}"/>
          </ac:cxnSpMkLst>
        </pc:cxnChg>
        <pc:cxnChg chg="add del">
          <ac:chgData name="Dalal khe" userId="bfa7d19c802882be" providerId="Windows Live" clId="Web-{3BD14404-B851-4911-9740-186BAFFA5E9E}" dt="2023-03-10T15:18:47.404" v="435"/>
          <ac:cxnSpMkLst>
            <pc:docMk/>
            <pc:sldMk cId="961365104" sldId="262"/>
            <ac:cxnSpMk id="8" creationId="{3491ED5B-998F-CD41-B3B1-4DBCF8224D22}"/>
          </ac:cxnSpMkLst>
        </pc:cxnChg>
        <pc:cxnChg chg="add del">
          <ac:chgData name="Dalal khe" userId="bfa7d19c802882be" providerId="Windows Live" clId="Web-{3BD14404-B851-4911-9740-186BAFFA5E9E}" dt="2023-03-10T15:19:07.327" v="439"/>
          <ac:cxnSpMkLst>
            <pc:docMk/>
            <pc:sldMk cId="961365104" sldId="262"/>
            <ac:cxnSpMk id="10" creationId="{04F2C60C-5273-827A-DF7E-8C6F9010129F}"/>
          </ac:cxnSpMkLst>
        </pc:cxnChg>
        <pc:cxnChg chg="add del">
          <ac:chgData name="Dalal khe" userId="bfa7d19c802882be" providerId="Windows Live" clId="Web-{3BD14404-B851-4911-9740-186BAFFA5E9E}" dt="2023-03-10T15:19:05.749" v="438"/>
          <ac:cxnSpMkLst>
            <pc:docMk/>
            <pc:sldMk cId="961365104" sldId="262"/>
            <ac:cxnSpMk id="12" creationId="{AA75F9A9-92DD-9A98-B63E-B57148441791}"/>
          </ac:cxnSpMkLst>
        </pc:cxnChg>
      </pc:sldChg>
      <pc:sldChg chg="addSp delSp modSp new">
        <pc:chgData name="Dalal khe" userId="bfa7d19c802882be" providerId="Windows Live" clId="Web-{3BD14404-B851-4911-9740-186BAFFA5E9E}" dt="2023-03-10T15:18:23.997" v="432"/>
        <pc:sldMkLst>
          <pc:docMk/>
          <pc:sldMk cId="3712862751" sldId="263"/>
        </pc:sldMkLst>
        <pc:spChg chg="mod">
          <ac:chgData name="Dalal khe" userId="bfa7d19c802882be" providerId="Windows Live" clId="Web-{3BD14404-B851-4911-9740-186BAFFA5E9E}" dt="2023-03-10T15:18:14.419" v="430" actId="20577"/>
          <ac:spMkLst>
            <pc:docMk/>
            <pc:sldMk cId="3712862751" sldId="263"/>
            <ac:spMk id="2" creationId="{D5C7F7B5-FAAA-07EA-F9E2-A07521A80B54}"/>
          </ac:spMkLst>
        </pc:spChg>
        <pc:spChg chg="del">
          <ac:chgData name="Dalal khe" userId="bfa7d19c802882be" providerId="Windows Live" clId="Web-{3BD14404-B851-4911-9740-186BAFFA5E9E}" dt="2023-03-10T15:06:42.705" v="350"/>
          <ac:spMkLst>
            <pc:docMk/>
            <pc:sldMk cId="3712862751" sldId="263"/>
            <ac:spMk id="3" creationId="{A7436636-E948-5172-4721-20AB0579DB50}"/>
          </ac:spMkLst>
        </pc:spChg>
        <pc:spChg chg="add mod">
          <ac:chgData name="Dalal khe" userId="bfa7d19c802882be" providerId="Windows Live" clId="Web-{3BD14404-B851-4911-9740-186BAFFA5E9E}" dt="2023-03-10T15:18:23.997" v="432"/>
          <ac:spMkLst>
            <pc:docMk/>
            <pc:sldMk cId="3712862751" sldId="263"/>
            <ac:spMk id="7" creationId="{389405DC-F171-2A94-8FE2-18AFC1151E98}"/>
          </ac:spMkLst>
        </pc:spChg>
        <pc:picChg chg="add mod ord">
          <ac:chgData name="Dalal khe" userId="bfa7d19c802882be" providerId="Windows Live" clId="Web-{3BD14404-B851-4911-9740-186BAFFA5E9E}" dt="2023-03-10T15:07:54.005" v="388" actId="1076"/>
          <ac:picMkLst>
            <pc:docMk/>
            <pc:sldMk cId="3712862751" sldId="263"/>
            <ac:picMk id="4" creationId="{B8384471-105A-88E1-146B-697FAF60F1A1}"/>
          </ac:picMkLst>
        </pc:picChg>
        <pc:cxnChg chg="add del mod">
          <ac:chgData name="Dalal khe" userId="bfa7d19c802882be" providerId="Windows Live" clId="Web-{3BD14404-B851-4911-9740-186BAFFA5E9E}" dt="2023-03-10T15:18:00.996" v="427"/>
          <ac:cxnSpMkLst>
            <pc:docMk/>
            <pc:sldMk cId="3712862751" sldId="263"/>
            <ac:cxnSpMk id="6" creationId="{E985D74D-6028-2925-C0E0-F3A3834A44A0}"/>
          </ac:cxnSpMkLst>
        </pc:cxnChg>
      </pc:sldChg>
      <pc:sldChg chg="modSp new">
        <pc:chgData name="Dalal khe" userId="bfa7d19c802882be" providerId="Windows Live" clId="Web-{3BD14404-B851-4911-9740-186BAFFA5E9E}" dt="2023-03-10T15:49:21.363" v="493" actId="20577"/>
        <pc:sldMkLst>
          <pc:docMk/>
          <pc:sldMk cId="98323586" sldId="264"/>
        </pc:sldMkLst>
        <pc:spChg chg="mod">
          <ac:chgData name="Dalal khe" userId="bfa7d19c802882be" providerId="Windows Live" clId="Web-{3BD14404-B851-4911-9740-186BAFFA5E9E}" dt="2023-03-10T15:27:01.470" v="454" actId="20577"/>
          <ac:spMkLst>
            <pc:docMk/>
            <pc:sldMk cId="98323586" sldId="264"/>
            <ac:spMk id="2" creationId="{3528489A-ABBA-9AB4-8D6A-097F5139588C}"/>
          </ac:spMkLst>
        </pc:spChg>
        <pc:spChg chg="mod">
          <ac:chgData name="Dalal khe" userId="bfa7d19c802882be" providerId="Windows Live" clId="Web-{3BD14404-B851-4911-9740-186BAFFA5E9E}" dt="2023-03-10T15:49:21.363" v="493" actId="20577"/>
          <ac:spMkLst>
            <pc:docMk/>
            <pc:sldMk cId="98323586" sldId="264"/>
            <ac:spMk id="3" creationId="{514E81B0-7BE5-1D27-B8F9-43627C6BE864}"/>
          </ac:spMkLst>
        </pc:spChg>
      </pc:sldChg>
    </pc:docChg>
  </pc:docChgLst>
  <pc:docChgLst>
    <pc:chgData name="Dalal khe" userId="bfa7d19c802882be" providerId="Windows Live" clId="Web-{E859ACB3-A2DA-47D7-B530-20350167958B}"/>
    <pc:docChg chg="addSld delSld modSld">
      <pc:chgData name="Dalal khe" userId="bfa7d19c802882be" providerId="Windows Live" clId="Web-{E859ACB3-A2DA-47D7-B530-20350167958B}" dt="2023-03-10T13:54:59.612" v="568" actId="20577"/>
      <pc:docMkLst>
        <pc:docMk/>
      </pc:docMkLst>
      <pc:sldChg chg="addSp delSp modSp mod setBg">
        <pc:chgData name="Dalal khe" userId="bfa7d19c802882be" providerId="Windows Live" clId="Web-{E859ACB3-A2DA-47D7-B530-20350167958B}" dt="2023-03-10T12:46:16.263" v="36" actId="20577"/>
        <pc:sldMkLst>
          <pc:docMk/>
          <pc:sldMk cId="1034873056" sldId="257"/>
        </pc:sldMkLst>
        <pc:spChg chg="mod">
          <ac:chgData name="Dalal khe" userId="bfa7d19c802882be" providerId="Windows Live" clId="Web-{E859ACB3-A2DA-47D7-B530-20350167958B}" dt="2023-03-10T12:46:00.357" v="33"/>
          <ac:spMkLst>
            <pc:docMk/>
            <pc:sldMk cId="1034873056" sldId="257"/>
            <ac:spMk id="2" creationId="{588F41BC-8566-FF7C-98C4-D0772FED5EDE}"/>
          </ac:spMkLst>
        </pc:spChg>
        <pc:spChg chg="mod ord">
          <ac:chgData name="Dalal khe" userId="bfa7d19c802882be" providerId="Windows Live" clId="Web-{E859ACB3-A2DA-47D7-B530-20350167958B}" dt="2023-03-10T12:46:16.263" v="36" actId="20577"/>
          <ac:spMkLst>
            <pc:docMk/>
            <pc:sldMk cId="1034873056" sldId="257"/>
            <ac:spMk id="3" creationId="{A8B63D20-35E6-BFA5-7878-6B52755EA82E}"/>
          </ac:spMkLst>
        </pc:spChg>
        <pc:spChg chg="add del">
          <ac:chgData name="Dalal khe" userId="bfa7d19c802882be" providerId="Windows Live" clId="Web-{E859ACB3-A2DA-47D7-B530-20350167958B}" dt="2023-03-10T12:25:53.971" v="8"/>
          <ac:spMkLst>
            <pc:docMk/>
            <pc:sldMk cId="1034873056" sldId="257"/>
            <ac:spMk id="9" creationId="{F13C74B1-5B17-4795-BED0-7140497B445A}"/>
          </ac:spMkLst>
        </pc:spChg>
        <pc:spChg chg="add del">
          <ac:chgData name="Dalal khe" userId="bfa7d19c802882be" providerId="Windows Live" clId="Web-{E859ACB3-A2DA-47D7-B530-20350167958B}" dt="2023-03-10T12:25:53.971" v="8"/>
          <ac:spMkLst>
            <pc:docMk/>
            <pc:sldMk cId="1034873056" sldId="257"/>
            <ac:spMk id="11" creationId="{D4974D33-8DC5-464E-8C6D-BE58F0669C17}"/>
          </ac:spMkLst>
        </pc:spChg>
        <pc:spChg chg="add del">
          <ac:chgData name="Dalal khe" userId="bfa7d19c802882be" providerId="Windows Live" clId="Web-{E859ACB3-A2DA-47D7-B530-20350167958B}" dt="2023-03-10T12:26:01.003" v="10"/>
          <ac:spMkLst>
            <pc:docMk/>
            <pc:sldMk cId="1034873056" sldId="257"/>
            <ac:spMk id="13" creationId="{9A0D773F-7A7D-4DBB-9DEA-86BB8B8F4BC8}"/>
          </ac:spMkLst>
        </pc:spChg>
        <pc:spChg chg="add del">
          <ac:chgData name="Dalal khe" userId="bfa7d19c802882be" providerId="Windows Live" clId="Web-{E859ACB3-A2DA-47D7-B530-20350167958B}" dt="2023-03-10T12:26:01.003" v="10"/>
          <ac:spMkLst>
            <pc:docMk/>
            <pc:sldMk cId="1034873056" sldId="257"/>
            <ac:spMk id="14" creationId="{7FF47CB7-972F-479F-A36D-9E72D26EC8DA}"/>
          </ac:spMkLst>
        </pc:spChg>
        <pc:spChg chg="add del">
          <ac:chgData name="Dalal khe" userId="bfa7d19c802882be" providerId="Windows Live" clId="Web-{E859ACB3-A2DA-47D7-B530-20350167958B}" dt="2023-03-10T12:26:01.003" v="10"/>
          <ac:spMkLst>
            <pc:docMk/>
            <pc:sldMk cId="1034873056" sldId="257"/>
            <ac:spMk id="15" creationId="{0D153B68-5844-490D-8E67-F616D6D721CA}"/>
          </ac:spMkLst>
        </pc:spChg>
        <pc:spChg chg="add del">
          <ac:chgData name="Dalal khe" userId="bfa7d19c802882be" providerId="Windows Live" clId="Web-{E859ACB3-A2DA-47D7-B530-20350167958B}" dt="2023-03-10T12:36:09.492" v="12"/>
          <ac:spMkLst>
            <pc:docMk/>
            <pc:sldMk cId="1034873056" sldId="257"/>
            <ac:spMk id="17" creationId="{DB304A14-32D0-4873-B914-423ED7B8DAFD}"/>
          </ac:spMkLst>
        </pc:spChg>
        <pc:spChg chg="add del">
          <ac:chgData name="Dalal khe" userId="bfa7d19c802882be" providerId="Windows Live" clId="Web-{E859ACB3-A2DA-47D7-B530-20350167958B}" dt="2023-03-10T12:36:09.492" v="12"/>
          <ac:spMkLst>
            <pc:docMk/>
            <pc:sldMk cId="1034873056" sldId="257"/>
            <ac:spMk id="18" creationId="{1D460C86-854F-4FB3-ABC2-E823D8FEB9DB}"/>
          </ac:spMkLst>
        </pc:spChg>
        <pc:spChg chg="add del">
          <ac:chgData name="Dalal khe" userId="bfa7d19c802882be" providerId="Windows Live" clId="Web-{E859ACB3-A2DA-47D7-B530-20350167958B}" dt="2023-03-10T12:36:09.492" v="12"/>
          <ac:spMkLst>
            <pc:docMk/>
            <pc:sldMk cId="1034873056" sldId="257"/>
            <ac:spMk id="19" creationId="{BB48116A-278A-4CC5-89D3-9DE8E8FF1245}"/>
          </ac:spMkLst>
        </pc:spChg>
        <pc:spChg chg="add del">
          <ac:chgData name="Dalal khe" userId="bfa7d19c802882be" providerId="Windows Live" clId="Web-{E859ACB3-A2DA-47D7-B530-20350167958B}" dt="2023-03-10T12:37:13.307" v="14"/>
          <ac:spMkLst>
            <pc:docMk/>
            <pc:sldMk cId="1034873056" sldId="257"/>
            <ac:spMk id="21" creationId="{F13C74B1-5B17-4795-BED0-7140497B445A}"/>
          </ac:spMkLst>
        </pc:spChg>
        <pc:spChg chg="add del">
          <ac:chgData name="Dalal khe" userId="bfa7d19c802882be" providerId="Windows Live" clId="Web-{E859ACB3-A2DA-47D7-B530-20350167958B}" dt="2023-03-10T12:37:13.307" v="14"/>
          <ac:spMkLst>
            <pc:docMk/>
            <pc:sldMk cId="1034873056" sldId="257"/>
            <ac:spMk id="22" creationId="{D4974D33-8DC5-464E-8C6D-BE58F0669C17}"/>
          </ac:spMkLst>
        </pc:spChg>
        <pc:spChg chg="add del">
          <ac:chgData name="Dalal khe" userId="bfa7d19c802882be" providerId="Windows Live" clId="Web-{E859ACB3-A2DA-47D7-B530-20350167958B}" dt="2023-03-10T12:40:28.048" v="16"/>
          <ac:spMkLst>
            <pc:docMk/>
            <pc:sldMk cId="1034873056" sldId="257"/>
            <ac:spMk id="24" creationId="{327D73B4-9F5C-4A64-A179-51B9500CB8B5}"/>
          </ac:spMkLst>
        </pc:spChg>
        <pc:spChg chg="add del">
          <ac:chgData name="Dalal khe" userId="bfa7d19c802882be" providerId="Windows Live" clId="Web-{E859ACB3-A2DA-47D7-B530-20350167958B}" dt="2023-03-10T12:40:28.048" v="16"/>
          <ac:spMkLst>
            <pc:docMk/>
            <pc:sldMk cId="1034873056" sldId="257"/>
            <ac:spMk id="25" creationId="{C1F06963-6374-4B48-844F-071A9BAAAE02}"/>
          </ac:spMkLst>
        </pc:spChg>
        <pc:spChg chg="add del">
          <ac:chgData name="Dalal khe" userId="bfa7d19c802882be" providerId="Windows Live" clId="Web-{E859ACB3-A2DA-47D7-B530-20350167958B}" dt="2023-03-10T12:40:28.048" v="16"/>
          <ac:spMkLst>
            <pc:docMk/>
            <pc:sldMk cId="1034873056" sldId="257"/>
            <ac:spMk id="26" creationId="{6CB927A4-E432-4310-9CD5-E89FF5063179}"/>
          </ac:spMkLst>
        </pc:spChg>
        <pc:spChg chg="add del">
          <ac:chgData name="Dalal khe" userId="bfa7d19c802882be" providerId="Windows Live" clId="Web-{E859ACB3-A2DA-47D7-B530-20350167958B}" dt="2023-03-10T12:40:28.048" v="16"/>
          <ac:spMkLst>
            <pc:docMk/>
            <pc:sldMk cId="1034873056" sldId="257"/>
            <ac:spMk id="27" creationId="{1453BF6C-B012-48B7-B4E8-6D7AC7C27D02}"/>
          </ac:spMkLst>
        </pc:spChg>
        <pc:spChg chg="add del">
          <ac:chgData name="Dalal khe" userId="bfa7d19c802882be" providerId="Windows Live" clId="Web-{E859ACB3-A2DA-47D7-B530-20350167958B}" dt="2023-03-10T12:40:28.048" v="16"/>
          <ac:spMkLst>
            <pc:docMk/>
            <pc:sldMk cId="1034873056" sldId="257"/>
            <ac:spMk id="28" creationId="{E3020543-B24B-4EC4-8FFC-8DD88EEA91A8}"/>
          </ac:spMkLst>
        </pc:spChg>
        <pc:spChg chg="add del">
          <ac:chgData name="Dalal khe" userId="bfa7d19c802882be" providerId="Windows Live" clId="Web-{E859ACB3-A2DA-47D7-B530-20350167958B}" dt="2023-03-10T12:42:00.833" v="18"/>
          <ac:spMkLst>
            <pc:docMk/>
            <pc:sldMk cId="1034873056" sldId="257"/>
            <ac:spMk id="31" creationId="{B6FACB3C-9069-4791-BC5C-0DB7CD19B853}"/>
          </ac:spMkLst>
        </pc:spChg>
        <pc:spChg chg="add del">
          <ac:chgData name="Dalal khe" userId="bfa7d19c802882be" providerId="Windows Live" clId="Web-{E859ACB3-A2DA-47D7-B530-20350167958B}" dt="2023-03-10T12:42:00.833" v="18"/>
          <ac:spMkLst>
            <pc:docMk/>
            <pc:sldMk cId="1034873056" sldId="257"/>
            <ac:spMk id="32" creationId="{71F2038E-D777-4B76-81DD-DD13EE91B9DD}"/>
          </ac:spMkLst>
        </pc:spChg>
        <pc:spChg chg="add del">
          <ac:chgData name="Dalal khe" userId="bfa7d19c802882be" providerId="Windows Live" clId="Web-{E859ACB3-A2DA-47D7-B530-20350167958B}" dt="2023-03-10T12:46:00.357" v="33"/>
          <ac:spMkLst>
            <pc:docMk/>
            <pc:sldMk cId="1034873056" sldId="257"/>
            <ac:spMk id="38" creationId="{7B831B6F-405A-4B47-B9BB-5CA88F285844}"/>
          </ac:spMkLst>
        </pc:spChg>
        <pc:spChg chg="add del">
          <ac:chgData name="Dalal khe" userId="bfa7d19c802882be" providerId="Windows Live" clId="Web-{E859ACB3-A2DA-47D7-B530-20350167958B}" dt="2023-03-10T12:46:00.357" v="33"/>
          <ac:spMkLst>
            <pc:docMk/>
            <pc:sldMk cId="1034873056" sldId="257"/>
            <ac:spMk id="39" creationId="{15109354-9C5D-4F8C-B0E6-D1043C7BF20A}"/>
          </ac:spMkLst>
        </pc:spChg>
        <pc:spChg chg="add del">
          <ac:chgData name="Dalal khe" userId="bfa7d19c802882be" providerId="Windows Live" clId="Web-{E859ACB3-A2DA-47D7-B530-20350167958B}" dt="2023-03-10T12:46:00.357" v="33"/>
          <ac:spMkLst>
            <pc:docMk/>
            <pc:sldMk cId="1034873056" sldId="257"/>
            <ac:spMk id="40" creationId="{49B530FE-A87D-41A0-A920-ADC6539EAA44}"/>
          </ac:spMkLst>
        </pc:spChg>
        <pc:spChg chg="add">
          <ac:chgData name="Dalal khe" userId="bfa7d19c802882be" providerId="Windows Live" clId="Web-{E859ACB3-A2DA-47D7-B530-20350167958B}" dt="2023-03-10T12:46:00.357" v="33"/>
          <ac:spMkLst>
            <pc:docMk/>
            <pc:sldMk cId="1034873056" sldId="257"/>
            <ac:spMk id="45" creationId="{7B831B6F-405A-4B47-B9BB-5CA88F285844}"/>
          </ac:spMkLst>
        </pc:spChg>
        <pc:spChg chg="add">
          <ac:chgData name="Dalal khe" userId="bfa7d19c802882be" providerId="Windows Live" clId="Web-{E859ACB3-A2DA-47D7-B530-20350167958B}" dt="2023-03-10T12:46:00.357" v="33"/>
          <ac:spMkLst>
            <pc:docMk/>
            <pc:sldMk cId="1034873056" sldId="257"/>
            <ac:spMk id="47" creationId="{15109354-9C5D-4F8C-B0E6-D1043C7BF20A}"/>
          </ac:spMkLst>
        </pc:spChg>
        <pc:spChg chg="add">
          <ac:chgData name="Dalal khe" userId="bfa7d19c802882be" providerId="Windows Live" clId="Web-{E859ACB3-A2DA-47D7-B530-20350167958B}" dt="2023-03-10T12:46:00.357" v="33"/>
          <ac:spMkLst>
            <pc:docMk/>
            <pc:sldMk cId="1034873056" sldId="257"/>
            <ac:spMk id="49" creationId="{49B530FE-A87D-41A0-A920-ADC6539EAA44}"/>
          </ac:spMkLst>
        </pc:spChg>
        <pc:grpChg chg="add del">
          <ac:chgData name="Dalal khe" userId="bfa7d19c802882be" providerId="Windows Live" clId="Web-{E859ACB3-A2DA-47D7-B530-20350167958B}" dt="2023-03-10T12:42:00.833" v="18"/>
          <ac:grpSpMkLst>
            <pc:docMk/>
            <pc:sldMk cId="1034873056" sldId="257"/>
            <ac:grpSpMk id="33" creationId="{DD354807-230F-4402-B1B9-F733A8F1F190}"/>
          </ac:grpSpMkLst>
        </pc:grpChg>
        <pc:picChg chg="add mod ord modCrop">
          <ac:chgData name="Dalal khe" userId="bfa7d19c802882be" providerId="Windows Live" clId="Web-{E859ACB3-A2DA-47D7-B530-20350167958B}" dt="2023-03-10T12:46:00.357" v="33"/>
          <ac:picMkLst>
            <pc:docMk/>
            <pc:sldMk cId="1034873056" sldId="257"/>
            <ac:picMk id="4" creationId="{37F18F64-3117-F64F-06FB-2F4CAE7A9DCD}"/>
          </ac:picMkLst>
        </pc:picChg>
        <pc:cxnChg chg="add del">
          <ac:chgData name="Dalal khe" userId="bfa7d19c802882be" providerId="Windows Live" clId="Web-{E859ACB3-A2DA-47D7-B530-20350167958B}" dt="2023-03-10T12:40:28.048" v="16"/>
          <ac:cxnSpMkLst>
            <pc:docMk/>
            <pc:sldMk cId="1034873056" sldId="257"/>
            <ac:cxnSpMk id="29" creationId="{C49DA8F6-BCC1-4447-B54C-57856834B94B}"/>
          </ac:cxnSpMkLst>
        </pc:cxnChg>
      </pc:sldChg>
      <pc:sldChg chg="addSp delSp modSp new">
        <pc:chgData name="Dalal khe" userId="bfa7d19c802882be" providerId="Windows Live" clId="Web-{E859ACB3-A2DA-47D7-B530-20350167958B}" dt="2023-03-10T13:54:58.519" v="562" actId="14100"/>
        <pc:sldMkLst>
          <pc:docMk/>
          <pc:sldMk cId="2084643903" sldId="258"/>
        </pc:sldMkLst>
        <pc:spChg chg="mod">
          <ac:chgData name="Dalal khe" userId="bfa7d19c802882be" providerId="Windows Live" clId="Web-{E859ACB3-A2DA-47D7-B530-20350167958B}" dt="2023-03-10T13:06:40.540" v="442" actId="1076"/>
          <ac:spMkLst>
            <pc:docMk/>
            <pc:sldMk cId="2084643903" sldId="258"/>
            <ac:spMk id="2" creationId="{0174197C-453C-C5F1-2E84-64108EE18901}"/>
          </ac:spMkLst>
        </pc:spChg>
        <pc:spChg chg="mod">
          <ac:chgData name="Dalal khe" userId="bfa7d19c802882be" providerId="Windows Live" clId="Web-{E859ACB3-A2DA-47D7-B530-20350167958B}" dt="2023-03-10T13:54:12.674" v="557" actId="20577"/>
          <ac:spMkLst>
            <pc:docMk/>
            <pc:sldMk cId="2084643903" sldId="258"/>
            <ac:spMk id="3" creationId="{6C4DE127-F27D-CE1F-07D4-3AFD6B38F8F0}"/>
          </ac:spMkLst>
        </pc:spChg>
        <pc:picChg chg="add del mod">
          <ac:chgData name="Dalal khe" userId="bfa7d19c802882be" providerId="Windows Live" clId="Web-{E859ACB3-A2DA-47D7-B530-20350167958B}" dt="2023-03-10T13:47:43.112" v="552"/>
          <ac:picMkLst>
            <pc:docMk/>
            <pc:sldMk cId="2084643903" sldId="258"/>
            <ac:picMk id="4" creationId="{C49BC7CF-1EB7-64E9-EF8C-E6380F5824EB}"/>
          </ac:picMkLst>
        </pc:picChg>
        <pc:picChg chg="add del mod">
          <ac:chgData name="Dalal khe" userId="bfa7d19c802882be" providerId="Windows Live" clId="Web-{E859ACB3-A2DA-47D7-B530-20350167958B}" dt="2023-03-10T13:47:43.128" v="553"/>
          <ac:picMkLst>
            <pc:docMk/>
            <pc:sldMk cId="2084643903" sldId="258"/>
            <ac:picMk id="5" creationId="{A9DC5795-C6D9-8614-9894-5AB7433EEA73}"/>
          </ac:picMkLst>
        </pc:picChg>
        <pc:picChg chg="add del mod">
          <ac:chgData name="Dalal khe" userId="bfa7d19c802882be" providerId="Windows Live" clId="Web-{E859ACB3-A2DA-47D7-B530-20350167958B}" dt="2023-03-10T13:47:43.315" v="554"/>
          <ac:picMkLst>
            <pc:docMk/>
            <pc:sldMk cId="2084643903" sldId="258"/>
            <ac:picMk id="6" creationId="{5D37FCDC-8FD1-A71A-3293-51A3F241B6A3}"/>
          </ac:picMkLst>
        </pc:picChg>
        <pc:picChg chg="add mod">
          <ac:chgData name="Dalal khe" userId="bfa7d19c802882be" providerId="Windows Live" clId="Web-{E859ACB3-A2DA-47D7-B530-20350167958B}" dt="2023-03-10T13:54:58.519" v="562" actId="14100"/>
          <ac:picMkLst>
            <pc:docMk/>
            <pc:sldMk cId="2084643903" sldId="258"/>
            <ac:picMk id="7" creationId="{985BB72C-8919-A000-2DE1-F4726E94FF51}"/>
          </ac:picMkLst>
        </pc:picChg>
      </pc:sldChg>
      <pc:sldChg chg="addSp delSp modSp new del">
        <pc:chgData name="Dalal khe" userId="bfa7d19c802882be" providerId="Windows Live" clId="Web-{E859ACB3-A2DA-47D7-B530-20350167958B}" dt="2023-03-10T13:20:48.976" v="529"/>
        <pc:sldMkLst>
          <pc:docMk/>
          <pc:sldMk cId="273547481" sldId="259"/>
        </pc:sldMkLst>
        <pc:spChg chg="mod">
          <ac:chgData name="Dalal khe" userId="bfa7d19c802882be" providerId="Windows Live" clId="Web-{E859ACB3-A2DA-47D7-B530-20350167958B}" dt="2023-03-10T13:11:15.831" v="458" actId="20577"/>
          <ac:spMkLst>
            <pc:docMk/>
            <pc:sldMk cId="273547481" sldId="259"/>
            <ac:spMk id="3" creationId="{4BE45580-A27F-E003-4E81-A9F7C88540D4}"/>
          </ac:spMkLst>
        </pc:spChg>
        <pc:graphicFrameChg chg="add del mod modGraphic">
          <ac:chgData name="Dalal khe" userId="bfa7d19c802882be" providerId="Windows Live" clId="Web-{E859ACB3-A2DA-47D7-B530-20350167958B}" dt="2023-03-10T13:13:10.897" v="466"/>
          <ac:graphicFrameMkLst>
            <pc:docMk/>
            <pc:sldMk cId="273547481" sldId="259"/>
            <ac:graphicFrameMk id="4" creationId="{2D996680-E18F-415E-E253-DB3C3319BEB6}"/>
          </ac:graphicFrameMkLst>
        </pc:graphicFrameChg>
      </pc:sldChg>
      <pc:sldChg chg="addSp delSp modSp new mod setBg">
        <pc:chgData name="Dalal khe" userId="bfa7d19c802882be" providerId="Windows Live" clId="Web-{E859ACB3-A2DA-47D7-B530-20350167958B}" dt="2023-03-10T13:54:59.612" v="568" actId="20577"/>
        <pc:sldMkLst>
          <pc:docMk/>
          <pc:sldMk cId="3170824721" sldId="260"/>
        </pc:sldMkLst>
        <pc:spChg chg="del">
          <ac:chgData name="Dalal khe" userId="bfa7d19c802882be" providerId="Windows Live" clId="Web-{E859ACB3-A2DA-47D7-B530-20350167958B}" dt="2023-03-10T13:13:27.601" v="468"/>
          <ac:spMkLst>
            <pc:docMk/>
            <pc:sldMk cId="3170824721" sldId="260"/>
            <ac:spMk id="2" creationId="{6B961BCD-D310-BB74-95FB-85496DE38B6A}"/>
          </ac:spMkLst>
        </pc:spChg>
        <pc:spChg chg="del">
          <ac:chgData name="Dalal khe" userId="bfa7d19c802882be" providerId="Windows Live" clId="Web-{E859ACB3-A2DA-47D7-B530-20350167958B}" dt="2023-03-10T13:13:18.132" v="467"/>
          <ac:spMkLst>
            <pc:docMk/>
            <pc:sldMk cId="3170824721" sldId="260"/>
            <ac:spMk id="3" creationId="{E863162B-0F65-AE43-0C6F-FDC9AEC422FF}"/>
          </ac:spMkLst>
        </pc:spChg>
        <pc:spChg chg="add del mod">
          <ac:chgData name="Dalal khe" userId="bfa7d19c802882be" providerId="Windows Live" clId="Web-{E859ACB3-A2DA-47D7-B530-20350167958B}" dt="2023-03-10T13:18:24.393" v="521"/>
          <ac:spMkLst>
            <pc:docMk/>
            <pc:sldMk cId="3170824721" sldId="260"/>
            <ac:spMk id="377" creationId="{6923703C-06FC-F613-7E4E-C71FF7FA3552}"/>
          </ac:spMkLst>
        </pc:spChg>
        <pc:spChg chg="add mod">
          <ac:chgData name="Dalal khe" userId="bfa7d19c802882be" providerId="Windows Live" clId="Web-{E859ACB3-A2DA-47D7-B530-20350167958B}" dt="2023-03-10T13:24:52.016" v="542"/>
          <ac:spMkLst>
            <pc:docMk/>
            <pc:sldMk cId="3170824721" sldId="260"/>
            <ac:spMk id="395" creationId="{8A8F7028-7293-20A7-3EAB-6F86465C865E}"/>
          </ac:spMkLst>
        </pc:spChg>
        <pc:spChg chg="add del">
          <ac:chgData name="Dalal khe" userId="bfa7d19c802882be" providerId="Windows Live" clId="Web-{E859ACB3-A2DA-47D7-B530-20350167958B}" dt="2023-03-10T13:24:51.937" v="541"/>
          <ac:spMkLst>
            <pc:docMk/>
            <pc:sldMk cId="3170824721" sldId="260"/>
            <ac:spMk id="400" creationId="{1D63C574-BFD2-41A1-A567-B0C3CC7FDD4F}"/>
          </ac:spMkLst>
        </pc:spChg>
        <pc:spChg chg="add del">
          <ac:chgData name="Dalal khe" userId="bfa7d19c802882be" providerId="Windows Live" clId="Web-{E859ACB3-A2DA-47D7-B530-20350167958B}" dt="2023-03-10T13:24:51.937" v="541"/>
          <ac:spMkLst>
            <pc:docMk/>
            <pc:sldMk cId="3170824721" sldId="260"/>
            <ac:spMk id="402" creationId="{E2A46BAB-8C31-42B2-90E8-B26DD3E81D37}"/>
          </ac:spMkLst>
        </pc:spChg>
        <pc:spChg chg="add">
          <ac:chgData name="Dalal khe" userId="bfa7d19c802882be" providerId="Windows Live" clId="Web-{E859ACB3-A2DA-47D7-B530-20350167958B}" dt="2023-03-10T13:24:52.016" v="542"/>
          <ac:spMkLst>
            <pc:docMk/>
            <pc:sldMk cId="3170824721" sldId="260"/>
            <ac:spMk id="417" creationId="{955A2079-FA98-4876-80F0-72364A7D2EA4}"/>
          </ac:spMkLst>
        </pc:spChg>
        <pc:grpChg chg="add del">
          <ac:chgData name="Dalal khe" userId="bfa7d19c802882be" providerId="Windows Live" clId="Web-{E859ACB3-A2DA-47D7-B530-20350167958B}" dt="2023-03-10T13:24:51.937" v="541"/>
          <ac:grpSpMkLst>
            <pc:docMk/>
            <pc:sldMk cId="3170824721" sldId="260"/>
            <ac:grpSpMk id="404" creationId="{B3F7A3C7-0737-4E57-B30E-8EEFE638B401}"/>
          </ac:grpSpMkLst>
        </pc:grpChg>
        <pc:grpChg chg="add del">
          <ac:chgData name="Dalal khe" userId="bfa7d19c802882be" providerId="Windows Live" clId="Web-{E859ACB3-A2DA-47D7-B530-20350167958B}" dt="2023-03-10T13:24:51.937" v="541"/>
          <ac:grpSpMkLst>
            <pc:docMk/>
            <pc:sldMk cId="3170824721" sldId="260"/>
            <ac:grpSpMk id="408" creationId="{43F5E015-E085-4624-B431-B42414448684}"/>
          </ac:grpSpMkLst>
        </pc:grpChg>
        <pc:graphicFrameChg chg="add del mod ord modGraphic">
          <ac:chgData name="Dalal khe" userId="bfa7d19c802882be" providerId="Windows Live" clId="Web-{E859ACB3-A2DA-47D7-B530-20350167958B}" dt="2023-03-10T13:54:59.612" v="568" actId="20577"/>
          <ac:graphicFrameMkLst>
            <pc:docMk/>
            <pc:sldMk cId="3170824721" sldId="260"/>
            <ac:graphicFrameMk id="4" creationId="{D9632C40-A751-E274-925B-38573F6A7CEA}"/>
          </ac:graphicFrameMkLst>
        </pc:graphicFrameChg>
      </pc:sldChg>
    </pc:docChg>
  </pc:docChgLst>
  <pc:docChgLst>
    <pc:chgData name="Dalal khe" userId="bfa7d19c802882be" providerId="Windows Live" clId="Web-{D3EACBBA-C68C-42AA-BE58-F9902DB46FCC}"/>
    <pc:docChg chg="modSld">
      <pc:chgData name="Dalal khe" userId="bfa7d19c802882be" providerId="Windows Live" clId="Web-{D3EACBBA-C68C-42AA-BE58-F9902DB46FCC}" dt="2023-03-10T11:54:38.043" v="303" actId="20577"/>
      <pc:docMkLst>
        <pc:docMk/>
      </pc:docMkLst>
      <pc:sldChg chg="modSp">
        <pc:chgData name="Dalal khe" userId="bfa7d19c802882be" providerId="Windows Live" clId="Web-{D3EACBBA-C68C-42AA-BE58-F9902DB46FCC}" dt="2023-03-10T11:54:38.043" v="303" actId="20577"/>
        <pc:sldMkLst>
          <pc:docMk/>
          <pc:sldMk cId="1034873056" sldId="257"/>
        </pc:sldMkLst>
        <pc:spChg chg="mod">
          <ac:chgData name="Dalal khe" userId="bfa7d19c802882be" providerId="Windows Live" clId="Web-{D3EACBBA-C68C-42AA-BE58-F9902DB46FCC}" dt="2023-03-10T11:54:24.667" v="301" actId="20577"/>
          <ac:spMkLst>
            <pc:docMk/>
            <pc:sldMk cId="1034873056" sldId="257"/>
            <ac:spMk id="2" creationId="{588F41BC-8566-FF7C-98C4-D0772FED5EDE}"/>
          </ac:spMkLst>
        </pc:spChg>
        <pc:spChg chg="mod">
          <ac:chgData name="Dalal khe" userId="bfa7d19c802882be" providerId="Windows Live" clId="Web-{D3EACBBA-C68C-42AA-BE58-F9902DB46FCC}" dt="2023-03-10T11:54:38.043" v="303" actId="20577"/>
          <ac:spMkLst>
            <pc:docMk/>
            <pc:sldMk cId="1034873056" sldId="257"/>
            <ac:spMk id="3" creationId="{A8B63D20-35E6-BFA5-7878-6B52755EA82E}"/>
          </ac:spMkLst>
        </pc:spChg>
      </pc:sldChg>
    </pc:docChg>
  </pc:docChgLst>
  <pc:docChgLst>
    <pc:chgData name="Dalal khe" userId="bfa7d19c802882be" providerId="Windows Live" clId="Web-{90393DD0-9705-46E2-BA15-AC8FA7BE7E08}"/>
    <pc:docChg chg="addSld modSld">
      <pc:chgData name="Dalal khe" userId="bfa7d19c802882be" providerId="Windows Live" clId="Web-{90393DD0-9705-46E2-BA15-AC8FA7BE7E08}" dt="2023-03-10T14:06:36.119" v="8" actId="1076"/>
      <pc:docMkLst>
        <pc:docMk/>
      </pc:docMkLst>
      <pc:sldChg chg="modSp">
        <pc:chgData name="Dalal khe" userId="bfa7d19c802882be" providerId="Windows Live" clId="Web-{90393DD0-9705-46E2-BA15-AC8FA7BE7E08}" dt="2023-03-10T14:06:36.119" v="8" actId="1076"/>
        <pc:sldMkLst>
          <pc:docMk/>
          <pc:sldMk cId="2084643903" sldId="258"/>
        </pc:sldMkLst>
        <pc:picChg chg="mod">
          <ac:chgData name="Dalal khe" userId="bfa7d19c802882be" providerId="Windows Live" clId="Web-{90393DD0-9705-46E2-BA15-AC8FA7BE7E08}" dt="2023-03-10T14:06:36.119" v="8" actId="1076"/>
          <ac:picMkLst>
            <pc:docMk/>
            <pc:sldMk cId="2084643903" sldId="258"/>
            <ac:picMk id="7" creationId="{985BB72C-8919-A000-2DE1-F4726E94FF51}"/>
          </ac:picMkLst>
        </pc:picChg>
      </pc:sldChg>
      <pc:sldChg chg="modSp new">
        <pc:chgData name="Dalal khe" userId="bfa7d19c802882be" providerId="Windows Live" clId="Web-{90393DD0-9705-46E2-BA15-AC8FA7BE7E08}" dt="2023-03-10T14:04:12.373" v="5" actId="20577"/>
        <pc:sldMkLst>
          <pc:docMk/>
          <pc:sldMk cId="3019070083" sldId="261"/>
        </pc:sldMkLst>
        <pc:spChg chg="mod">
          <ac:chgData name="Dalal khe" userId="bfa7d19c802882be" providerId="Windows Live" clId="Web-{90393DD0-9705-46E2-BA15-AC8FA7BE7E08}" dt="2023-03-10T14:04:12.373" v="5" actId="20577"/>
          <ac:spMkLst>
            <pc:docMk/>
            <pc:sldMk cId="3019070083" sldId="261"/>
            <ac:spMk id="2" creationId="{49104088-0D2C-2A33-BEBD-1E86400ECCE2}"/>
          </ac:spMkLst>
        </pc:spChg>
      </pc:sldChg>
    </pc:docChg>
  </pc:docChgLst>
  <pc:docChgLst>
    <pc:chgData clId="Web-{E859ACB3-A2DA-47D7-B530-20350167958B}"/>
    <pc:docChg chg="modSld">
      <pc:chgData name="" userId="" providerId="" clId="Web-{E859ACB3-A2DA-47D7-B530-20350167958B}" dt="2023-03-10T12:16:41.108" v="0" actId="20577"/>
      <pc:docMkLst>
        <pc:docMk/>
      </pc:docMkLst>
      <pc:sldChg chg="modSp">
        <pc:chgData name="" userId="" providerId="" clId="Web-{E859ACB3-A2DA-47D7-B530-20350167958B}" dt="2023-03-10T12:16:41.108" v="0" actId="20577"/>
        <pc:sldMkLst>
          <pc:docMk/>
          <pc:sldMk cId="1034873056" sldId="257"/>
        </pc:sldMkLst>
        <pc:spChg chg="mod">
          <ac:chgData name="" userId="" providerId="" clId="Web-{E859ACB3-A2DA-47D7-B530-20350167958B}" dt="2023-03-10T12:16:41.108" v="0" actId="20577"/>
          <ac:spMkLst>
            <pc:docMk/>
            <pc:sldMk cId="1034873056" sldId="257"/>
            <ac:spMk id="3" creationId="{A8B63D20-35E6-BFA5-7878-6B52755EA82E}"/>
          </ac:spMkLst>
        </pc:spChg>
      </pc:sldChg>
    </pc:docChg>
  </pc:docChgLst>
  <pc:docChgLst>
    <pc:chgData clId="Web-{D3EACBBA-C68C-42AA-BE58-F9902DB46FCC}"/>
    <pc:docChg chg="addSld">
      <pc:chgData name="" userId="" providerId="" clId="Web-{D3EACBBA-C68C-42AA-BE58-F9902DB46FCC}" dt="2023-03-10T11:41:43.449" v="0"/>
      <pc:docMkLst>
        <pc:docMk/>
      </pc:docMkLst>
      <pc:sldChg chg="new">
        <pc:chgData name="" userId="" providerId="" clId="Web-{D3EACBBA-C68C-42AA-BE58-F9902DB46FCC}" dt="2023-03-10T11:41:43.449" v="0"/>
        <pc:sldMkLst>
          <pc:docMk/>
          <pc:sldMk cId="1034873056" sldId="257"/>
        </pc:sldMkLst>
      </pc:sldChg>
    </pc:docChg>
  </pc:docChgLst>
  <pc:docChgLst>
    <pc:chgData name="Dalal khe" userId="bfa7d19c802882be" providerId="Windows Live" clId="Web-{503D8CCB-5E5A-4D14-AD83-C5AB7CA50F93}"/>
    <pc:docChg chg="addSld delSld modSld sldOrd">
      <pc:chgData name="Dalal khe" userId="bfa7d19c802882be" providerId="Windows Live" clId="Web-{503D8CCB-5E5A-4D14-AD83-C5AB7CA50F93}" dt="2023-03-11T13:48:03.927" v="1668" actId="20577"/>
      <pc:docMkLst>
        <pc:docMk/>
      </pc:docMkLst>
      <pc:sldChg chg="addSp modSp">
        <pc:chgData name="Dalal khe" userId="bfa7d19c802882be" providerId="Windows Live" clId="Web-{503D8CCB-5E5A-4D14-AD83-C5AB7CA50F93}" dt="2023-03-11T13:25:30.341" v="1577" actId="1076"/>
        <pc:sldMkLst>
          <pc:docMk/>
          <pc:sldMk cId="3784089036" sldId="256"/>
        </pc:sldMkLst>
        <pc:spChg chg="mod">
          <ac:chgData name="Dalal khe" userId="bfa7d19c802882be" providerId="Windows Live" clId="Web-{503D8CCB-5E5A-4D14-AD83-C5AB7CA50F93}" dt="2023-03-11T13:24:55.698" v="1571" actId="20577"/>
          <ac:spMkLst>
            <pc:docMk/>
            <pc:sldMk cId="3784089036" sldId="256"/>
            <ac:spMk id="2" creationId="{00000000-0000-0000-0000-000000000000}"/>
          </ac:spMkLst>
        </pc:spChg>
        <pc:spChg chg="mod">
          <ac:chgData name="Dalal khe" userId="bfa7d19c802882be" providerId="Windows Live" clId="Web-{503D8CCB-5E5A-4D14-AD83-C5AB7CA50F93}" dt="2023-03-11T13:25:30.341" v="1577" actId="1076"/>
          <ac:spMkLst>
            <pc:docMk/>
            <pc:sldMk cId="3784089036" sldId="256"/>
            <ac:spMk id="3" creationId="{00000000-0000-0000-0000-000000000000}"/>
          </ac:spMkLst>
        </pc:spChg>
        <pc:spChg chg="add mod">
          <ac:chgData name="Dalal khe" userId="bfa7d19c802882be" providerId="Windows Live" clId="Web-{503D8CCB-5E5A-4D14-AD83-C5AB7CA50F93}" dt="2023-03-11T13:21:34.779" v="1518" actId="1076"/>
          <ac:spMkLst>
            <pc:docMk/>
            <pc:sldMk cId="3784089036" sldId="256"/>
            <ac:spMk id="4" creationId="{E19BF01F-9261-85AE-9056-E25CE55AC5BA}"/>
          </ac:spMkLst>
        </pc:spChg>
        <pc:spChg chg="add mod">
          <ac:chgData name="Dalal khe" userId="bfa7d19c802882be" providerId="Windows Live" clId="Web-{503D8CCB-5E5A-4D14-AD83-C5AB7CA50F93}" dt="2023-03-11T13:24:23.665" v="1570" actId="20577"/>
          <ac:spMkLst>
            <pc:docMk/>
            <pc:sldMk cId="3784089036" sldId="256"/>
            <ac:spMk id="5" creationId="{3BB8CB96-D352-C260-355A-2ED9DD0DB888}"/>
          </ac:spMkLst>
        </pc:spChg>
      </pc:sldChg>
      <pc:sldChg chg="addSp modSp">
        <pc:chgData name="Dalal khe" userId="bfa7d19c802882be" providerId="Windows Live" clId="Web-{503D8CCB-5E5A-4D14-AD83-C5AB7CA50F93}" dt="2023-03-11T13:35:14.988" v="1626"/>
        <pc:sldMkLst>
          <pc:docMk/>
          <pc:sldMk cId="1034873056" sldId="257"/>
        </pc:sldMkLst>
        <pc:picChg chg="mod modCrop">
          <ac:chgData name="Dalal khe" userId="bfa7d19c802882be" providerId="Windows Live" clId="Web-{503D8CCB-5E5A-4D14-AD83-C5AB7CA50F93}" dt="2023-03-11T13:32:21.617" v="1618" actId="1076"/>
          <ac:picMkLst>
            <pc:docMk/>
            <pc:sldMk cId="1034873056" sldId="257"/>
            <ac:picMk id="4" creationId="{37F18F64-3117-F64F-06FB-2F4CAE7A9DCD}"/>
          </ac:picMkLst>
        </pc:picChg>
        <pc:picChg chg="add mod">
          <ac:chgData name="Dalal khe" userId="bfa7d19c802882be" providerId="Windows Live" clId="Web-{503D8CCB-5E5A-4D14-AD83-C5AB7CA50F93}" dt="2023-03-11T13:35:14.988" v="1626"/>
          <ac:picMkLst>
            <pc:docMk/>
            <pc:sldMk cId="1034873056" sldId="257"/>
            <ac:picMk id="5" creationId="{FD13BE4A-879B-1D41-66E4-A344AD6B0AC9}"/>
          </ac:picMkLst>
        </pc:picChg>
      </pc:sldChg>
      <pc:sldChg chg="addSp modSp">
        <pc:chgData name="Dalal khe" userId="bfa7d19c802882be" providerId="Windows Live" clId="Web-{503D8CCB-5E5A-4D14-AD83-C5AB7CA50F93}" dt="2023-03-11T13:36:27.399" v="1631"/>
        <pc:sldMkLst>
          <pc:docMk/>
          <pc:sldMk cId="2084643903" sldId="258"/>
        </pc:sldMkLst>
        <pc:picChg chg="add mod">
          <ac:chgData name="Dalal khe" userId="bfa7d19c802882be" providerId="Windows Live" clId="Web-{503D8CCB-5E5A-4D14-AD83-C5AB7CA50F93}" dt="2023-03-11T13:36:27.399" v="1631"/>
          <ac:picMkLst>
            <pc:docMk/>
            <pc:sldMk cId="2084643903" sldId="258"/>
            <ac:picMk id="4" creationId="{296D64E4-7D49-6893-81FD-FD03B3608FFC}"/>
          </ac:picMkLst>
        </pc:picChg>
        <pc:picChg chg="mod modCrop">
          <ac:chgData name="Dalal khe" userId="bfa7d19c802882be" providerId="Windows Live" clId="Web-{503D8CCB-5E5A-4D14-AD83-C5AB7CA50F93}" dt="2023-03-11T13:11:43.835" v="1435" actId="1076"/>
          <ac:picMkLst>
            <pc:docMk/>
            <pc:sldMk cId="2084643903" sldId="258"/>
            <ac:picMk id="7" creationId="{985BB72C-8919-A000-2DE1-F4726E94FF51}"/>
          </ac:picMkLst>
        </pc:picChg>
      </pc:sldChg>
      <pc:sldChg chg="addSp modSp">
        <pc:chgData name="Dalal khe" userId="bfa7d19c802882be" providerId="Windows Live" clId="Web-{503D8CCB-5E5A-4D14-AD83-C5AB7CA50F93}" dt="2023-03-11T13:38:11.499" v="1636" actId="1076"/>
        <pc:sldMkLst>
          <pc:docMk/>
          <pc:sldMk cId="3019070083" sldId="261"/>
        </pc:sldMkLst>
        <pc:spChg chg="mod">
          <ac:chgData name="Dalal khe" userId="bfa7d19c802882be" providerId="Windows Live" clId="Web-{503D8CCB-5E5A-4D14-AD83-C5AB7CA50F93}" dt="2023-03-11T13:36:44.712" v="1632" actId="1076"/>
          <ac:spMkLst>
            <pc:docMk/>
            <pc:sldMk cId="3019070083" sldId="261"/>
            <ac:spMk id="2" creationId="{49104088-0D2C-2A33-BEBD-1E86400ECCE2}"/>
          </ac:spMkLst>
        </pc:spChg>
        <pc:picChg chg="add mod">
          <ac:chgData name="Dalal khe" userId="bfa7d19c802882be" providerId="Windows Live" clId="Web-{503D8CCB-5E5A-4D14-AD83-C5AB7CA50F93}" dt="2023-03-11T13:38:11.499" v="1636" actId="1076"/>
          <ac:picMkLst>
            <pc:docMk/>
            <pc:sldMk cId="3019070083" sldId="261"/>
            <ac:picMk id="6" creationId="{26B937B9-14A4-0534-C300-5433FA196BB4}"/>
          </ac:picMkLst>
        </pc:picChg>
      </pc:sldChg>
      <pc:sldChg chg="addSp modSp mod setBg">
        <pc:chgData name="Dalal khe" userId="bfa7d19c802882be" providerId="Windows Live" clId="Web-{503D8CCB-5E5A-4D14-AD83-C5AB7CA50F93}" dt="2023-03-11T13:17:49.671" v="1480" actId="20577"/>
        <pc:sldMkLst>
          <pc:docMk/>
          <pc:sldMk cId="98323586" sldId="264"/>
        </pc:sldMkLst>
        <pc:spChg chg="mod">
          <ac:chgData name="Dalal khe" userId="bfa7d19c802882be" providerId="Windows Live" clId="Web-{503D8CCB-5E5A-4D14-AD83-C5AB7CA50F93}" dt="2023-03-11T13:17:49.671" v="1480" actId="20577"/>
          <ac:spMkLst>
            <pc:docMk/>
            <pc:sldMk cId="98323586" sldId="264"/>
            <ac:spMk id="2" creationId="{3528489A-ABBA-9AB4-8D6A-097F5139588C}"/>
          </ac:spMkLst>
        </pc:spChg>
        <pc:spChg chg="mod">
          <ac:chgData name="Dalal khe" userId="bfa7d19c802882be" providerId="Windows Live" clId="Web-{503D8CCB-5E5A-4D14-AD83-C5AB7CA50F93}" dt="2023-03-11T13:16:24.478" v="1472"/>
          <ac:spMkLst>
            <pc:docMk/>
            <pc:sldMk cId="98323586" sldId="264"/>
            <ac:spMk id="3" creationId="{514E81B0-7BE5-1D27-B8F9-43627C6BE864}"/>
          </ac:spMkLst>
        </pc:spChg>
        <pc:spChg chg="add">
          <ac:chgData name="Dalal khe" userId="bfa7d19c802882be" providerId="Windows Live" clId="Web-{503D8CCB-5E5A-4D14-AD83-C5AB7CA50F93}" dt="2023-03-11T13:16:24.478" v="1472"/>
          <ac:spMkLst>
            <pc:docMk/>
            <pc:sldMk cId="98323586" sldId="264"/>
            <ac:spMk id="8" creationId="{907EF6B7-1338-4443-8C46-6A318D952DFD}"/>
          </ac:spMkLst>
        </pc:spChg>
        <pc:spChg chg="add">
          <ac:chgData name="Dalal khe" userId="bfa7d19c802882be" providerId="Windows Live" clId="Web-{503D8CCB-5E5A-4D14-AD83-C5AB7CA50F93}" dt="2023-03-11T13:16:24.478" v="1472"/>
          <ac:spMkLst>
            <pc:docMk/>
            <pc:sldMk cId="98323586" sldId="264"/>
            <ac:spMk id="10" creationId="{DAAE4CDD-124C-4DCF-9584-B6033B545DD5}"/>
          </ac:spMkLst>
        </pc:spChg>
        <pc:spChg chg="add">
          <ac:chgData name="Dalal khe" userId="bfa7d19c802882be" providerId="Windows Live" clId="Web-{503D8CCB-5E5A-4D14-AD83-C5AB7CA50F93}" dt="2023-03-11T13:16:24.478" v="1472"/>
          <ac:spMkLst>
            <pc:docMk/>
            <pc:sldMk cId="98323586" sldId="264"/>
            <ac:spMk id="12" creationId="{081E4A58-353D-44AE-B2FC-2A74E2E400F7}"/>
          </ac:spMkLst>
        </pc:spChg>
      </pc:sldChg>
      <pc:sldChg chg="new del">
        <pc:chgData name="Dalal khe" userId="bfa7d19c802882be" providerId="Windows Live" clId="Web-{503D8CCB-5E5A-4D14-AD83-C5AB7CA50F93}" dt="2023-03-11T13:10:13.989" v="1430"/>
        <pc:sldMkLst>
          <pc:docMk/>
          <pc:sldMk cId="3168014048" sldId="265"/>
        </pc:sldMkLst>
      </pc:sldChg>
      <pc:sldChg chg="addSp delSp modSp new">
        <pc:chgData name="Dalal khe" userId="bfa7d19c802882be" providerId="Windows Live" clId="Web-{503D8CCB-5E5A-4D14-AD83-C5AB7CA50F93}" dt="2023-03-11T13:43:17.768" v="1643" actId="1076"/>
        <pc:sldMkLst>
          <pc:docMk/>
          <pc:sldMk cId="2402986552" sldId="266"/>
        </pc:sldMkLst>
        <pc:spChg chg="mod">
          <ac:chgData name="Dalal khe" userId="bfa7d19c802882be" providerId="Windows Live" clId="Web-{503D8CCB-5E5A-4D14-AD83-C5AB7CA50F93}" dt="2023-03-11T12:16:57.360" v="825" actId="20577"/>
          <ac:spMkLst>
            <pc:docMk/>
            <pc:sldMk cId="2402986552" sldId="266"/>
            <ac:spMk id="2" creationId="{626FE0E4-571B-0C38-A61A-D05628221926}"/>
          </ac:spMkLst>
        </pc:spChg>
        <pc:spChg chg="del mod">
          <ac:chgData name="Dalal khe" userId="bfa7d19c802882be" providerId="Windows Live" clId="Web-{503D8CCB-5E5A-4D14-AD83-C5AB7CA50F93}" dt="2023-03-11T11:53:33.427" v="14"/>
          <ac:spMkLst>
            <pc:docMk/>
            <pc:sldMk cId="2402986552" sldId="266"/>
            <ac:spMk id="3" creationId="{F74018B5-7AB0-6077-920F-83E54373A259}"/>
          </ac:spMkLst>
        </pc:spChg>
        <pc:spChg chg="add del mod">
          <ac:chgData name="Dalal khe" userId="bfa7d19c802882be" providerId="Windows Live" clId="Web-{503D8CCB-5E5A-4D14-AD83-C5AB7CA50F93}" dt="2023-03-11T11:54:43.463" v="16"/>
          <ac:spMkLst>
            <pc:docMk/>
            <pc:sldMk cId="2402986552" sldId="266"/>
            <ac:spMk id="15" creationId="{2BED877A-C309-4BA6-3AD1-373155F0E884}"/>
          </ac:spMkLst>
        </pc:spChg>
        <pc:graphicFrameChg chg="add del mod ord modGraphic">
          <ac:chgData name="Dalal khe" userId="bfa7d19c802882be" providerId="Windows Live" clId="Web-{503D8CCB-5E5A-4D14-AD83-C5AB7CA50F93}" dt="2023-03-11T11:53:42.459" v="15"/>
          <ac:graphicFrameMkLst>
            <pc:docMk/>
            <pc:sldMk cId="2402986552" sldId="266"/>
            <ac:graphicFrameMk id="4" creationId="{560460F5-BFD8-D38F-36B4-A47CD2986C2E}"/>
          </ac:graphicFrameMkLst>
        </pc:graphicFrameChg>
        <pc:graphicFrameChg chg="add del mod modGraphic">
          <ac:chgData name="Dalal khe" userId="bfa7d19c802882be" providerId="Windows Live" clId="Web-{503D8CCB-5E5A-4D14-AD83-C5AB7CA50F93}" dt="2023-03-11T11:58:14.008" v="35"/>
          <ac:graphicFrameMkLst>
            <pc:docMk/>
            <pc:sldMk cId="2402986552" sldId="266"/>
            <ac:graphicFrameMk id="16" creationId="{BF53A417-E4D0-9728-1A75-608DEBA59B27}"/>
          </ac:graphicFrameMkLst>
        </pc:graphicFrameChg>
        <pc:graphicFrameChg chg="add mod modGraphic">
          <ac:chgData name="Dalal khe" userId="bfa7d19c802882be" providerId="Windows Live" clId="Web-{503D8CCB-5E5A-4D14-AD83-C5AB7CA50F93}" dt="2023-03-11T13:29:01.011" v="1603"/>
          <ac:graphicFrameMkLst>
            <pc:docMk/>
            <pc:sldMk cId="2402986552" sldId="266"/>
            <ac:graphicFrameMk id="17" creationId="{B06BD2FB-8B58-578E-FCD6-894829F3F53C}"/>
          </ac:graphicFrameMkLst>
        </pc:graphicFrameChg>
        <pc:graphicFrameChg chg="add del mod modGraphic">
          <ac:chgData name="Dalal khe" userId="bfa7d19c802882be" providerId="Windows Live" clId="Web-{503D8CCB-5E5A-4D14-AD83-C5AB7CA50F93}" dt="2023-03-11T12:04:23.375" v="273"/>
          <ac:graphicFrameMkLst>
            <pc:docMk/>
            <pc:sldMk cId="2402986552" sldId="266"/>
            <ac:graphicFrameMk id="18" creationId="{476D0D4F-1CCB-29AB-34BA-8127693C7A2D}"/>
          </ac:graphicFrameMkLst>
        </pc:graphicFrameChg>
        <pc:picChg chg="add mod">
          <ac:chgData name="Dalal khe" userId="bfa7d19c802882be" providerId="Windows Live" clId="Web-{503D8CCB-5E5A-4D14-AD83-C5AB7CA50F93}" dt="2023-03-11T13:43:17.768" v="1643" actId="1076"/>
          <ac:picMkLst>
            <pc:docMk/>
            <pc:sldMk cId="2402986552" sldId="266"/>
            <ac:picMk id="19" creationId="{46485010-AA22-86AE-63C1-05903E5CD5A3}"/>
          </ac:picMkLst>
        </pc:picChg>
      </pc:sldChg>
      <pc:sldChg chg="addSp modSp new ord">
        <pc:chgData name="Dalal khe" userId="bfa7d19c802882be" providerId="Windows Live" clId="Web-{503D8CCB-5E5A-4D14-AD83-C5AB7CA50F93}" dt="2023-03-11T13:44:53.290" v="1652" actId="20577"/>
        <pc:sldMkLst>
          <pc:docMk/>
          <pc:sldMk cId="3858674958" sldId="267"/>
        </pc:sldMkLst>
        <pc:spChg chg="mod">
          <ac:chgData name="Dalal khe" userId="bfa7d19c802882be" providerId="Windows Live" clId="Web-{503D8CCB-5E5A-4D14-AD83-C5AB7CA50F93}" dt="2023-03-11T12:24:35.889" v="1036" actId="20577"/>
          <ac:spMkLst>
            <pc:docMk/>
            <pc:sldMk cId="3858674958" sldId="267"/>
            <ac:spMk id="2" creationId="{CB755570-5BFC-5C2E-3141-C80B6193F382}"/>
          </ac:spMkLst>
        </pc:spChg>
        <pc:spChg chg="mod">
          <ac:chgData name="Dalal khe" userId="bfa7d19c802882be" providerId="Windows Live" clId="Web-{503D8CCB-5E5A-4D14-AD83-C5AB7CA50F93}" dt="2023-03-11T13:44:53.290" v="1652" actId="20577"/>
          <ac:spMkLst>
            <pc:docMk/>
            <pc:sldMk cId="3858674958" sldId="267"/>
            <ac:spMk id="3" creationId="{B5778B3C-3415-7917-ECAE-5CB82FC8665E}"/>
          </ac:spMkLst>
        </pc:spChg>
        <pc:picChg chg="add mod">
          <ac:chgData name="Dalal khe" userId="bfa7d19c802882be" providerId="Windows Live" clId="Web-{503D8CCB-5E5A-4D14-AD83-C5AB7CA50F93}" dt="2023-03-11T13:44:29.320" v="1650"/>
          <ac:picMkLst>
            <pc:docMk/>
            <pc:sldMk cId="3858674958" sldId="267"/>
            <ac:picMk id="4" creationId="{78005B52-7FFC-EE01-ABFE-32DD32DA615C}"/>
          </ac:picMkLst>
        </pc:picChg>
      </pc:sldChg>
      <pc:sldChg chg="addSp modSp new">
        <pc:chgData name="Dalal khe" userId="bfa7d19c802882be" providerId="Windows Live" clId="Web-{503D8CCB-5E5A-4D14-AD83-C5AB7CA50F93}" dt="2023-03-11T13:18:47.862" v="1485" actId="20577"/>
        <pc:sldMkLst>
          <pc:docMk/>
          <pc:sldMk cId="3630810649" sldId="268"/>
        </pc:sldMkLst>
        <pc:spChg chg="mod">
          <ac:chgData name="Dalal khe" userId="bfa7d19c802882be" providerId="Windows Live" clId="Web-{503D8CCB-5E5A-4D14-AD83-C5AB7CA50F93}" dt="2023-03-11T13:18:14.657" v="1481" actId="20577"/>
          <ac:spMkLst>
            <pc:docMk/>
            <pc:sldMk cId="3630810649" sldId="268"/>
            <ac:spMk id="2" creationId="{F38CC004-9995-1149-4136-D42EEB65A0C3}"/>
          </ac:spMkLst>
        </pc:spChg>
        <pc:spChg chg="mod">
          <ac:chgData name="Dalal khe" userId="bfa7d19c802882be" providerId="Windows Live" clId="Web-{503D8CCB-5E5A-4D14-AD83-C5AB7CA50F93}" dt="2023-03-11T13:18:47.862" v="1485" actId="20577"/>
          <ac:spMkLst>
            <pc:docMk/>
            <pc:sldMk cId="3630810649" sldId="268"/>
            <ac:spMk id="3" creationId="{15C0D5A1-DFA0-8670-24DE-51B11EF1991A}"/>
          </ac:spMkLst>
        </pc:spChg>
        <pc:picChg chg="add mod modCrop">
          <ac:chgData name="Dalal khe" userId="bfa7d19c802882be" providerId="Windows Live" clId="Web-{503D8CCB-5E5A-4D14-AD83-C5AB7CA50F93}" dt="2023-03-11T13:09:28.843" v="1429" actId="14100"/>
          <ac:picMkLst>
            <pc:docMk/>
            <pc:sldMk cId="3630810649" sldId="268"/>
            <ac:picMk id="4" creationId="{6E3A46C3-E72E-3E00-3617-3464A13AD435}"/>
          </ac:picMkLst>
        </pc:picChg>
      </pc:sldChg>
      <pc:sldChg chg="addSp modSp new">
        <pc:chgData name="Dalal khe" userId="bfa7d19c802882be" providerId="Windows Live" clId="Web-{503D8CCB-5E5A-4D14-AD83-C5AB7CA50F93}" dt="2023-03-11T13:47:02.829" v="1658" actId="14100"/>
        <pc:sldMkLst>
          <pc:docMk/>
          <pc:sldMk cId="199218002" sldId="269"/>
        </pc:sldMkLst>
        <pc:spChg chg="mod">
          <ac:chgData name="Dalal khe" userId="bfa7d19c802882be" providerId="Windows Live" clId="Web-{503D8CCB-5E5A-4D14-AD83-C5AB7CA50F93}" dt="2023-03-11T12:50:31.100" v="1274" actId="20577"/>
          <ac:spMkLst>
            <pc:docMk/>
            <pc:sldMk cId="199218002" sldId="269"/>
            <ac:spMk id="2" creationId="{E3854ACF-93A8-997B-A762-03FD4D463C37}"/>
          </ac:spMkLst>
        </pc:spChg>
        <pc:spChg chg="mod">
          <ac:chgData name="Dalal khe" userId="bfa7d19c802882be" providerId="Windows Live" clId="Web-{503D8CCB-5E5A-4D14-AD83-C5AB7CA50F93}" dt="2023-03-11T12:50:40.646" v="1278" actId="20577"/>
          <ac:spMkLst>
            <pc:docMk/>
            <pc:sldMk cId="199218002" sldId="269"/>
            <ac:spMk id="3" creationId="{0B1035CC-D0D4-4A7C-CD90-788699A59C18}"/>
          </ac:spMkLst>
        </pc:spChg>
        <pc:picChg chg="add mod">
          <ac:chgData name="Dalal khe" userId="bfa7d19c802882be" providerId="Windows Live" clId="Web-{503D8CCB-5E5A-4D14-AD83-C5AB7CA50F93}" dt="2023-03-11T13:47:02.829" v="1658" actId="14100"/>
          <ac:picMkLst>
            <pc:docMk/>
            <pc:sldMk cId="199218002" sldId="269"/>
            <ac:picMk id="4" creationId="{CBE4CC07-E681-E44E-7AD3-6EB4E34677A9}"/>
          </ac:picMkLst>
        </pc:picChg>
      </pc:sldChg>
      <pc:sldChg chg="modSp new">
        <pc:chgData name="Dalal khe" userId="bfa7d19c802882be" providerId="Windows Live" clId="Web-{503D8CCB-5E5A-4D14-AD83-C5AB7CA50F93}" dt="2023-03-11T13:48:03.927" v="1668" actId="20577"/>
        <pc:sldMkLst>
          <pc:docMk/>
          <pc:sldMk cId="462270093" sldId="270"/>
        </pc:sldMkLst>
        <pc:spChg chg="mod">
          <ac:chgData name="Dalal khe" userId="bfa7d19c802882be" providerId="Windows Live" clId="Web-{503D8CCB-5E5A-4D14-AD83-C5AB7CA50F93}" dt="2023-03-11T13:48:03.927" v="1668" actId="20577"/>
          <ac:spMkLst>
            <pc:docMk/>
            <pc:sldMk cId="462270093" sldId="270"/>
            <ac:spMk id="2" creationId="{C0E84218-C8FD-49C7-4732-14FE56CEE539}"/>
          </ac:spMkLst>
        </pc:spChg>
      </pc:sldChg>
    </pc:docChg>
  </pc:docChgLst>
  <pc:docChgLst>
    <pc:chgData clId="Web-{90393DD0-9705-46E2-BA15-AC8FA7BE7E08}"/>
    <pc:docChg chg="modSld">
      <pc:chgData name="" userId="" providerId="" clId="Web-{90393DD0-9705-46E2-BA15-AC8FA7BE7E08}" dt="2023-03-10T13:56:41.648" v="1" actId="20577"/>
      <pc:docMkLst>
        <pc:docMk/>
      </pc:docMkLst>
      <pc:sldChg chg="modSp">
        <pc:chgData name="" userId="" providerId="" clId="Web-{90393DD0-9705-46E2-BA15-AC8FA7BE7E08}" dt="2023-03-10T13:56:41.648" v="1" actId="20577"/>
        <pc:sldMkLst>
          <pc:docMk/>
          <pc:sldMk cId="3170824721" sldId="260"/>
        </pc:sldMkLst>
        <pc:graphicFrameChg chg="modGraphic">
          <ac:chgData name="" userId="" providerId="" clId="Web-{90393DD0-9705-46E2-BA15-AC8FA7BE7E08}" dt="2023-03-10T13:56:41.648" v="1" actId="20577"/>
          <ac:graphicFrameMkLst>
            <pc:docMk/>
            <pc:sldMk cId="3170824721" sldId="260"/>
            <ac:graphicFrameMk id="4" creationId="{D9632C40-A751-E274-925B-38573F6A7CE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4035A-6E13-4956-B4F9-1673E7693DC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fr-FR"/>
        </a:p>
      </dgm:t>
    </dgm:pt>
    <dgm:pt modelId="{4A6772B6-0201-4389-AB4B-D3450BD73A5F}">
      <dgm:prSet phldrT="[Texte]" phldr="0"/>
      <dgm:spPr/>
      <dgm:t>
        <a:bodyPr/>
        <a:lstStyle/>
        <a:p>
          <a:pPr rtl="0"/>
          <a:r>
            <a:rPr lang="en-US" b="0">
              <a:latin typeface="Calibri"/>
              <a:ea typeface="Calibri"/>
              <a:cs typeface="Calibri"/>
            </a:rPr>
            <a:t>these are the devices being managed by SNMP.</a:t>
          </a:r>
          <a:r>
            <a:rPr lang="en-US">
              <a:latin typeface="Calibri"/>
              <a:ea typeface="Calibri"/>
              <a:cs typeface="Calibri"/>
            </a:rPr>
            <a:t> </a:t>
          </a:r>
          <a:endParaRPr lang="fr-FR"/>
        </a:p>
      </dgm:t>
    </dgm:pt>
    <dgm:pt modelId="{6BD78A62-A65B-4373-A6A8-E26FF52AE405}" type="parTrans" cxnId="{82ACA501-603C-44F3-9879-BF1D651E0A35}">
      <dgm:prSet/>
      <dgm:spPr/>
      <dgm:t>
        <a:bodyPr/>
        <a:lstStyle/>
        <a:p>
          <a:endParaRPr lang="fr-FR"/>
        </a:p>
      </dgm:t>
    </dgm:pt>
    <dgm:pt modelId="{FCE889A0-CD90-4944-9091-22547F30A25A}" type="sibTrans" cxnId="{82ACA501-603C-44F3-9879-BF1D651E0A35}">
      <dgm:prSet/>
      <dgm:spPr/>
      <dgm:t>
        <a:bodyPr/>
        <a:lstStyle/>
        <a:p>
          <a:endParaRPr lang="fr-FR"/>
        </a:p>
      </dgm:t>
    </dgm:pt>
    <dgm:pt modelId="{91F65523-03C8-4DD6-BB45-090C2C7443A2}">
      <dgm:prSet phldrT="[Texte]" phldr="0"/>
      <dgm:spPr/>
      <dgm:t>
        <a:bodyPr/>
        <a:lstStyle/>
        <a:p>
          <a:pPr rtl="0"/>
          <a:r>
            <a:rPr lang="en-US" b="1">
              <a:latin typeface="Calibri"/>
              <a:ea typeface="Calibri"/>
              <a:cs typeface="Calibri"/>
            </a:rPr>
            <a:t>Network management station (NMS)</a:t>
          </a:r>
          <a:endParaRPr lang="fr-FR" b="1"/>
        </a:p>
      </dgm:t>
    </dgm:pt>
    <dgm:pt modelId="{59809390-BB05-4F28-978E-AA8D9A8B340D}" type="parTrans" cxnId="{BBF04033-8C36-4363-904E-6B2D01DC2F22}">
      <dgm:prSet/>
      <dgm:spPr/>
      <dgm:t>
        <a:bodyPr/>
        <a:lstStyle/>
        <a:p>
          <a:endParaRPr lang="fr-FR"/>
        </a:p>
      </dgm:t>
    </dgm:pt>
    <dgm:pt modelId="{D3D4B2B1-758F-40B7-AD0F-1369581571EF}" type="sibTrans" cxnId="{BBF04033-8C36-4363-904E-6B2D01DC2F22}">
      <dgm:prSet/>
      <dgm:spPr/>
      <dgm:t>
        <a:bodyPr/>
        <a:lstStyle/>
        <a:p>
          <a:endParaRPr lang="fr-FR"/>
        </a:p>
      </dgm:t>
    </dgm:pt>
    <dgm:pt modelId="{D5D99542-4E26-4CBB-BEE3-EF3F7AB0A1E2}">
      <dgm:prSet phldrT="[Texte]" phldr="0"/>
      <dgm:spPr/>
      <dgm:t>
        <a:bodyPr/>
        <a:lstStyle/>
        <a:p>
          <a:pPr rtl="0"/>
          <a:r>
            <a:rPr lang="en-US">
              <a:latin typeface="Calibri"/>
              <a:ea typeface="Calibri"/>
              <a:cs typeface="Calibri"/>
            </a:rPr>
            <a:t>the device/devices managing the managed devices</a:t>
          </a:r>
          <a:endParaRPr lang="fr-FR"/>
        </a:p>
      </dgm:t>
    </dgm:pt>
    <dgm:pt modelId="{99F13031-1305-4366-9B16-11A58C47D962}" type="parTrans" cxnId="{AC459FB0-EB25-473C-BA1B-DDC9A875D1A6}">
      <dgm:prSet/>
      <dgm:spPr/>
      <dgm:t>
        <a:bodyPr/>
        <a:lstStyle/>
        <a:p>
          <a:endParaRPr lang="fr-FR"/>
        </a:p>
      </dgm:t>
    </dgm:pt>
    <dgm:pt modelId="{DCBD5C35-6457-48D3-BF84-407A268D6308}" type="sibTrans" cxnId="{AC459FB0-EB25-473C-BA1B-DDC9A875D1A6}">
      <dgm:prSet/>
      <dgm:spPr/>
      <dgm:t>
        <a:bodyPr/>
        <a:lstStyle/>
        <a:p>
          <a:endParaRPr lang="fr-FR"/>
        </a:p>
      </dgm:t>
    </dgm:pt>
    <dgm:pt modelId="{FD451DF2-D538-47CE-97C6-9315109CB522}">
      <dgm:prSet phldr="0"/>
      <dgm:spPr/>
      <dgm:t>
        <a:bodyPr/>
        <a:lstStyle/>
        <a:p>
          <a:pPr rtl="0"/>
          <a:r>
            <a:rPr lang="fr-FR" b="1"/>
            <a:t>Managed devices</a:t>
          </a:r>
          <a:r>
            <a:rPr lang="fr-FR" b="1">
              <a:latin typeface="Calibri Light" panose="020F0302020204030204"/>
            </a:rPr>
            <a:t> (Agent)</a:t>
          </a:r>
          <a:endParaRPr lang="en-US" b="1"/>
        </a:p>
      </dgm:t>
    </dgm:pt>
    <dgm:pt modelId="{AC08B4BE-3759-437C-97C2-4AE72B7A96B1}" type="parTrans" cxnId="{CDFF6411-6D49-498F-A9EF-28539F97BBE4}">
      <dgm:prSet/>
      <dgm:spPr/>
    </dgm:pt>
    <dgm:pt modelId="{9FD67214-7CDA-40E5-BF80-6880047B5E3F}" type="sibTrans" cxnId="{CDFF6411-6D49-498F-A9EF-28539F97BBE4}">
      <dgm:prSet/>
      <dgm:spPr/>
    </dgm:pt>
    <dgm:pt modelId="{79171FDB-FEE7-4402-B53C-6C4926E38231}">
      <dgm:prSet phldr="0"/>
      <dgm:spPr/>
      <dgm:t>
        <a:bodyPr/>
        <a:lstStyle/>
        <a:p>
          <a:pPr rtl="0"/>
          <a:r>
            <a:rPr lang="en-US"/>
            <a:t> for example: Routers and switches.    </a:t>
          </a:r>
          <a:endParaRPr lang="fr-FR"/>
        </a:p>
      </dgm:t>
    </dgm:pt>
    <dgm:pt modelId="{242136FA-334F-434D-88EA-1C89C0663254}" type="parTrans" cxnId="{C517F697-A53C-4DD1-9461-C74E306EEB6C}">
      <dgm:prSet/>
      <dgm:spPr/>
    </dgm:pt>
    <dgm:pt modelId="{A0E42645-A90F-4C62-8C3C-8010D32E6D9D}" type="sibTrans" cxnId="{C517F697-A53C-4DD1-9461-C74E306EEB6C}">
      <dgm:prSet/>
      <dgm:spPr/>
    </dgm:pt>
    <dgm:pt modelId="{E1710668-37EA-4F6C-8379-D19A1FEDA1B3}">
      <dgm:prSet phldr="0"/>
      <dgm:spPr/>
      <dgm:t>
        <a:bodyPr/>
        <a:lstStyle/>
        <a:p>
          <a:pPr rtl="0"/>
          <a:r>
            <a:rPr lang="en-US">
              <a:latin typeface="Calibri"/>
              <a:ea typeface="Calibri"/>
              <a:cs typeface="Calibri"/>
            </a:rPr>
            <a:t> this is the SNMP "server" </a:t>
          </a:r>
          <a:endParaRPr lang="fr-FR"/>
        </a:p>
      </dgm:t>
    </dgm:pt>
    <dgm:pt modelId="{5F7140B9-A240-4D11-BECF-169B6926D76C}" type="parTrans" cxnId="{A1CF8A2F-D264-4157-82DA-F84B727B90F8}">
      <dgm:prSet/>
      <dgm:spPr/>
    </dgm:pt>
    <dgm:pt modelId="{C1EFA721-1A71-4FA4-87A3-034D6209D482}" type="sibTrans" cxnId="{A1CF8A2F-D264-4157-82DA-F84B727B90F8}">
      <dgm:prSet/>
      <dgm:spPr/>
    </dgm:pt>
    <dgm:pt modelId="{76D15845-3EBB-409D-AEF8-FC33367C222F}" type="pres">
      <dgm:prSet presAssocID="{CBE4035A-6E13-4956-B4F9-1673E7693DCD}" presName="Name0" presStyleCnt="0">
        <dgm:presLayoutVars>
          <dgm:dir/>
          <dgm:animLvl val="lvl"/>
          <dgm:resizeHandles/>
        </dgm:presLayoutVars>
      </dgm:prSet>
      <dgm:spPr/>
    </dgm:pt>
    <dgm:pt modelId="{E367B78E-FC01-43EF-B1C3-83B3BA7814AE}" type="pres">
      <dgm:prSet presAssocID="{FD451DF2-D538-47CE-97C6-9315109CB522}" presName="linNode" presStyleCnt="0"/>
      <dgm:spPr/>
    </dgm:pt>
    <dgm:pt modelId="{B5C99C11-8476-49E9-A848-2B3F1EC6DF23}" type="pres">
      <dgm:prSet presAssocID="{FD451DF2-D538-47CE-97C6-9315109CB522}" presName="parentShp" presStyleLbl="node1" presStyleIdx="0" presStyleCnt="2">
        <dgm:presLayoutVars>
          <dgm:bulletEnabled val="1"/>
        </dgm:presLayoutVars>
      </dgm:prSet>
      <dgm:spPr/>
    </dgm:pt>
    <dgm:pt modelId="{C530751C-D65D-4012-83A3-6163FBD6853C}" type="pres">
      <dgm:prSet presAssocID="{FD451DF2-D538-47CE-97C6-9315109CB522}" presName="childShp" presStyleLbl="bgAccFollowNode1" presStyleIdx="0" presStyleCnt="2">
        <dgm:presLayoutVars>
          <dgm:bulletEnabled val="1"/>
        </dgm:presLayoutVars>
      </dgm:prSet>
      <dgm:spPr/>
    </dgm:pt>
    <dgm:pt modelId="{E3E511AD-9D34-4458-BD45-79CC587CCFC7}" type="pres">
      <dgm:prSet presAssocID="{9FD67214-7CDA-40E5-BF80-6880047B5E3F}" presName="spacing" presStyleCnt="0"/>
      <dgm:spPr/>
    </dgm:pt>
    <dgm:pt modelId="{9398CE0C-B20E-4A12-94A9-B2E26C1B68E7}" type="pres">
      <dgm:prSet presAssocID="{91F65523-03C8-4DD6-BB45-090C2C7443A2}" presName="linNode" presStyleCnt="0"/>
      <dgm:spPr/>
    </dgm:pt>
    <dgm:pt modelId="{590E177C-E4A3-4BD8-BD21-F768940DCFB6}" type="pres">
      <dgm:prSet presAssocID="{91F65523-03C8-4DD6-BB45-090C2C7443A2}" presName="parentShp" presStyleLbl="node1" presStyleIdx="1" presStyleCnt="2">
        <dgm:presLayoutVars>
          <dgm:bulletEnabled val="1"/>
        </dgm:presLayoutVars>
      </dgm:prSet>
      <dgm:spPr/>
    </dgm:pt>
    <dgm:pt modelId="{6206D165-C21F-4A77-B466-E2424BBEF13D}" type="pres">
      <dgm:prSet presAssocID="{91F65523-03C8-4DD6-BB45-090C2C7443A2}" presName="childShp" presStyleLbl="bgAccFollowNode1" presStyleIdx="1" presStyleCnt="2">
        <dgm:presLayoutVars>
          <dgm:bulletEnabled val="1"/>
        </dgm:presLayoutVars>
      </dgm:prSet>
      <dgm:spPr/>
    </dgm:pt>
  </dgm:ptLst>
  <dgm:cxnLst>
    <dgm:cxn modelId="{82ACA501-603C-44F3-9879-BF1D651E0A35}" srcId="{FD451DF2-D538-47CE-97C6-9315109CB522}" destId="{4A6772B6-0201-4389-AB4B-D3450BD73A5F}" srcOrd="0" destOrd="0" parTransId="{6BD78A62-A65B-4373-A6A8-E26FF52AE405}" sibTransId="{FCE889A0-CD90-4944-9091-22547F30A25A}"/>
    <dgm:cxn modelId="{CDFF6411-6D49-498F-A9EF-28539F97BBE4}" srcId="{CBE4035A-6E13-4956-B4F9-1673E7693DCD}" destId="{FD451DF2-D538-47CE-97C6-9315109CB522}" srcOrd="0" destOrd="0" parTransId="{AC08B4BE-3759-437C-97C2-4AE72B7A96B1}" sibTransId="{9FD67214-7CDA-40E5-BF80-6880047B5E3F}"/>
    <dgm:cxn modelId="{4B12EA14-9FE3-4B1F-ACDD-F7D13FD08361}" type="presOf" srcId="{4A6772B6-0201-4389-AB4B-D3450BD73A5F}" destId="{C530751C-D65D-4012-83A3-6163FBD6853C}" srcOrd="0" destOrd="0" presId="urn:microsoft.com/office/officeart/2005/8/layout/vList6"/>
    <dgm:cxn modelId="{675B8D1F-FB14-4807-A6DB-92887DCB0407}" type="presOf" srcId="{CBE4035A-6E13-4956-B4F9-1673E7693DCD}" destId="{76D15845-3EBB-409D-AEF8-FC33367C222F}" srcOrd="0" destOrd="0" presId="urn:microsoft.com/office/officeart/2005/8/layout/vList6"/>
    <dgm:cxn modelId="{0D21302D-0C81-4F0F-AC2A-FDA4D6736B58}" type="presOf" srcId="{91F65523-03C8-4DD6-BB45-090C2C7443A2}" destId="{590E177C-E4A3-4BD8-BD21-F768940DCFB6}" srcOrd="0" destOrd="0" presId="urn:microsoft.com/office/officeart/2005/8/layout/vList6"/>
    <dgm:cxn modelId="{DB00B72D-7290-4F38-9DC5-B4E910363F02}" type="presOf" srcId="{E1710668-37EA-4F6C-8379-D19A1FEDA1B3}" destId="{6206D165-C21F-4A77-B466-E2424BBEF13D}" srcOrd="0" destOrd="1" presId="urn:microsoft.com/office/officeart/2005/8/layout/vList6"/>
    <dgm:cxn modelId="{A1CF8A2F-D264-4157-82DA-F84B727B90F8}" srcId="{91F65523-03C8-4DD6-BB45-090C2C7443A2}" destId="{E1710668-37EA-4F6C-8379-D19A1FEDA1B3}" srcOrd="1" destOrd="0" parTransId="{5F7140B9-A240-4D11-BECF-169B6926D76C}" sibTransId="{C1EFA721-1A71-4FA4-87A3-034D6209D482}"/>
    <dgm:cxn modelId="{43F3AA30-3E16-4D92-9CA1-AFC9C752053A}" type="presOf" srcId="{D5D99542-4E26-4CBB-BEE3-EF3F7AB0A1E2}" destId="{6206D165-C21F-4A77-B466-E2424BBEF13D}" srcOrd="0" destOrd="0" presId="urn:microsoft.com/office/officeart/2005/8/layout/vList6"/>
    <dgm:cxn modelId="{BBF04033-8C36-4363-904E-6B2D01DC2F22}" srcId="{CBE4035A-6E13-4956-B4F9-1673E7693DCD}" destId="{91F65523-03C8-4DD6-BB45-090C2C7443A2}" srcOrd="1" destOrd="0" parTransId="{59809390-BB05-4F28-978E-AA8D9A8B340D}" sibTransId="{D3D4B2B1-758F-40B7-AD0F-1369581571EF}"/>
    <dgm:cxn modelId="{C517F697-A53C-4DD1-9461-C74E306EEB6C}" srcId="{FD451DF2-D538-47CE-97C6-9315109CB522}" destId="{79171FDB-FEE7-4402-B53C-6C4926E38231}" srcOrd="1" destOrd="0" parTransId="{242136FA-334F-434D-88EA-1C89C0663254}" sibTransId="{A0E42645-A90F-4C62-8C3C-8010D32E6D9D}"/>
    <dgm:cxn modelId="{8CCAC598-BF68-4AFD-B1CE-91EC8A0C85CA}" type="presOf" srcId="{79171FDB-FEE7-4402-B53C-6C4926E38231}" destId="{C530751C-D65D-4012-83A3-6163FBD6853C}" srcOrd="0" destOrd="1" presId="urn:microsoft.com/office/officeart/2005/8/layout/vList6"/>
    <dgm:cxn modelId="{AC459FB0-EB25-473C-BA1B-DDC9A875D1A6}" srcId="{91F65523-03C8-4DD6-BB45-090C2C7443A2}" destId="{D5D99542-4E26-4CBB-BEE3-EF3F7AB0A1E2}" srcOrd="0" destOrd="0" parTransId="{99F13031-1305-4366-9B16-11A58C47D962}" sibTransId="{DCBD5C35-6457-48D3-BF84-407A268D6308}"/>
    <dgm:cxn modelId="{6A5FBFF9-851C-4D34-9DFC-DC7BDB7D6CB2}" type="presOf" srcId="{FD451DF2-D538-47CE-97C6-9315109CB522}" destId="{B5C99C11-8476-49E9-A848-2B3F1EC6DF23}" srcOrd="0" destOrd="0" presId="urn:microsoft.com/office/officeart/2005/8/layout/vList6"/>
    <dgm:cxn modelId="{BAA9B9DD-B68E-4FAB-843D-C2A9A5EA8B3F}" type="presParOf" srcId="{76D15845-3EBB-409D-AEF8-FC33367C222F}" destId="{E367B78E-FC01-43EF-B1C3-83B3BA7814AE}" srcOrd="0" destOrd="0" presId="urn:microsoft.com/office/officeart/2005/8/layout/vList6"/>
    <dgm:cxn modelId="{55A59B53-6FC1-4E46-A006-8B1D5BF46931}" type="presParOf" srcId="{E367B78E-FC01-43EF-B1C3-83B3BA7814AE}" destId="{B5C99C11-8476-49E9-A848-2B3F1EC6DF23}" srcOrd="0" destOrd="0" presId="urn:microsoft.com/office/officeart/2005/8/layout/vList6"/>
    <dgm:cxn modelId="{F3285756-37E4-4182-846F-4DDF43EEB821}" type="presParOf" srcId="{E367B78E-FC01-43EF-B1C3-83B3BA7814AE}" destId="{C530751C-D65D-4012-83A3-6163FBD6853C}" srcOrd="1" destOrd="0" presId="urn:microsoft.com/office/officeart/2005/8/layout/vList6"/>
    <dgm:cxn modelId="{8D89BE69-1A21-4D74-B33B-D6B6EBBA8A0A}" type="presParOf" srcId="{76D15845-3EBB-409D-AEF8-FC33367C222F}" destId="{E3E511AD-9D34-4458-BD45-79CC587CCFC7}" srcOrd="1" destOrd="0" presId="urn:microsoft.com/office/officeart/2005/8/layout/vList6"/>
    <dgm:cxn modelId="{1917E708-124F-49E1-A35A-02CFF4EFFA61}" type="presParOf" srcId="{76D15845-3EBB-409D-AEF8-FC33367C222F}" destId="{9398CE0C-B20E-4A12-94A9-B2E26C1B68E7}" srcOrd="2" destOrd="0" presId="urn:microsoft.com/office/officeart/2005/8/layout/vList6"/>
    <dgm:cxn modelId="{A5DAD889-0D60-40A3-90C5-056E95532A37}" type="presParOf" srcId="{9398CE0C-B20E-4A12-94A9-B2E26C1B68E7}" destId="{590E177C-E4A3-4BD8-BD21-F768940DCFB6}" srcOrd="0" destOrd="0" presId="urn:microsoft.com/office/officeart/2005/8/layout/vList6"/>
    <dgm:cxn modelId="{1F2A9036-295A-4E5C-B21F-6B00788F363A}" type="presParOf" srcId="{9398CE0C-B20E-4A12-94A9-B2E26C1B68E7}" destId="{6206D165-C21F-4A77-B466-E2424BBEF13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0751C-D65D-4012-83A3-6163FBD6853C}">
      <dsp:nvSpPr>
        <dsp:cNvPr id="0" name=""/>
        <dsp:cNvSpPr/>
      </dsp:nvSpPr>
      <dsp:spPr>
        <a:xfrm>
          <a:off x="4206239" y="531"/>
          <a:ext cx="6309360" cy="2072133"/>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a:latin typeface="Calibri"/>
              <a:ea typeface="Calibri"/>
              <a:cs typeface="Calibri"/>
            </a:rPr>
            <a:t>these are the devices being managed by SNMP.</a:t>
          </a:r>
          <a:r>
            <a:rPr lang="en-US" sz="2500" kern="1200">
              <a:latin typeface="Calibri"/>
              <a:ea typeface="Calibri"/>
              <a:cs typeface="Calibri"/>
            </a:rPr>
            <a:t> </a:t>
          </a:r>
          <a:endParaRPr lang="fr-FR" sz="2500" kern="1200"/>
        </a:p>
        <a:p>
          <a:pPr marL="228600" lvl="1" indent="-228600" algn="l" defTabSz="1111250" rtl="0">
            <a:lnSpc>
              <a:spcPct val="90000"/>
            </a:lnSpc>
            <a:spcBef>
              <a:spcPct val="0"/>
            </a:spcBef>
            <a:spcAft>
              <a:spcPct val="15000"/>
            </a:spcAft>
            <a:buChar char="•"/>
          </a:pPr>
          <a:r>
            <a:rPr lang="en-US" sz="2500" kern="1200"/>
            <a:t> for example: Routers and switches.    </a:t>
          </a:r>
          <a:endParaRPr lang="fr-FR" sz="2500" kern="1200"/>
        </a:p>
      </dsp:txBody>
      <dsp:txXfrm>
        <a:off x="4206239" y="259548"/>
        <a:ext cx="5532310" cy="1554099"/>
      </dsp:txXfrm>
    </dsp:sp>
    <dsp:sp modelId="{B5C99C11-8476-49E9-A848-2B3F1EC6DF23}">
      <dsp:nvSpPr>
        <dsp:cNvPr id="0" name=""/>
        <dsp:cNvSpPr/>
      </dsp:nvSpPr>
      <dsp:spPr>
        <a:xfrm>
          <a:off x="0" y="531"/>
          <a:ext cx="4206240" cy="20721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fr-FR" sz="4000" b="1" kern="1200"/>
            <a:t>Managed devices</a:t>
          </a:r>
          <a:r>
            <a:rPr lang="fr-FR" sz="4000" b="1" kern="1200">
              <a:latin typeface="Calibri Light" panose="020F0302020204030204"/>
            </a:rPr>
            <a:t> (Agent)</a:t>
          </a:r>
          <a:endParaRPr lang="en-US" sz="4000" b="1" kern="1200"/>
        </a:p>
      </dsp:txBody>
      <dsp:txXfrm>
        <a:off x="101153" y="101684"/>
        <a:ext cx="4003934" cy="1869827"/>
      </dsp:txXfrm>
    </dsp:sp>
    <dsp:sp modelId="{6206D165-C21F-4A77-B466-E2424BBEF13D}">
      <dsp:nvSpPr>
        <dsp:cNvPr id="0" name=""/>
        <dsp:cNvSpPr/>
      </dsp:nvSpPr>
      <dsp:spPr>
        <a:xfrm>
          <a:off x="4206240" y="2279878"/>
          <a:ext cx="6309360" cy="2072133"/>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Calibri"/>
              <a:ea typeface="Calibri"/>
              <a:cs typeface="Calibri"/>
            </a:rPr>
            <a:t>the device/devices managing the managed devices</a:t>
          </a:r>
          <a:endParaRPr lang="fr-FR" sz="2500" kern="1200"/>
        </a:p>
        <a:p>
          <a:pPr marL="228600" lvl="1" indent="-228600" algn="l" defTabSz="1111250" rtl="0">
            <a:lnSpc>
              <a:spcPct val="90000"/>
            </a:lnSpc>
            <a:spcBef>
              <a:spcPct val="0"/>
            </a:spcBef>
            <a:spcAft>
              <a:spcPct val="15000"/>
            </a:spcAft>
            <a:buChar char="•"/>
          </a:pPr>
          <a:r>
            <a:rPr lang="en-US" sz="2500" kern="1200">
              <a:latin typeface="Calibri"/>
              <a:ea typeface="Calibri"/>
              <a:cs typeface="Calibri"/>
            </a:rPr>
            <a:t> this is the SNMP "server" </a:t>
          </a:r>
          <a:endParaRPr lang="fr-FR" sz="2500" kern="1200"/>
        </a:p>
      </dsp:txBody>
      <dsp:txXfrm>
        <a:off x="4206240" y="2538895"/>
        <a:ext cx="5532310" cy="1554099"/>
      </dsp:txXfrm>
    </dsp:sp>
    <dsp:sp modelId="{590E177C-E4A3-4BD8-BD21-F768940DCFB6}">
      <dsp:nvSpPr>
        <dsp:cNvPr id="0" name=""/>
        <dsp:cNvSpPr/>
      </dsp:nvSpPr>
      <dsp:spPr>
        <a:xfrm>
          <a:off x="0" y="2279878"/>
          <a:ext cx="4206240" cy="207213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a:latin typeface="Calibri"/>
              <a:ea typeface="Calibri"/>
              <a:cs typeface="Calibri"/>
            </a:rPr>
            <a:t>Network management station (NMS)</a:t>
          </a:r>
          <a:endParaRPr lang="fr-FR" sz="4000" b="1" kern="1200"/>
        </a:p>
      </dsp:txBody>
      <dsp:txXfrm>
        <a:off x="101153" y="2381031"/>
        <a:ext cx="4003934" cy="18698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13/03/2023</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13/03/2023</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13/03/2023</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F18669-47F7-4015-8A20-4E16FF52484B}"/>
              </a:ext>
            </a:extLst>
          </p:cNvPr>
          <p:cNvSpPr>
            <a:spLocks noGrp="1"/>
          </p:cNvSpPr>
          <p:nvPr>
            <p:ph type="dt" sz="half" idx="10"/>
          </p:nvPr>
        </p:nvSpPr>
        <p:spPr/>
        <p:txBody>
          <a:bodyPr/>
          <a:lstStyle/>
          <a:p>
            <a:fld id="{CD0D41E2-9E57-4AEC-AA12-81637F488AD4}" type="datetimeFigureOut">
              <a:rPr lang="en-ID" smtClean="0"/>
              <a:t>13/03/2023</a:t>
            </a:fld>
            <a:endParaRPr lang="en-ID"/>
          </a:p>
        </p:txBody>
      </p:sp>
      <p:sp>
        <p:nvSpPr>
          <p:cNvPr id="4" name="Footer Placeholder 3">
            <a:extLst>
              <a:ext uri="{FF2B5EF4-FFF2-40B4-BE49-F238E27FC236}">
                <a16:creationId xmlns:a16="http://schemas.microsoft.com/office/drawing/2014/main" id="{46829408-C002-4C37-A3E6-4EDAA2AD4771}"/>
              </a:ext>
            </a:extLst>
          </p:cNvPr>
          <p:cNvSpPr>
            <a:spLocks noGrp="1"/>
          </p:cNvSpPr>
          <p:nvPr>
            <p:ph type="ftr" sz="quarter" idx="11"/>
          </p:nvPr>
        </p:nvSpPr>
        <p:spPr/>
        <p:txBody>
          <a:bodyPr/>
          <a:lstStyle/>
          <a:p>
            <a:r>
              <a:rPr lang="en-ID"/>
              <a:t>1</a:t>
            </a:r>
          </a:p>
        </p:txBody>
      </p:sp>
      <p:sp>
        <p:nvSpPr>
          <p:cNvPr id="5" name="Slide Number Placeholder 4">
            <a:extLst>
              <a:ext uri="{FF2B5EF4-FFF2-40B4-BE49-F238E27FC236}">
                <a16:creationId xmlns:a16="http://schemas.microsoft.com/office/drawing/2014/main" id="{C31C3293-B4BA-4DEA-82F2-144CD62EE4EB}"/>
              </a:ext>
            </a:extLst>
          </p:cNvPr>
          <p:cNvSpPr>
            <a:spLocks noGrp="1"/>
          </p:cNvSpPr>
          <p:nvPr>
            <p:ph type="sldNum" sz="quarter" idx="12"/>
          </p:nvPr>
        </p:nvSpPr>
        <p:spPr/>
        <p:txBody>
          <a:bodyPr/>
          <a:lstStyle/>
          <a:p>
            <a:fld id="{26D49C60-8930-4BE5-BA45-E54C580C16F2}" type="slidenum">
              <a:rPr lang="en-ID" smtClean="0"/>
              <a:t>‹N°›</a:t>
            </a:fld>
            <a:endParaRPr lang="en-ID"/>
          </a:p>
        </p:txBody>
      </p:sp>
    </p:spTree>
    <p:extLst>
      <p:ext uri="{BB962C8B-B14F-4D97-AF65-F5344CB8AC3E}">
        <p14:creationId xmlns:p14="http://schemas.microsoft.com/office/powerpoint/2010/main" val="43515476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7AB26-7E51-4905-A3BF-F1BCFAD95FA5}"/>
              </a:ext>
            </a:extLst>
          </p:cNvPr>
          <p:cNvSpPr/>
          <p:nvPr userDrawn="1"/>
        </p:nvSpPr>
        <p:spPr>
          <a:xfrm>
            <a:off x="241300" y="5854526"/>
            <a:ext cx="1663700" cy="100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2298B0CA-C225-47CF-B6A3-B103A7ACED0C}"/>
              </a:ext>
            </a:extLst>
          </p:cNvPr>
          <p:cNvSpPr/>
          <p:nvPr userDrawn="1"/>
        </p:nvSpPr>
        <p:spPr>
          <a:xfrm>
            <a:off x="932285" y="4549851"/>
            <a:ext cx="3119016" cy="20746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B9FDC957-894F-44D6-A8CA-EEF1C633A3A7}"/>
              </a:ext>
            </a:extLst>
          </p:cNvPr>
          <p:cNvSpPr/>
          <p:nvPr userDrawn="1"/>
        </p:nvSpPr>
        <p:spPr>
          <a:xfrm>
            <a:off x="5687526" y="3186352"/>
            <a:ext cx="2260600" cy="13634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4FBD9C7-14C3-4735-A6D1-AF47ABEA2A8F}"/>
              </a:ext>
            </a:extLst>
          </p:cNvPr>
          <p:cNvSpPr/>
          <p:nvPr userDrawn="1"/>
        </p:nvSpPr>
        <p:spPr>
          <a:xfrm>
            <a:off x="8051800" y="0"/>
            <a:ext cx="3657600" cy="22061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3DF2251F-89FF-4717-9F06-802D41E2328E}"/>
              </a:ext>
            </a:extLst>
          </p:cNvPr>
          <p:cNvSpPr/>
          <p:nvPr userDrawn="1"/>
        </p:nvSpPr>
        <p:spPr>
          <a:xfrm>
            <a:off x="7416800" y="368300"/>
            <a:ext cx="4059853" cy="20746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Date Placeholder 1">
            <a:extLst>
              <a:ext uri="{FF2B5EF4-FFF2-40B4-BE49-F238E27FC236}">
                <a16:creationId xmlns:a16="http://schemas.microsoft.com/office/drawing/2014/main" id="{61D73F9D-43B0-41A8-B66A-E48A40F2B4D0}"/>
              </a:ext>
            </a:extLst>
          </p:cNvPr>
          <p:cNvSpPr>
            <a:spLocks noGrp="1"/>
          </p:cNvSpPr>
          <p:nvPr>
            <p:ph type="dt" sz="half" idx="10"/>
          </p:nvPr>
        </p:nvSpPr>
        <p:spPr/>
        <p:txBody>
          <a:bodyPr/>
          <a:lstStyle/>
          <a:p>
            <a:fld id="{CD0D41E2-9E57-4AEC-AA12-81637F488AD4}" type="datetimeFigureOut">
              <a:rPr lang="en-ID" smtClean="0"/>
              <a:t>13/03/2023</a:t>
            </a:fld>
            <a:endParaRPr lang="en-ID"/>
          </a:p>
        </p:txBody>
      </p:sp>
      <p:sp>
        <p:nvSpPr>
          <p:cNvPr id="3" name="Footer Placeholder 2">
            <a:extLst>
              <a:ext uri="{FF2B5EF4-FFF2-40B4-BE49-F238E27FC236}">
                <a16:creationId xmlns:a16="http://schemas.microsoft.com/office/drawing/2014/main" id="{B3E4B000-DAE6-43CA-BD6B-58F30D1BB539}"/>
              </a:ext>
            </a:extLst>
          </p:cNvPr>
          <p:cNvSpPr>
            <a:spLocks noGrp="1"/>
          </p:cNvSpPr>
          <p:nvPr>
            <p:ph type="ftr" sz="quarter" idx="11"/>
          </p:nvPr>
        </p:nvSpPr>
        <p:spPr/>
        <p:txBody>
          <a:bodyPr/>
          <a:lstStyle/>
          <a:p>
            <a:r>
              <a:rPr lang="en-ID"/>
              <a:t>1</a:t>
            </a:r>
          </a:p>
        </p:txBody>
      </p:sp>
      <p:sp>
        <p:nvSpPr>
          <p:cNvPr id="4" name="Slide Number Placeholder 3">
            <a:extLst>
              <a:ext uri="{FF2B5EF4-FFF2-40B4-BE49-F238E27FC236}">
                <a16:creationId xmlns:a16="http://schemas.microsoft.com/office/drawing/2014/main" id="{88955CFC-2491-4D2E-A48F-BAF52AC403E0}"/>
              </a:ext>
            </a:extLst>
          </p:cNvPr>
          <p:cNvSpPr>
            <a:spLocks noGrp="1"/>
          </p:cNvSpPr>
          <p:nvPr>
            <p:ph type="sldNum" sz="quarter" idx="12"/>
          </p:nvPr>
        </p:nvSpPr>
        <p:spPr/>
        <p:txBody>
          <a:bodyPr/>
          <a:lstStyle/>
          <a:p>
            <a:fld id="{26D49C60-8930-4BE5-BA45-E54C580C16F2}" type="slidenum">
              <a:rPr lang="en-ID" smtClean="0"/>
              <a:t>‹N°›</a:t>
            </a:fld>
            <a:endParaRPr lang="en-ID"/>
          </a:p>
        </p:txBody>
      </p:sp>
    </p:spTree>
    <p:extLst>
      <p:ext uri="{BB962C8B-B14F-4D97-AF65-F5344CB8AC3E}">
        <p14:creationId xmlns:p14="http://schemas.microsoft.com/office/powerpoint/2010/main" val="367313254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6EE883-48E6-4ED3-A80D-F0152017188E}"/>
              </a:ext>
            </a:extLst>
          </p:cNvPr>
          <p:cNvSpPr/>
          <p:nvPr userDrawn="1"/>
        </p:nvSpPr>
        <p:spPr>
          <a:xfrm>
            <a:off x="241300" y="5854526"/>
            <a:ext cx="1663700" cy="100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3C1E31A5-CD5A-4D28-B90E-BDBABA654D78}"/>
              </a:ext>
            </a:extLst>
          </p:cNvPr>
          <p:cNvSpPr/>
          <p:nvPr userDrawn="1"/>
        </p:nvSpPr>
        <p:spPr>
          <a:xfrm>
            <a:off x="932285" y="4549851"/>
            <a:ext cx="3119016" cy="20746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Date Placeholder 3">
            <a:extLst>
              <a:ext uri="{FF2B5EF4-FFF2-40B4-BE49-F238E27FC236}">
                <a16:creationId xmlns:a16="http://schemas.microsoft.com/office/drawing/2014/main" id="{567E4712-0473-4274-9C39-59926963CCF7}"/>
              </a:ext>
            </a:extLst>
          </p:cNvPr>
          <p:cNvSpPr>
            <a:spLocks noGrp="1"/>
          </p:cNvSpPr>
          <p:nvPr>
            <p:ph type="dt" sz="half" idx="10"/>
          </p:nvPr>
        </p:nvSpPr>
        <p:spPr/>
        <p:txBody>
          <a:bodyPr/>
          <a:lstStyle/>
          <a:p>
            <a:fld id="{CD0D41E2-9E57-4AEC-AA12-81637F488AD4}" type="datetimeFigureOut">
              <a:rPr lang="en-ID" smtClean="0"/>
              <a:t>13/03/2023</a:t>
            </a:fld>
            <a:endParaRPr lang="en-ID"/>
          </a:p>
        </p:txBody>
      </p:sp>
      <p:sp>
        <p:nvSpPr>
          <p:cNvPr id="5" name="Footer Placeholder 4">
            <a:extLst>
              <a:ext uri="{FF2B5EF4-FFF2-40B4-BE49-F238E27FC236}">
                <a16:creationId xmlns:a16="http://schemas.microsoft.com/office/drawing/2014/main" id="{14FC661F-A904-4DC4-8E1E-1130B34D02CE}"/>
              </a:ext>
            </a:extLst>
          </p:cNvPr>
          <p:cNvSpPr>
            <a:spLocks noGrp="1"/>
          </p:cNvSpPr>
          <p:nvPr>
            <p:ph type="ftr" sz="quarter" idx="11"/>
          </p:nvPr>
        </p:nvSpPr>
        <p:spPr/>
        <p:txBody>
          <a:bodyPr/>
          <a:lstStyle/>
          <a:p>
            <a:r>
              <a:rPr lang="en-ID"/>
              <a:t>1</a:t>
            </a:r>
          </a:p>
        </p:txBody>
      </p:sp>
      <p:sp>
        <p:nvSpPr>
          <p:cNvPr id="6" name="Slide Number Placeholder 5">
            <a:extLst>
              <a:ext uri="{FF2B5EF4-FFF2-40B4-BE49-F238E27FC236}">
                <a16:creationId xmlns:a16="http://schemas.microsoft.com/office/drawing/2014/main" id="{3459C2AC-9E04-444F-BF2B-CE100B1CE70C}"/>
              </a:ext>
            </a:extLst>
          </p:cNvPr>
          <p:cNvSpPr>
            <a:spLocks noGrp="1"/>
          </p:cNvSpPr>
          <p:nvPr>
            <p:ph type="sldNum" sz="quarter" idx="12"/>
          </p:nvPr>
        </p:nvSpPr>
        <p:spPr/>
        <p:txBody>
          <a:bodyPr/>
          <a:lstStyle/>
          <a:p>
            <a:fld id="{26D49C60-8930-4BE5-BA45-E54C580C16F2}" type="slidenum">
              <a:rPr lang="en-ID" smtClean="0"/>
              <a:t>‹N°›</a:t>
            </a:fld>
            <a:endParaRPr lang="en-ID"/>
          </a:p>
        </p:txBody>
      </p:sp>
      <p:sp>
        <p:nvSpPr>
          <p:cNvPr id="9" name="Rectangle 8">
            <a:extLst>
              <a:ext uri="{FF2B5EF4-FFF2-40B4-BE49-F238E27FC236}">
                <a16:creationId xmlns:a16="http://schemas.microsoft.com/office/drawing/2014/main" id="{62EE12F0-7ABC-4B67-9DE1-7D7FAE7CEF0F}"/>
              </a:ext>
            </a:extLst>
          </p:cNvPr>
          <p:cNvSpPr/>
          <p:nvPr userDrawn="1"/>
        </p:nvSpPr>
        <p:spPr>
          <a:xfrm>
            <a:off x="11576447" y="0"/>
            <a:ext cx="615553" cy="6155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85557245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5AFEAF-BB23-4203-A7D9-97F33672EB8B}"/>
              </a:ext>
            </a:extLst>
          </p:cNvPr>
          <p:cNvSpPr>
            <a:spLocks noGrp="1"/>
          </p:cNvSpPr>
          <p:nvPr>
            <p:ph type="dt" sz="half" idx="10"/>
          </p:nvPr>
        </p:nvSpPr>
        <p:spPr/>
        <p:txBody>
          <a:bodyPr/>
          <a:lstStyle/>
          <a:p>
            <a:fld id="{E701B44F-55D9-4099-8F15-E9A50BB3EE31}" type="datetimeFigureOut">
              <a:rPr lang="en-ID" smtClean="0"/>
              <a:t>13/03/2023</a:t>
            </a:fld>
            <a:endParaRPr lang="en-ID"/>
          </a:p>
        </p:txBody>
      </p:sp>
      <p:sp>
        <p:nvSpPr>
          <p:cNvPr id="5" name="Footer Placeholder 4">
            <a:extLst>
              <a:ext uri="{FF2B5EF4-FFF2-40B4-BE49-F238E27FC236}">
                <a16:creationId xmlns:a16="http://schemas.microsoft.com/office/drawing/2014/main" id="{4EF43AF5-AF94-46DC-A705-90E381B330A3}"/>
              </a:ext>
            </a:extLst>
          </p:cNvPr>
          <p:cNvSpPr>
            <a:spLocks noGrp="1"/>
          </p:cNvSpPr>
          <p:nvPr>
            <p:ph type="ftr" sz="quarter" idx="11"/>
          </p:nvPr>
        </p:nvSpPr>
        <p:spPr/>
        <p:txBody>
          <a:bodyPr/>
          <a:lstStyle/>
          <a:p>
            <a:r>
              <a:rPr lang="en-ID"/>
              <a:t>1</a:t>
            </a:r>
          </a:p>
        </p:txBody>
      </p:sp>
      <p:sp>
        <p:nvSpPr>
          <p:cNvPr id="6" name="Slide Number Placeholder 5">
            <a:extLst>
              <a:ext uri="{FF2B5EF4-FFF2-40B4-BE49-F238E27FC236}">
                <a16:creationId xmlns:a16="http://schemas.microsoft.com/office/drawing/2014/main" id="{122DB717-CCCD-48DA-9DFE-8C5383B2F124}"/>
              </a:ext>
            </a:extLst>
          </p:cNvPr>
          <p:cNvSpPr>
            <a:spLocks noGrp="1"/>
          </p:cNvSpPr>
          <p:nvPr>
            <p:ph type="sldNum" sz="quarter" idx="12"/>
          </p:nvPr>
        </p:nvSpPr>
        <p:spPr/>
        <p:txBody>
          <a:bodyPr/>
          <a:lstStyle/>
          <a:p>
            <a:fld id="{3523D876-6383-43F6-8B34-1E567A1E4922}" type="slidenum">
              <a:rPr lang="en-ID" smtClean="0"/>
              <a:t>‹N°›</a:t>
            </a:fld>
            <a:endParaRPr lang="en-ID"/>
          </a:p>
        </p:txBody>
      </p:sp>
      <p:sp>
        <p:nvSpPr>
          <p:cNvPr id="7" name="Rectangle 6">
            <a:extLst>
              <a:ext uri="{FF2B5EF4-FFF2-40B4-BE49-F238E27FC236}">
                <a16:creationId xmlns:a16="http://schemas.microsoft.com/office/drawing/2014/main" id="{7C046BE6-6B5E-4F1E-9A1F-18B0CA42A894}"/>
              </a:ext>
            </a:extLst>
          </p:cNvPr>
          <p:cNvSpPr/>
          <p:nvPr userDrawn="1"/>
        </p:nvSpPr>
        <p:spPr>
          <a:xfrm>
            <a:off x="8051800" y="0"/>
            <a:ext cx="3657600" cy="22061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4D0BDB38-89D4-4D89-A183-80E54D8D4C0D}"/>
              </a:ext>
            </a:extLst>
          </p:cNvPr>
          <p:cNvSpPr/>
          <p:nvPr userDrawn="1"/>
        </p:nvSpPr>
        <p:spPr>
          <a:xfrm>
            <a:off x="7416800" y="368300"/>
            <a:ext cx="4059853" cy="20746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42489829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13/03/2023</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13/03/2023</a:t>
            </a:fld>
            <a:endParaRPr lang="fr-FR"/>
          </a:p>
        </p:txBody>
      </p:sp>
      <p:sp>
        <p:nvSpPr>
          <p:cNvPr id="5" name="Espace réservé du pied de page 4"/>
          <p:cNvSpPr>
            <a:spLocks noGrp="1"/>
          </p:cNvSpPr>
          <p:nvPr>
            <p:ph type="ftr" sz="quarter" idx="11"/>
          </p:nvPr>
        </p:nvSpPr>
        <p:spPr/>
        <p:txBody>
          <a:bodyPr/>
          <a:lstStyle/>
          <a:p>
            <a:r>
              <a:rPr lang="fr-FR"/>
              <a:t>1</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13/03/2023</a:t>
            </a:fld>
            <a:endParaRPr lang="fr-FR"/>
          </a:p>
        </p:txBody>
      </p:sp>
      <p:sp>
        <p:nvSpPr>
          <p:cNvPr id="6" name="Espace réservé du pied de page 5"/>
          <p:cNvSpPr>
            <a:spLocks noGrp="1"/>
          </p:cNvSpPr>
          <p:nvPr>
            <p:ph type="ftr" sz="quarter" idx="11"/>
          </p:nvPr>
        </p:nvSpPr>
        <p:spPr/>
        <p:txBody>
          <a:bodyPr/>
          <a:lstStyle/>
          <a:p>
            <a:r>
              <a:rPr lang="fr-FR"/>
              <a:t>1</a:t>
            </a: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13/03/2023</a:t>
            </a:fld>
            <a:endParaRPr lang="fr-FR"/>
          </a:p>
        </p:txBody>
      </p:sp>
      <p:sp>
        <p:nvSpPr>
          <p:cNvPr id="8" name="Espace réservé du pied de page 7"/>
          <p:cNvSpPr>
            <a:spLocks noGrp="1"/>
          </p:cNvSpPr>
          <p:nvPr>
            <p:ph type="ftr" sz="quarter" idx="11"/>
          </p:nvPr>
        </p:nvSpPr>
        <p:spPr/>
        <p:txBody>
          <a:bodyPr/>
          <a:lstStyle/>
          <a:p>
            <a:r>
              <a:rPr lang="fr-FR"/>
              <a:t>1</a:t>
            </a: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13/03/2023</a:t>
            </a:fld>
            <a:endParaRPr lang="fr-FR"/>
          </a:p>
        </p:txBody>
      </p:sp>
      <p:sp>
        <p:nvSpPr>
          <p:cNvPr id="4" name="Espace réservé du pied de page 3"/>
          <p:cNvSpPr>
            <a:spLocks noGrp="1"/>
          </p:cNvSpPr>
          <p:nvPr>
            <p:ph type="ftr" sz="quarter" idx="11"/>
          </p:nvPr>
        </p:nvSpPr>
        <p:spPr/>
        <p:txBody>
          <a:bodyPr/>
          <a:lstStyle/>
          <a:p>
            <a:r>
              <a:rPr lang="fr-FR"/>
              <a:t>1</a:t>
            </a: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13/03/2023</a:t>
            </a:fld>
            <a:endParaRPr lang="fr-FR"/>
          </a:p>
        </p:txBody>
      </p:sp>
      <p:sp>
        <p:nvSpPr>
          <p:cNvPr id="3" name="Espace réservé du pied de page 2"/>
          <p:cNvSpPr>
            <a:spLocks noGrp="1"/>
          </p:cNvSpPr>
          <p:nvPr>
            <p:ph type="ftr" sz="quarter" idx="11"/>
          </p:nvPr>
        </p:nvSpPr>
        <p:spPr/>
        <p:txBody>
          <a:bodyPr/>
          <a:lstStyle/>
          <a:p>
            <a:r>
              <a:rPr lang="fr-FR"/>
              <a:t>1</a:t>
            </a: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13/03/2023</a:t>
            </a:fld>
            <a:endParaRPr lang="fr-FR"/>
          </a:p>
        </p:txBody>
      </p:sp>
      <p:sp>
        <p:nvSpPr>
          <p:cNvPr id="6" name="Espace réservé du pied de page 5"/>
          <p:cNvSpPr>
            <a:spLocks noGrp="1"/>
          </p:cNvSpPr>
          <p:nvPr>
            <p:ph type="ftr" sz="quarter" idx="11"/>
          </p:nvPr>
        </p:nvSpPr>
        <p:spPr/>
        <p:txBody>
          <a:bodyPr/>
          <a:lstStyle/>
          <a:p>
            <a:r>
              <a:rPr lang="fr-FR"/>
              <a:t>1</a:t>
            </a: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13/03/2023</a:t>
            </a:fld>
            <a:endParaRPr lang="fr-FR"/>
          </a:p>
        </p:txBody>
      </p:sp>
      <p:sp>
        <p:nvSpPr>
          <p:cNvPr id="6" name="Espace réservé du pied de page 5"/>
          <p:cNvSpPr>
            <a:spLocks noGrp="1"/>
          </p:cNvSpPr>
          <p:nvPr>
            <p:ph type="ftr" sz="quarter" idx="11"/>
          </p:nvPr>
        </p:nvSpPr>
        <p:spPr/>
        <p:txBody>
          <a:bodyPr/>
          <a:lstStyle/>
          <a:p>
            <a:r>
              <a:rPr lang="fr-FR"/>
              <a:t>1</a:t>
            </a: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13/03/2023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3" r:id="rId6"/>
    <p:sldLayoutId id="2147483674" r:id="rId7"/>
    <p:sldLayoutId id="2147483656" r:id="rId8"/>
    <p:sldLayoutId id="2147483657" r:id="rId9"/>
    <p:sldLayoutId id="2147483658" r:id="rId10"/>
    <p:sldLayoutId id="214748367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609D0-06A4-46D5-908F-675A4CBFD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C20B258-7237-411E-876A-9A8473CAA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F395E61-FA64-40EF-918D-5E219AD59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D41E2-9E57-4AEC-AA12-81637F488AD4}" type="datetimeFigureOut">
              <a:rPr lang="en-ID" smtClean="0"/>
              <a:t>13/03/2023</a:t>
            </a:fld>
            <a:endParaRPr lang="en-ID"/>
          </a:p>
        </p:txBody>
      </p:sp>
      <p:sp>
        <p:nvSpPr>
          <p:cNvPr id="5" name="Footer Placeholder 4">
            <a:extLst>
              <a:ext uri="{FF2B5EF4-FFF2-40B4-BE49-F238E27FC236}">
                <a16:creationId xmlns:a16="http://schemas.microsoft.com/office/drawing/2014/main" id="{E71321F1-BCBC-416F-ACCD-D08D86025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D"/>
              <a:t>1</a:t>
            </a:r>
          </a:p>
        </p:txBody>
      </p:sp>
      <p:sp>
        <p:nvSpPr>
          <p:cNvPr id="6" name="Slide Number Placeholder 5">
            <a:extLst>
              <a:ext uri="{FF2B5EF4-FFF2-40B4-BE49-F238E27FC236}">
                <a16:creationId xmlns:a16="http://schemas.microsoft.com/office/drawing/2014/main" id="{B1E0D85A-AA47-4182-866F-2DB846E39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49C60-8930-4BE5-BA45-E54C580C16F2}" type="slidenum">
              <a:rPr lang="en-ID" smtClean="0"/>
              <a:t>‹N°›</a:t>
            </a:fld>
            <a:endParaRPr lang="en-ID"/>
          </a:p>
        </p:txBody>
      </p:sp>
    </p:spTree>
    <p:extLst>
      <p:ext uri="{BB962C8B-B14F-4D97-AF65-F5344CB8AC3E}">
        <p14:creationId xmlns:p14="http://schemas.microsoft.com/office/powerpoint/2010/main" val="129990974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9" r:id="rId3"/>
    <p:sldLayoutId id="2147483671"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focenter.nokia.com/public/7750SR222R1A/index.jsp?topic=%2Fcom.nokia.System_Mgmt_Guide%2Fsnmp_protocol_o-ai9exj5ydq.html" TargetMode="External"/><Relationship Id="rId2" Type="http://schemas.openxmlformats.org/officeDocument/2006/relationships/hyperlink" Target="https://www.whatsupgold.com/fr/blog/comment-utiliser-snmp-pour-surveiller-les-peripheriques-reseau" TargetMode="External"/><Relationship Id="rId1" Type="http://schemas.openxmlformats.org/officeDocument/2006/relationships/slideLayout" Target="../slideLayouts/slideLayout2.xml"/><Relationship Id="rId6" Type="http://schemas.openxmlformats.org/officeDocument/2006/relationships/hyperlink" Target="https://www.snmpcenter.com/snmp-ports-using-udp-ports-161162/" TargetMode="External"/><Relationship Id="rId5" Type="http://schemas.openxmlformats.org/officeDocument/2006/relationships/hyperlink" Target="http://wehttps:/fr.wikipedia.org/wiki/Simple_Network_Management_Protocol:~:text=Simple%20Network%20Management%20Protocol%20(abr%C3%A9g%C3%A9,r%C3%A9seaux%20et%20mat%C3%A9riels%20%C3%A0%20distance" TargetMode="External"/><Relationship Id="rId4" Type="http://schemas.openxmlformats.org/officeDocument/2006/relationships/hyperlink" Target="https://fr.wikipedia.org/wiki/Simple_Network_Management_Protocol#:~:text=Simple%20Network%20Management%20Protocol%20(abr%C3%A9g%C3%A9,r%C3%A9seaux%20et%20mat%C3%A9riels%20%C3%A0%20dist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ctrTitle"/>
          </p:nvPr>
        </p:nvSpPr>
        <p:spPr>
          <a:xfrm>
            <a:off x="4611945" y="-538448"/>
            <a:ext cx="3973385" cy="3692028"/>
          </a:xfrm>
          <a:noFill/>
        </p:spPr>
        <p:txBody>
          <a:bodyPr>
            <a:normAutofit/>
          </a:bodyPr>
          <a:lstStyle/>
          <a:p>
            <a:pPr algn="l"/>
            <a:r>
              <a:rPr lang="fr-FR" b="1" dirty="0">
                <a:solidFill>
                  <a:srgbClr val="008080"/>
                </a:solidFill>
                <a:latin typeface="Calibri"/>
                <a:ea typeface="Calibri"/>
                <a:cs typeface="Calibri"/>
              </a:rPr>
              <a:t>SNMP</a:t>
            </a:r>
            <a:endParaRPr lang="en-US" b="1" dirty="0">
              <a:solidFill>
                <a:srgbClr val="008080"/>
              </a:solidFill>
              <a:latin typeface="Calibri Light" panose="020F0302020204030204"/>
              <a:ea typeface="Calibri Light" panose="020F0302020204030204"/>
              <a:cs typeface="Calibri Light" panose="020F0302020204030204"/>
            </a:endParaRPr>
          </a:p>
        </p:txBody>
      </p:sp>
      <p:sp>
        <p:nvSpPr>
          <p:cNvPr id="3" name="Sous-titre 2"/>
          <p:cNvSpPr>
            <a:spLocks noGrp="1"/>
          </p:cNvSpPr>
          <p:nvPr>
            <p:ph type="subTitle" idx="1"/>
          </p:nvPr>
        </p:nvSpPr>
        <p:spPr>
          <a:xfrm>
            <a:off x="3044093" y="3034564"/>
            <a:ext cx="6323779" cy="1485319"/>
          </a:xfrm>
          <a:noFill/>
        </p:spPr>
        <p:txBody>
          <a:bodyPr vert="horz" lIns="91440" tIns="45720" rIns="91440" bIns="45720" rtlCol="0" anchor="t">
            <a:normAutofit/>
          </a:bodyPr>
          <a:lstStyle/>
          <a:p>
            <a:pPr algn="l"/>
            <a:r>
              <a:rPr lang="fr-FR" sz="2800" b="1" dirty="0">
                <a:solidFill>
                  <a:srgbClr val="008080"/>
                </a:solidFill>
                <a:ea typeface="Calibri" panose="020F0502020204030204"/>
                <a:cs typeface="Calibri" panose="020F0502020204030204"/>
              </a:rPr>
              <a:t>S</a:t>
            </a:r>
            <a:r>
              <a:rPr lang="fr-FR" sz="2800" dirty="0">
                <a:ea typeface="Calibri" panose="020F0502020204030204"/>
                <a:cs typeface="Calibri" panose="020F0502020204030204"/>
              </a:rPr>
              <a:t>imple </a:t>
            </a:r>
            <a:r>
              <a:rPr lang="fr-FR" sz="2800" b="1" dirty="0">
                <a:solidFill>
                  <a:srgbClr val="008080"/>
                </a:solidFill>
                <a:ea typeface="Calibri" panose="020F0502020204030204"/>
                <a:cs typeface="Calibri" panose="020F0502020204030204"/>
              </a:rPr>
              <a:t>N</a:t>
            </a:r>
            <a:r>
              <a:rPr lang="fr-FR" sz="2800" dirty="0">
                <a:ea typeface="Calibri" panose="020F0502020204030204"/>
                <a:cs typeface="Calibri" panose="020F0502020204030204"/>
              </a:rPr>
              <a:t>etwork</a:t>
            </a:r>
            <a:r>
              <a:rPr lang="fr-FR" sz="2800" b="1" dirty="0">
                <a:ea typeface="Calibri" panose="020F0502020204030204"/>
                <a:cs typeface="Calibri" panose="020F0502020204030204"/>
              </a:rPr>
              <a:t> </a:t>
            </a:r>
            <a:r>
              <a:rPr lang="fr-FR" sz="2800" b="1" dirty="0">
                <a:solidFill>
                  <a:srgbClr val="008080"/>
                </a:solidFill>
                <a:ea typeface="Calibri" panose="020F0502020204030204"/>
                <a:cs typeface="Calibri" panose="020F0502020204030204"/>
              </a:rPr>
              <a:t>M</a:t>
            </a:r>
            <a:r>
              <a:rPr lang="fr-FR" sz="2800" dirty="0">
                <a:ea typeface="Calibri" panose="020F0502020204030204"/>
                <a:cs typeface="Calibri" panose="020F0502020204030204"/>
              </a:rPr>
              <a:t>anagement</a:t>
            </a:r>
            <a:r>
              <a:rPr lang="fr-FR" sz="2800" b="1" dirty="0">
                <a:ea typeface="Calibri" panose="020F0502020204030204"/>
                <a:cs typeface="Calibri" panose="020F0502020204030204"/>
              </a:rPr>
              <a:t> </a:t>
            </a:r>
            <a:r>
              <a:rPr lang="fr-FR" sz="2800" b="1" dirty="0">
                <a:solidFill>
                  <a:srgbClr val="008080"/>
                </a:solidFill>
                <a:ea typeface="Calibri" panose="020F0502020204030204"/>
                <a:cs typeface="Calibri" panose="020F0502020204030204"/>
              </a:rPr>
              <a:t>P</a:t>
            </a:r>
            <a:r>
              <a:rPr lang="fr-FR" sz="2800" dirty="0">
                <a:ea typeface="Calibri" panose="020F0502020204030204"/>
                <a:cs typeface="Calibri" panose="020F0502020204030204"/>
              </a:rPr>
              <a:t>rotocol </a:t>
            </a:r>
          </a:p>
        </p:txBody>
      </p:sp>
      <p:sp>
        <p:nvSpPr>
          <p:cNvPr id="4" name="ZoneTexte 3">
            <a:extLst>
              <a:ext uri="{FF2B5EF4-FFF2-40B4-BE49-F238E27FC236}">
                <a16:creationId xmlns:a16="http://schemas.microsoft.com/office/drawing/2014/main" id="{E19BF01F-9261-85AE-9056-E25CE55AC5BA}"/>
              </a:ext>
            </a:extLst>
          </p:cNvPr>
          <p:cNvSpPr txBox="1"/>
          <p:nvPr/>
        </p:nvSpPr>
        <p:spPr>
          <a:xfrm>
            <a:off x="1367896" y="148272"/>
            <a:ext cx="984461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ea typeface="+mn-lt"/>
                <a:cs typeface="+mn-lt"/>
              </a:rPr>
              <a:t>                           REPUBLIQUE ALGERIENNE DEMOCRATIQUE ET POPULAIRE</a:t>
            </a:r>
          </a:p>
          <a:p>
            <a:endParaRPr lang="fr-FR" sz="2000" dirty="0"/>
          </a:p>
          <a:p>
            <a:r>
              <a:rPr lang="fr-FR" dirty="0">
                <a:ea typeface="+mn-lt"/>
                <a:cs typeface="+mn-lt"/>
              </a:rPr>
              <a:t>                    MINISTERE DE L’ENSEIGNEMENT SUPERIEURE ET DE LA RECHERCHE SIENTIFIQUE</a:t>
            </a:r>
            <a:endParaRPr lang="fr-FR" dirty="0">
              <a:ea typeface="Calibri"/>
              <a:cs typeface="Calibri"/>
            </a:endParaRPr>
          </a:p>
        </p:txBody>
      </p:sp>
      <p:sp>
        <p:nvSpPr>
          <p:cNvPr id="5" name="ZoneTexte 4">
            <a:extLst>
              <a:ext uri="{FF2B5EF4-FFF2-40B4-BE49-F238E27FC236}">
                <a16:creationId xmlns:a16="http://schemas.microsoft.com/office/drawing/2014/main" id="{3BB8CB96-D352-C260-355A-2ED9DD0DB888}"/>
              </a:ext>
            </a:extLst>
          </p:cNvPr>
          <p:cNvSpPr txBox="1"/>
          <p:nvPr/>
        </p:nvSpPr>
        <p:spPr>
          <a:xfrm>
            <a:off x="8945561" y="4016375"/>
            <a:ext cx="274320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noProof="1">
                <a:ea typeface="+mn-lt"/>
                <a:cs typeface="+mn-lt"/>
              </a:rPr>
              <a:t>Presented by :</a:t>
            </a:r>
            <a:endParaRPr lang="fr-FR" sz="2000" b="1" noProof="1">
              <a:ea typeface="Calibri"/>
              <a:cs typeface="Calibri"/>
            </a:endParaRPr>
          </a:p>
          <a:p>
            <a:r>
              <a:rPr lang="fr-FR" noProof="1">
                <a:ea typeface="+mn-lt"/>
                <a:cs typeface="+mn-lt"/>
              </a:rPr>
              <a:t>          Khemici dalal</a:t>
            </a:r>
            <a:endParaRPr lang="fr-FR" noProof="1">
              <a:ea typeface="Calibri" panose="020F0502020204030204"/>
              <a:cs typeface="Calibri" panose="020F0502020204030204"/>
            </a:endParaRPr>
          </a:p>
          <a:p>
            <a:r>
              <a:rPr lang="fr-FR" noProof="1">
                <a:ea typeface="+mn-lt"/>
                <a:cs typeface="+mn-lt"/>
              </a:rPr>
              <a:t>          Tamen hibet ellah</a:t>
            </a:r>
          </a:p>
          <a:p>
            <a:endParaRPr lang="fr-FR" noProof="1">
              <a:ea typeface="+mn-lt"/>
              <a:cs typeface="+mn-lt"/>
            </a:endParaRPr>
          </a:p>
          <a:p>
            <a:r>
              <a:rPr lang="fr-FR" sz="2000" b="1" noProof="1">
                <a:ea typeface="+mn-lt"/>
                <a:cs typeface="+mn-lt"/>
              </a:rPr>
              <a:t>Group :</a:t>
            </a:r>
            <a:r>
              <a:rPr lang="fr-FR" b="1" noProof="1">
                <a:ea typeface="+mn-lt"/>
                <a:cs typeface="+mn-lt"/>
              </a:rPr>
              <a:t> </a:t>
            </a:r>
            <a:r>
              <a:rPr lang="fr-FR" noProof="1">
                <a:ea typeface="+mn-lt"/>
                <a:cs typeface="+mn-lt"/>
              </a:rPr>
              <a:t>01</a:t>
            </a:r>
            <a:endParaRPr lang="fr-FR" noProof="1">
              <a:ea typeface="Calibri"/>
              <a:cs typeface="Calibri"/>
            </a:endParaRPr>
          </a:p>
          <a:p>
            <a:endParaRPr lang="fr-FR" noProof="1">
              <a:ea typeface="Calibri"/>
              <a:cs typeface="Calibri"/>
            </a:endParaRPr>
          </a:p>
          <a:p>
            <a:r>
              <a:rPr lang="fr-FR" sz="2000" b="1" noProof="1">
                <a:ea typeface="+mn-lt"/>
                <a:cs typeface="+mn-lt"/>
              </a:rPr>
              <a:t>Moderated by :</a:t>
            </a:r>
            <a:endParaRPr lang="fr-FR" sz="2000" b="1" noProof="1">
              <a:ea typeface="Calibri"/>
              <a:cs typeface="Calibri"/>
            </a:endParaRPr>
          </a:p>
          <a:p>
            <a:r>
              <a:rPr lang="fr-FR" noProof="1">
                <a:ea typeface="+mn-lt"/>
                <a:cs typeface="+mn-lt"/>
              </a:rPr>
              <a:t>        M.Bencheikh Lehocine</a:t>
            </a:r>
            <a:endParaRPr lang="fr-FR" noProof="1"/>
          </a:p>
        </p:txBody>
      </p:sp>
      <p:pic>
        <p:nvPicPr>
          <p:cNvPr id="6" name="Image 16" descr="Une image contenant texte&#10;&#10;Description générée automatiquement">
            <a:extLst>
              <a:ext uri="{FF2B5EF4-FFF2-40B4-BE49-F238E27FC236}">
                <a16:creationId xmlns:a16="http://schemas.microsoft.com/office/drawing/2014/main" id="{224B03F2-0B48-A0AD-36E3-BE26DC2DE025}"/>
              </a:ext>
            </a:extLst>
          </p:cNvPr>
          <p:cNvPicPr>
            <a:picLocks noChangeAspect="1"/>
          </p:cNvPicPr>
          <p:nvPr/>
        </p:nvPicPr>
        <p:blipFill>
          <a:blip r:embed="rId2"/>
          <a:stretch>
            <a:fillRect/>
          </a:stretch>
        </p:blipFill>
        <p:spPr>
          <a:xfrm>
            <a:off x="-2" y="1"/>
            <a:ext cx="2156606" cy="2387274"/>
          </a:xfrm>
          <a:prstGeom prst="rect">
            <a:avLst/>
          </a:prstGeom>
        </p:spPr>
      </p:pic>
      <p:pic>
        <p:nvPicPr>
          <p:cNvPr id="7" name="Image 5">
            <a:extLst>
              <a:ext uri="{FF2B5EF4-FFF2-40B4-BE49-F238E27FC236}">
                <a16:creationId xmlns:a16="http://schemas.microsoft.com/office/drawing/2014/main" id="{2F5DFBBC-8422-F51A-EF44-78F2ED1B22BA}"/>
              </a:ext>
            </a:extLst>
          </p:cNvPr>
          <p:cNvPicPr>
            <a:picLocks noChangeAspect="1"/>
          </p:cNvPicPr>
          <p:nvPr/>
        </p:nvPicPr>
        <p:blipFill>
          <a:blip r:embed="rId3"/>
          <a:stretch>
            <a:fillRect/>
          </a:stretch>
        </p:blipFill>
        <p:spPr>
          <a:xfrm>
            <a:off x="1009291" y="4023280"/>
            <a:ext cx="5762445" cy="2063413"/>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CC004-9995-1149-4136-D42EEB65A0C3}"/>
              </a:ext>
            </a:extLst>
          </p:cNvPr>
          <p:cNvSpPr>
            <a:spLocks noGrp="1"/>
          </p:cNvSpPr>
          <p:nvPr>
            <p:ph type="title"/>
          </p:nvPr>
        </p:nvSpPr>
        <p:spPr>
          <a:xfrm>
            <a:off x="0" y="-225425"/>
            <a:ext cx="10515600" cy="1325563"/>
          </a:xfrm>
        </p:spPr>
        <p:txBody>
          <a:bodyPr>
            <a:normAutofit/>
          </a:bodyPr>
          <a:lstStyle/>
          <a:p>
            <a:r>
              <a:rPr lang="fr-FR" sz="3600" b="1" dirty="0">
                <a:ea typeface="Calibri Light"/>
                <a:cs typeface="Calibri Light"/>
              </a:rPr>
              <a:t>  </a:t>
            </a:r>
            <a:r>
              <a:rPr lang="fr-FR" b="1" dirty="0">
                <a:solidFill>
                  <a:srgbClr val="008080"/>
                </a:solidFill>
                <a:latin typeface="Bahnschrift"/>
                <a:ea typeface="Calibri Light"/>
                <a:cs typeface="Calibri Light"/>
              </a:rPr>
              <a:t>SNMP &amp; ports</a:t>
            </a:r>
            <a:endParaRPr lang="fr-FR" b="1">
              <a:solidFill>
                <a:srgbClr val="008080"/>
              </a:solidFill>
              <a:latin typeface="Bahnschrift"/>
              <a:ea typeface="Calibri Light"/>
              <a:cs typeface="Calibri Light"/>
            </a:endParaRPr>
          </a:p>
        </p:txBody>
      </p:sp>
      <p:sp>
        <p:nvSpPr>
          <p:cNvPr id="3" name="Espace réservé du contenu 2">
            <a:extLst>
              <a:ext uri="{FF2B5EF4-FFF2-40B4-BE49-F238E27FC236}">
                <a16:creationId xmlns:a16="http://schemas.microsoft.com/office/drawing/2014/main" id="{15C0D5A1-DFA0-8670-24DE-51B11EF1991A}"/>
              </a:ext>
            </a:extLst>
          </p:cNvPr>
          <p:cNvSpPr>
            <a:spLocks noGrp="1"/>
          </p:cNvSpPr>
          <p:nvPr>
            <p:ph idx="1"/>
          </p:nvPr>
        </p:nvSpPr>
        <p:spPr>
          <a:xfrm>
            <a:off x="758825" y="994833"/>
            <a:ext cx="10515600" cy="4351338"/>
          </a:xfrm>
        </p:spPr>
        <p:txBody>
          <a:bodyPr vert="horz" lIns="91440" tIns="45720" rIns="91440" bIns="45720" rtlCol="0" anchor="t">
            <a:normAutofit/>
          </a:bodyPr>
          <a:lstStyle/>
          <a:p>
            <a:r>
              <a:rPr lang="en-US" sz="2400" dirty="0">
                <a:ea typeface="Calibri"/>
                <a:cs typeface="Calibri"/>
              </a:rPr>
              <a:t>SNMP uses User Datagram Protocol (</a:t>
            </a:r>
            <a:r>
              <a:rPr lang="en-US" sz="2400" b="1" dirty="0">
                <a:ea typeface="Calibri"/>
                <a:cs typeface="Calibri"/>
              </a:rPr>
              <a:t>UDP</a:t>
            </a:r>
            <a:r>
              <a:rPr lang="en-US" sz="2400" dirty="0">
                <a:ea typeface="Calibri"/>
                <a:cs typeface="Calibri"/>
              </a:rPr>
              <a:t>) as the transport mechanism for SNMP messages.</a:t>
            </a:r>
          </a:p>
          <a:p>
            <a:r>
              <a:rPr lang="en-US" sz="2400" dirty="0">
                <a:ea typeface="Calibri"/>
                <a:cs typeface="Calibri"/>
              </a:rPr>
              <a:t>SNMP uses two well-known ports:</a:t>
            </a:r>
          </a:p>
          <a:p>
            <a:pPr marL="0" indent="0">
              <a:buNone/>
            </a:pPr>
            <a:r>
              <a:rPr lang="en-US" sz="2400" dirty="0">
                <a:ea typeface="Calibri"/>
                <a:cs typeface="Calibri"/>
              </a:rPr>
              <a:t>                Agents sending messages up to manager:</a:t>
            </a:r>
            <a:r>
              <a:rPr lang="en-US" sz="2400" b="1" dirty="0">
                <a:ea typeface="Calibri"/>
                <a:cs typeface="Calibri"/>
              </a:rPr>
              <a:t> </a:t>
            </a:r>
            <a:r>
              <a:rPr lang="en-US" sz="2400" b="1" dirty="0">
                <a:solidFill>
                  <a:schemeClr val="accent4"/>
                </a:solidFill>
                <a:ea typeface="Calibri"/>
                <a:cs typeface="Calibri"/>
              </a:rPr>
              <a:t>Port 162</a:t>
            </a:r>
          </a:p>
          <a:p>
            <a:pPr marL="0" indent="0">
              <a:buNone/>
            </a:pPr>
            <a:r>
              <a:rPr lang="en-US" sz="2400" dirty="0">
                <a:ea typeface="Calibri"/>
                <a:cs typeface="Calibri"/>
              </a:rPr>
              <a:t>                Managers sending messages down to agents :</a:t>
            </a:r>
            <a:r>
              <a:rPr lang="en-US" sz="2400" b="1" dirty="0">
                <a:solidFill>
                  <a:schemeClr val="accent4"/>
                </a:solidFill>
                <a:ea typeface="Calibri"/>
                <a:cs typeface="Calibri"/>
              </a:rPr>
              <a:t>Port 161</a:t>
            </a:r>
          </a:p>
        </p:txBody>
      </p:sp>
      <p:pic>
        <p:nvPicPr>
          <p:cNvPr id="4" name="Image 4">
            <a:extLst>
              <a:ext uri="{FF2B5EF4-FFF2-40B4-BE49-F238E27FC236}">
                <a16:creationId xmlns:a16="http://schemas.microsoft.com/office/drawing/2014/main" id="{6E3A46C3-E72E-3E00-3617-3464A13AD435}"/>
              </a:ext>
            </a:extLst>
          </p:cNvPr>
          <p:cNvPicPr>
            <a:picLocks noChangeAspect="1"/>
          </p:cNvPicPr>
          <p:nvPr/>
        </p:nvPicPr>
        <p:blipFill rotWithShape="1">
          <a:blip r:embed="rId2"/>
          <a:srcRect t="47087" r="-225" b="243"/>
          <a:stretch/>
        </p:blipFill>
        <p:spPr>
          <a:xfrm>
            <a:off x="2131483" y="3119967"/>
            <a:ext cx="7738541" cy="3743160"/>
          </a:xfrm>
          <a:prstGeom prst="rect">
            <a:avLst/>
          </a:prstGeom>
        </p:spPr>
      </p:pic>
      <p:sp>
        <p:nvSpPr>
          <p:cNvPr id="5" name="Espace réservé du pied de page 4">
            <a:extLst>
              <a:ext uri="{FF2B5EF4-FFF2-40B4-BE49-F238E27FC236}">
                <a16:creationId xmlns:a16="http://schemas.microsoft.com/office/drawing/2014/main" id="{AB721003-73D5-AF40-31B8-FD9FAAFE2675}"/>
              </a:ext>
            </a:extLst>
          </p:cNvPr>
          <p:cNvSpPr>
            <a:spLocks noGrp="1"/>
          </p:cNvSpPr>
          <p:nvPr>
            <p:ph type="ftr" sz="quarter" idx="11"/>
          </p:nvPr>
        </p:nvSpPr>
        <p:spPr/>
        <p:txBody>
          <a:bodyPr/>
          <a:lstStyle/>
          <a:p>
            <a:r>
              <a:rPr lang="fr-FR" sz="1600" b="1" dirty="0">
                <a:solidFill>
                  <a:srgbClr val="008080"/>
                </a:solidFill>
              </a:rPr>
              <a:t>9</a:t>
            </a:r>
          </a:p>
        </p:txBody>
      </p:sp>
    </p:spTree>
    <p:extLst>
      <p:ext uri="{BB962C8B-B14F-4D97-AF65-F5344CB8AC3E}">
        <p14:creationId xmlns:p14="http://schemas.microsoft.com/office/powerpoint/2010/main" val="363081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55570-5BFC-5C2E-3141-C80B6193F382}"/>
              </a:ext>
            </a:extLst>
          </p:cNvPr>
          <p:cNvSpPr>
            <a:spLocks noGrp="1"/>
          </p:cNvSpPr>
          <p:nvPr>
            <p:ph type="title"/>
          </p:nvPr>
        </p:nvSpPr>
        <p:spPr>
          <a:xfrm>
            <a:off x="371475" y="3175"/>
            <a:ext cx="10515600" cy="1325563"/>
          </a:xfrm>
        </p:spPr>
        <p:txBody>
          <a:bodyPr>
            <a:normAutofit/>
          </a:bodyPr>
          <a:lstStyle/>
          <a:p>
            <a:r>
              <a:rPr lang="fr-FR" b="1" dirty="0">
                <a:solidFill>
                  <a:srgbClr val="008080"/>
                </a:solidFill>
                <a:latin typeface="Bahnschrift"/>
                <a:ea typeface="Calibri Light"/>
                <a:cs typeface="Calibri Light"/>
              </a:rPr>
              <a:t>SNMP versions</a:t>
            </a:r>
            <a:endParaRPr lang="fr-FR" b="1" dirty="0">
              <a:solidFill>
                <a:srgbClr val="008080"/>
              </a:solidFill>
              <a:latin typeface="Bahnschrift"/>
            </a:endParaRPr>
          </a:p>
        </p:txBody>
      </p:sp>
      <p:sp>
        <p:nvSpPr>
          <p:cNvPr id="3" name="Espace réservé du contenu 2">
            <a:extLst>
              <a:ext uri="{FF2B5EF4-FFF2-40B4-BE49-F238E27FC236}">
                <a16:creationId xmlns:a16="http://schemas.microsoft.com/office/drawing/2014/main" id="{B5778B3C-3415-7917-ECAE-5CB82FC8665E}"/>
              </a:ext>
            </a:extLst>
          </p:cNvPr>
          <p:cNvSpPr>
            <a:spLocks noGrp="1"/>
          </p:cNvSpPr>
          <p:nvPr>
            <p:ph idx="1"/>
          </p:nvPr>
        </p:nvSpPr>
        <p:spPr>
          <a:xfrm>
            <a:off x="800100" y="1425575"/>
            <a:ext cx="10515600" cy="4351338"/>
          </a:xfrm>
        </p:spPr>
        <p:txBody>
          <a:bodyPr vert="horz" lIns="91440" tIns="45720" rIns="91440" bIns="45720" rtlCol="0" anchor="t">
            <a:normAutofit/>
          </a:bodyPr>
          <a:lstStyle/>
          <a:p>
            <a:r>
              <a:rPr lang="en-US" b="1" dirty="0">
                <a:ea typeface="Calibri"/>
                <a:cs typeface="Calibri"/>
              </a:rPr>
              <a:t>SNMPv1:</a:t>
            </a:r>
            <a:r>
              <a:rPr lang="en-US" dirty="0">
                <a:ea typeface="Calibri"/>
                <a:cs typeface="Calibri"/>
              </a:rPr>
              <a:t> the original version of SNMP</a:t>
            </a:r>
            <a:endParaRPr lang="fr-FR"/>
          </a:p>
          <a:p>
            <a:pPr marL="0" indent="0">
              <a:buNone/>
            </a:pPr>
            <a:endParaRPr lang="en-US" dirty="0">
              <a:ea typeface="+mn-lt"/>
              <a:cs typeface="+mn-lt"/>
            </a:endParaRPr>
          </a:p>
          <a:p>
            <a:pPr marL="0" indent="0">
              <a:buNone/>
            </a:pPr>
            <a:r>
              <a:rPr lang="en-US" b="1" dirty="0">
                <a:ea typeface="+mn-lt"/>
                <a:cs typeface="+mn-lt"/>
              </a:rPr>
              <a:t> SNMPv2c : </a:t>
            </a:r>
            <a:r>
              <a:rPr lang="en-US" dirty="0">
                <a:ea typeface="+mn-lt"/>
                <a:cs typeface="+mn-lt"/>
              </a:rPr>
              <a:t>Allows the NMS to retrieve large amounts of information in single request </a:t>
            </a:r>
            <a:r>
              <a:rPr lang="en-US" noProof="1">
                <a:solidFill>
                  <a:srgbClr val="F71BEC"/>
                </a:solidFill>
                <a:ea typeface="+mn-lt"/>
                <a:cs typeface="+mn-lt"/>
              </a:rPr>
              <a:t>GetBulk </a:t>
            </a:r>
            <a:endParaRPr lang="en-US" noProof="1">
              <a:solidFill>
                <a:srgbClr val="F71BEC"/>
              </a:solidFill>
              <a:ea typeface="Calibri"/>
              <a:cs typeface="Calibri"/>
            </a:endParaRPr>
          </a:p>
          <a:p>
            <a:endParaRPr lang="en-US" b="1" dirty="0">
              <a:ea typeface="Calibri"/>
              <a:cs typeface="Calibri"/>
            </a:endParaRPr>
          </a:p>
          <a:p>
            <a:pPr marL="0" indent="0">
              <a:buNone/>
            </a:pPr>
            <a:r>
              <a:rPr lang="en-US" b="1" dirty="0">
                <a:ea typeface="Calibri"/>
                <a:cs typeface="Calibri"/>
              </a:rPr>
              <a:t>SNMPv3:</a:t>
            </a:r>
            <a:r>
              <a:rPr lang="en-US" dirty="0">
                <a:ea typeface="Calibri"/>
                <a:cs typeface="Calibri"/>
              </a:rPr>
              <a:t> a much more secure version that supports </a:t>
            </a:r>
            <a:r>
              <a:rPr lang="en-US" dirty="0">
                <a:solidFill>
                  <a:srgbClr val="FF0000"/>
                </a:solidFill>
                <a:ea typeface="Calibri"/>
                <a:cs typeface="Calibri"/>
              </a:rPr>
              <a:t>strong encryption</a:t>
            </a:r>
            <a:r>
              <a:rPr lang="en-US" dirty="0">
                <a:solidFill>
                  <a:srgbClr val="00B050"/>
                </a:solidFill>
                <a:ea typeface="Calibri"/>
                <a:cs typeface="Calibri"/>
              </a:rPr>
              <a:t> </a:t>
            </a:r>
            <a:r>
              <a:rPr lang="en-US" dirty="0">
                <a:ea typeface="Calibri"/>
                <a:cs typeface="Calibri"/>
              </a:rPr>
              <a:t>and </a:t>
            </a:r>
            <a:r>
              <a:rPr lang="en-US" dirty="0">
                <a:solidFill>
                  <a:srgbClr val="F00E4A"/>
                </a:solidFill>
                <a:ea typeface="Calibri"/>
                <a:cs typeface="Calibri"/>
              </a:rPr>
              <a:t>authentication.</a:t>
            </a:r>
          </a:p>
        </p:txBody>
      </p:sp>
      <p:pic>
        <p:nvPicPr>
          <p:cNvPr id="4" name="Graphique 4" descr="Internet avec un remplissage uni">
            <a:extLst>
              <a:ext uri="{FF2B5EF4-FFF2-40B4-BE49-F238E27FC236}">
                <a16:creationId xmlns:a16="http://schemas.microsoft.com/office/drawing/2014/main" id="{78005B52-7FFC-EE01-ABFE-32DD32DA61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7633" y="230718"/>
            <a:ext cx="808567" cy="797983"/>
          </a:xfrm>
          <a:prstGeom prst="rect">
            <a:avLst/>
          </a:prstGeom>
        </p:spPr>
      </p:pic>
      <p:sp>
        <p:nvSpPr>
          <p:cNvPr id="5" name="Espace réservé du pied de page 4">
            <a:extLst>
              <a:ext uri="{FF2B5EF4-FFF2-40B4-BE49-F238E27FC236}">
                <a16:creationId xmlns:a16="http://schemas.microsoft.com/office/drawing/2014/main" id="{6FAED781-C96E-91AD-BEB5-838F914692E2}"/>
              </a:ext>
            </a:extLst>
          </p:cNvPr>
          <p:cNvSpPr>
            <a:spLocks noGrp="1"/>
          </p:cNvSpPr>
          <p:nvPr>
            <p:ph type="ftr" sz="quarter" idx="11"/>
          </p:nvPr>
        </p:nvSpPr>
        <p:spPr/>
        <p:txBody>
          <a:bodyPr/>
          <a:lstStyle/>
          <a:p>
            <a:r>
              <a:rPr lang="fr-FR" sz="1600" b="1" dirty="0">
                <a:solidFill>
                  <a:srgbClr val="008080"/>
                </a:solidFill>
              </a:rPr>
              <a:t>10</a:t>
            </a:r>
          </a:p>
        </p:txBody>
      </p:sp>
    </p:spTree>
    <p:extLst>
      <p:ext uri="{BB962C8B-B14F-4D97-AF65-F5344CB8AC3E}">
        <p14:creationId xmlns:p14="http://schemas.microsoft.com/office/powerpoint/2010/main" val="385867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54ACF-93A8-997B-A762-03FD4D463C37}"/>
              </a:ext>
            </a:extLst>
          </p:cNvPr>
          <p:cNvSpPr>
            <a:spLocks noGrp="1"/>
          </p:cNvSpPr>
          <p:nvPr>
            <p:ph type="title"/>
          </p:nvPr>
        </p:nvSpPr>
        <p:spPr/>
        <p:txBody>
          <a:bodyPr>
            <a:normAutofit/>
          </a:bodyPr>
          <a:lstStyle/>
          <a:p>
            <a:r>
              <a:rPr lang="fr-FR" b="1" dirty="0">
                <a:solidFill>
                  <a:srgbClr val="008080"/>
                </a:solidFill>
                <a:latin typeface="Bahnschrift"/>
                <a:ea typeface="Calibri Light"/>
                <a:cs typeface="Calibri Light"/>
              </a:rPr>
              <a:t>Conclusion</a:t>
            </a:r>
            <a:endParaRPr lang="fr-FR" b="1" dirty="0">
              <a:solidFill>
                <a:srgbClr val="ED7D31"/>
              </a:solidFill>
              <a:latin typeface="Bahnschrift"/>
            </a:endParaRPr>
          </a:p>
        </p:txBody>
      </p:sp>
      <p:sp>
        <p:nvSpPr>
          <p:cNvPr id="3" name="Espace réservé du contenu 2">
            <a:extLst>
              <a:ext uri="{FF2B5EF4-FFF2-40B4-BE49-F238E27FC236}">
                <a16:creationId xmlns:a16="http://schemas.microsoft.com/office/drawing/2014/main" id="{0B1035CC-D0D4-4A7C-CD90-788699A59C18}"/>
              </a:ext>
            </a:extLst>
          </p:cNvPr>
          <p:cNvSpPr>
            <a:spLocks noGrp="1"/>
          </p:cNvSpPr>
          <p:nvPr>
            <p:ph idx="1"/>
          </p:nvPr>
        </p:nvSpPr>
        <p:spPr/>
        <p:txBody>
          <a:bodyPr vert="horz" lIns="91440" tIns="45720" rIns="91440" bIns="45720" rtlCol="0" anchor="t">
            <a:normAutofit/>
          </a:bodyPr>
          <a:lstStyle/>
          <a:p>
            <a:pPr marL="0" indent="0">
              <a:buNone/>
            </a:pPr>
            <a:r>
              <a:rPr lang="fr-FR" noProof="1">
                <a:ea typeface="+mn-lt"/>
                <a:cs typeface="+mn-lt"/>
              </a:rPr>
              <a:t>       In conclusion, the Simple Network Management Protocol (SNMP) was developed as a powerful tool for controlling and monitoring the status of network devices. With its ability to enable network administrators to manage network performance, find and solve network problems, and plan for network growth, SNMP has become an essential component in the management of modern computer networks, and it will likely continue to play a critical role in ensuring the reliability and effectiveness of networks for years to come.</a:t>
            </a:r>
            <a:endParaRPr lang="fr-FR" dirty="0">
              <a:ea typeface="Calibri" panose="020F0502020204030204"/>
              <a:cs typeface="Calibri" panose="020F0502020204030204"/>
            </a:endParaRPr>
          </a:p>
        </p:txBody>
      </p:sp>
      <p:pic>
        <p:nvPicPr>
          <p:cNvPr id="4" name="Graphique 4" descr="Liste de contrôle avec un remplissage uni">
            <a:extLst>
              <a:ext uri="{FF2B5EF4-FFF2-40B4-BE49-F238E27FC236}">
                <a16:creationId xmlns:a16="http://schemas.microsoft.com/office/drawing/2014/main" id="{CBE4CC07-E681-E44E-7AD3-6EB4E3467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3217" y="611717"/>
            <a:ext cx="734484" cy="734484"/>
          </a:xfrm>
          <a:prstGeom prst="rect">
            <a:avLst/>
          </a:prstGeom>
        </p:spPr>
      </p:pic>
      <p:sp>
        <p:nvSpPr>
          <p:cNvPr id="5" name="Espace réservé du pied de page 4">
            <a:extLst>
              <a:ext uri="{FF2B5EF4-FFF2-40B4-BE49-F238E27FC236}">
                <a16:creationId xmlns:a16="http://schemas.microsoft.com/office/drawing/2014/main" id="{375651E0-5172-A295-DC2F-EC031F179DF1}"/>
              </a:ext>
            </a:extLst>
          </p:cNvPr>
          <p:cNvSpPr>
            <a:spLocks noGrp="1"/>
          </p:cNvSpPr>
          <p:nvPr>
            <p:ph type="ftr" sz="quarter" idx="11"/>
          </p:nvPr>
        </p:nvSpPr>
        <p:spPr/>
        <p:txBody>
          <a:bodyPr/>
          <a:lstStyle/>
          <a:p>
            <a:r>
              <a:rPr lang="fr-FR" sz="1600" b="1" dirty="0">
                <a:solidFill>
                  <a:srgbClr val="008080"/>
                </a:solidFill>
              </a:rPr>
              <a:t>11</a:t>
            </a:r>
          </a:p>
        </p:txBody>
      </p:sp>
    </p:spTree>
    <p:extLst>
      <p:ext uri="{BB962C8B-B14F-4D97-AF65-F5344CB8AC3E}">
        <p14:creationId xmlns:p14="http://schemas.microsoft.com/office/powerpoint/2010/main" val="19921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3528489A-ABBA-9AB4-8D6A-097F5139588C}"/>
              </a:ext>
            </a:extLst>
          </p:cNvPr>
          <p:cNvSpPr>
            <a:spLocks noGrp="1"/>
          </p:cNvSpPr>
          <p:nvPr>
            <p:ph type="title"/>
          </p:nvPr>
        </p:nvSpPr>
        <p:spPr>
          <a:xfrm>
            <a:off x="640080" y="1243013"/>
            <a:ext cx="3855720" cy="4371974"/>
          </a:xfrm>
        </p:spPr>
        <p:txBody>
          <a:bodyPr>
            <a:normAutofit/>
          </a:bodyPr>
          <a:lstStyle/>
          <a:p>
            <a:r>
              <a:rPr lang="fr-FR" b="1" noProof="1">
                <a:solidFill>
                  <a:srgbClr val="008080"/>
                </a:solidFill>
                <a:latin typeface="Bahnschrift"/>
                <a:ea typeface="Calibri Light"/>
                <a:cs typeface="Calibri Light"/>
              </a:rPr>
              <a:t>references</a:t>
            </a:r>
            <a:endParaRPr lang="fr-FR" b="1" noProof="1">
              <a:solidFill>
                <a:srgbClr val="008080"/>
              </a:solidFill>
              <a:latin typeface="Bahnschrift"/>
            </a:endParaRPr>
          </a:p>
        </p:txBody>
      </p:sp>
      <p:sp>
        <p:nvSpPr>
          <p:cNvPr id="3" name="Espace réservé du contenu 2">
            <a:extLst>
              <a:ext uri="{FF2B5EF4-FFF2-40B4-BE49-F238E27FC236}">
                <a16:creationId xmlns:a16="http://schemas.microsoft.com/office/drawing/2014/main" id="{514E81B0-7BE5-1D27-B8F9-43627C6BE864}"/>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fr-FR" sz="1800" dirty="0">
                <a:solidFill>
                  <a:schemeClr val="tx2"/>
                </a:solidFill>
                <a:ea typeface="+mn-lt"/>
                <a:cs typeface="+mn-lt"/>
                <a:hlinkClick r:id="rId2"/>
              </a:rPr>
              <a:t>https://www.whatsupgold.com/fr/blog/comment-utiliser-snmp-pour-surveiller-les-peripheriques-reseau</a:t>
            </a:r>
            <a:r>
              <a:rPr lang="fr-FR" sz="1800" dirty="0">
                <a:solidFill>
                  <a:schemeClr val="tx2"/>
                </a:solidFill>
                <a:ea typeface="+mn-lt"/>
                <a:cs typeface="+mn-lt"/>
              </a:rPr>
              <a:t> </a:t>
            </a:r>
          </a:p>
          <a:p>
            <a:r>
              <a:rPr lang="fr-FR" sz="1800" dirty="0">
                <a:solidFill>
                  <a:schemeClr val="tx2"/>
                </a:solidFill>
                <a:ea typeface="+mn-lt"/>
                <a:cs typeface="+mn-lt"/>
                <a:hlinkClick r:id="rId3">
                  <a:extLst>
                    <a:ext uri="{A12FA001-AC4F-418D-AE19-62706E023703}">
                      <ahyp:hlinkClr xmlns:ahyp="http://schemas.microsoft.com/office/drawing/2018/hyperlinkcolor" val="tx"/>
                    </a:ext>
                  </a:extLst>
                </a:hlinkClick>
              </a:rPr>
              <a:t>https://infocenter.nokia.com/public/7750SR222R1A/index.jsp?topic=%2Fcom.nokia.System_Mgmt_Guide%2Fsnmp_protocol_o-ai9exj5ydq.html</a:t>
            </a:r>
            <a:r>
              <a:rPr lang="fr-FR" sz="1800" dirty="0">
                <a:solidFill>
                  <a:schemeClr val="tx2"/>
                </a:solidFill>
                <a:ea typeface="+mn-lt"/>
                <a:cs typeface="+mn-lt"/>
              </a:rPr>
              <a:t>  </a:t>
            </a:r>
            <a:endParaRPr lang="fr-FR" sz="1800" dirty="0">
              <a:solidFill>
                <a:schemeClr val="tx2"/>
              </a:solidFill>
              <a:cs typeface="Calibri"/>
            </a:endParaRPr>
          </a:p>
          <a:p>
            <a:r>
              <a:rPr lang="fr-FR" sz="1800" dirty="0">
                <a:solidFill>
                  <a:schemeClr val="tx2"/>
                </a:solidFill>
                <a:ea typeface="+mn-lt"/>
                <a:cs typeface="+mn-lt"/>
              </a:rPr>
              <a:t> </a:t>
            </a:r>
            <a:r>
              <a:rPr lang="fr-FR" sz="1800" dirty="0">
                <a:solidFill>
                  <a:schemeClr val="tx2"/>
                </a:solidFill>
                <a:ea typeface="+mn-lt"/>
                <a:cs typeface="+mn-lt"/>
                <a:hlinkClick r:id="rId4"/>
              </a:rPr>
              <a:t>https://fr.wikipedia.org/wiki/Simple_Network_Management_Protocol#:~:text=Simple%20Network%20Management%20Protocol%20(abr%C3%A9g%C3%A9,r%C3%A9seaux%20et%20mat%C3%A9riels%20%C3%A0%20distance</a:t>
            </a:r>
            <a:r>
              <a:rPr lang="fr-FR" sz="1800" dirty="0">
                <a:solidFill>
                  <a:schemeClr val="tx2"/>
                </a:solidFill>
                <a:ea typeface="+mn-lt"/>
                <a:cs typeface="+mn-lt"/>
              </a:rPr>
              <a:t> </a:t>
            </a:r>
            <a:endParaRPr lang="fr-FR" sz="1800" dirty="0">
              <a:solidFill>
                <a:schemeClr val="tx2"/>
              </a:solidFill>
              <a:ea typeface="+mn-lt"/>
              <a:cs typeface="+mn-lt"/>
              <a:hlinkClick r:id="rId5">
                <a:extLst>
                  <a:ext uri="{A12FA001-AC4F-418D-AE19-62706E023703}">
                    <ahyp:hlinkClr xmlns:ahyp="http://schemas.microsoft.com/office/drawing/2018/hyperlinkcolor" val="tx"/>
                  </a:ext>
                </a:extLst>
              </a:hlinkClick>
            </a:endParaRPr>
          </a:p>
          <a:p>
            <a:r>
              <a:rPr lang="fr-FR" sz="1800" dirty="0">
                <a:ea typeface="+mn-lt"/>
                <a:cs typeface="+mn-lt"/>
                <a:hlinkClick r:id="rId6"/>
              </a:rPr>
              <a:t>https://www.snmpcenter.com/snmp-ports-using-udp-ports-161162/</a:t>
            </a:r>
          </a:p>
          <a:p>
            <a:endParaRPr lang="fr-FR" sz="1800" dirty="0">
              <a:ea typeface="+mn-lt"/>
              <a:cs typeface="+mn-lt"/>
            </a:endParaRPr>
          </a:p>
        </p:txBody>
      </p:sp>
      <p:sp>
        <p:nvSpPr>
          <p:cNvPr id="4" name="Espace réservé du pied de page 3">
            <a:extLst>
              <a:ext uri="{FF2B5EF4-FFF2-40B4-BE49-F238E27FC236}">
                <a16:creationId xmlns:a16="http://schemas.microsoft.com/office/drawing/2014/main" id="{9913679B-0F6E-1123-A356-D4E2258A38E9}"/>
              </a:ext>
            </a:extLst>
          </p:cNvPr>
          <p:cNvSpPr>
            <a:spLocks noGrp="1"/>
          </p:cNvSpPr>
          <p:nvPr>
            <p:ph type="ftr" sz="quarter" idx="11"/>
          </p:nvPr>
        </p:nvSpPr>
        <p:spPr/>
        <p:txBody>
          <a:bodyPr/>
          <a:lstStyle/>
          <a:p>
            <a:r>
              <a:rPr lang="fr-FR" sz="1600" b="1" dirty="0">
                <a:solidFill>
                  <a:srgbClr val="008080"/>
                </a:solidFill>
              </a:rPr>
              <a:t>12</a:t>
            </a:r>
          </a:p>
        </p:txBody>
      </p:sp>
    </p:spTree>
    <p:extLst>
      <p:ext uri="{BB962C8B-B14F-4D97-AF65-F5344CB8AC3E}">
        <p14:creationId xmlns:p14="http://schemas.microsoft.com/office/powerpoint/2010/main" val="9832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2F3FB9-AB62-411C-94FC-7403FE470062}"/>
              </a:ext>
            </a:extLst>
          </p:cNvPr>
          <p:cNvSpPr txBox="1"/>
          <p:nvPr/>
        </p:nvSpPr>
        <p:spPr>
          <a:xfrm>
            <a:off x="2735263" y="699920"/>
            <a:ext cx="11737976" cy="677108"/>
          </a:xfrm>
          <a:prstGeom prst="rect">
            <a:avLst/>
          </a:prstGeom>
          <a:noFill/>
        </p:spPr>
        <p:txBody>
          <a:bodyPr wrap="square" lIns="0" tIns="0" rIns="0" bIns="0" rtlCol="0" anchor="t">
            <a:spAutoFit/>
          </a:bodyPr>
          <a:lstStyle/>
          <a:p>
            <a:pPr algn="ctr"/>
            <a:r>
              <a:rPr lang="en-US" sz="4400" b="1" dirty="0">
                <a:solidFill>
                  <a:srgbClr val="008080"/>
                </a:solidFill>
                <a:latin typeface="+mj-lt"/>
              </a:rPr>
              <a:t>WORK PLAN</a:t>
            </a:r>
            <a:endParaRPr lang="en-ID" sz="4400" b="1">
              <a:solidFill>
                <a:srgbClr val="008080"/>
              </a:solidFill>
              <a:latin typeface="+mj-lt"/>
            </a:endParaRPr>
          </a:p>
        </p:txBody>
      </p:sp>
      <p:sp>
        <p:nvSpPr>
          <p:cNvPr id="33" name="Freeform 17">
            <a:extLst>
              <a:ext uri="{FF2B5EF4-FFF2-40B4-BE49-F238E27FC236}">
                <a16:creationId xmlns:a16="http://schemas.microsoft.com/office/drawing/2014/main" id="{D3FD9F18-0D44-484F-B68D-C20F2A3BC8C0}"/>
              </a:ext>
            </a:extLst>
          </p:cNvPr>
          <p:cNvSpPr>
            <a:spLocks/>
          </p:cNvSpPr>
          <p:nvPr/>
        </p:nvSpPr>
        <p:spPr bwMode="auto">
          <a:xfrm>
            <a:off x="5383153" y="4572491"/>
            <a:ext cx="560388" cy="560388"/>
          </a:xfrm>
          <a:custGeom>
            <a:avLst/>
            <a:gdLst>
              <a:gd name="T0" fmla="*/ 705 w 705"/>
              <a:gd name="T1" fmla="*/ 352 h 706"/>
              <a:gd name="T2" fmla="*/ 698 w 705"/>
              <a:gd name="T3" fmla="*/ 424 h 706"/>
              <a:gd name="T4" fmla="*/ 678 w 705"/>
              <a:gd name="T5" fmla="*/ 489 h 706"/>
              <a:gd name="T6" fmla="*/ 646 w 705"/>
              <a:gd name="T7" fmla="*/ 551 h 706"/>
              <a:gd name="T8" fmla="*/ 602 w 705"/>
              <a:gd name="T9" fmla="*/ 603 h 706"/>
              <a:gd name="T10" fmla="*/ 550 w 705"/>
              <a:gd name="T11" fmla="*/ 645 h 706"/>
              <a:gd name="T12" fmla="*/ 491 w 705"/>
              <a:gd name="T13" fmla="*/ 677 h 706"/>
              <a:gd name="T14" fmla="*/ 424 w 705"/>
              <a:gd name="T15" fmla="*/ 699 h 706"/>
              <a:gd name="T16" fmla="*/ 353 w 705"/>
              <a:gd name="T17" fmla="*/ 706 h 706"/>
              <a:gd name="T18" fmla="*/ 317 w 705"/>
              <a:gd name="T19" fmla="*/ 704 h 706"/>
              <a:gd name="T20" fmla="*/ 249 w 705"/>
              <a:gd name="T21" fmla="*/ 690 h 706"/>
              <a:gd name="T22" fmla="*/ 184 w 705"/>
              <a:gd name="T23" fmla="*/ 663 h 706"/>
              <a:gd name="T24" fmla="*/ 128 w 705"/>
              <a:gd name="T25" fmla="*/ 625 h 706"/>
              <a:gd name="T26" fmla="*/ 81 w 705"/>
              <a:gd name="T27" fmla="*/ 578 h 706"/>
              <a:gd name="T28" fmla="*/ 43 w 705"/>
              <a:gd name="T29" fmla="*/ 522 h 706"/>
              <a:gd name="T30" fmla="*/ 16 w 705"/>
              <a:gd name="T31" fmla="*/ 457 h 706"/>
              <a:gd name="T32" fmla="*/ 2 w 705"/>
              <a:gd name="T33" fmla="*/ 388 h 706"/>
              <a:gd name="T34" fmla="*/ 0 w 705"/>
              <a:gd name="T35" fmla="*/ 352 h 706"/>
              <a:gd name="T36" fmla="*/ 7 w 705"/>
              <a:gd name="T37" fmla="*/ 282 h 706"/>
              <a:gd name="T38" fmla="*/ 29 w 705"/>
              <a:gd name="T39" fmla="*/ 215 h 706"/>
              <a:gd name="T40" fmla="*/ 61 w 705"/>
              <a:gd name="T41" fmla="*/ 155 h 706"/>
              <a:gd name="T42" fmla="*/ 103 w 705"/>
              <a:gd name="T43" fmla="*/ 103 h 706"/>
              <a:gd name="T44" fmla="*/ 155 w 705"/>
              <a:gd name="T45" fmla="*/ 60 h 706"/>
              <a:gd name="T46" fmla="*/ 216 w 705"/>
              <a:gd name="T47" fmla="*/ 27 h 706"/>
              <a:gd name="T48" fmla="*/ 281 w 705"/>
              <a:gd name="T49" fmla="*/ 7 h 706"/>
              <a:gd name="T50" fmla="*/ 353 w 705"/>
              <a:gd name="T51" fmla="*/ 0 h 706"/>
              <a:gd name="T52" fmla="*/ 390 w 705"/>
              <a:gd name="T53" fmla="*/ 2 h 706"/>
              <a:gd name="T54" fmla="*/ 458 w 705"/>
              <a:gd name="T55" fmla="*/ 16 h 706"/>
              <a:gd name="T56" fmla="*/ 521 w 705"/>
              <a:gd name="T57" fmla="*/ 42 h 706"/>
              <a:gd name="T58" fmla="*/ 577 w 705"/>
              <a:gd name="T59" fmla="*/ 81 h 706"/>
              <a:gd name="T60" fmla="*/ 624 w 705"/>
              <a:gd name="T61" fmla="*/ 128 h 706"/>
              <a:gd name="T62" fmla="*/ 664 w 705"/>
              <a:gd name="T63" fmla="*/ 184 h 706"/>
              <a:gd name="T64" fmla="*/ 689 w 705"/>
              <a:gd name="T65" fmla="*/ 247 h 706"/>
              <a:gd name="T66" fmla="*/ 703 w 705"/>
              <a:gd name="T67" fmla="*/ 316 h 706"/>
              <a:gd name="T68" fmla="*/ 705 w 705"/>
              <a:gd name="T69" fmla="*/ 35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5" h="706">
                <a:moveTo>
                  <a:pt x="705" y="352"/>
                </a:moveTo>
                <a:lnTo>
                  <a:pt x="705" y="352"/>
                </a:lnTo>
                <a:lnTo>
                  <a:pt x="703" y="388"/>
                </a:lnTo>
                <a:lnTo>
                  <a:pt x="698" y="424"/>
                </a:lnTo>
                <a:lnTo>
                  <a:pt x="689" y="457"/>
                </a:lnTo>
                <a:lnTo>
                  <a:pt x="678" y="489"/>
                </a:lnTo>
                <a:lnTo>
                  <a:pt x="664" y="522"/>
                </a:lnTo>
                <a:lnTo>
                  <a:pt x="646" y="551"/>
                </a:lnTo>
                <a:lnTo>
                  <a:pt x="624" y="578"/>
                </a:lnTo>
                <a:lnTo>
                  <a:pt x="602" y="603"/>
                </a:lnTo>
                <a:lnTo>
                  <a:pt x="577" y="625"/>
                </a:lnTo>
                <a:lnTo>
                  <a:pt x="550" y="645"/>
                </a:lnTo>
                <a:lnTo>
                  <a:pt x="521" y="663"/>
                </a:lnTo>
                <a:lnTo>
                  <a:pt x="491" y="677"/>
                </a:lnTo>
                <a:lnTo>
                  <a:pt x="458" y="690"/>
                </a:lnTo>
                <a:lnTo>
                  <a:pt x="424" y="699"/>
                </a:lnTo>
                <a:lnTo>
                  <a:pt x="390" y="704"/>
                </a:lnTo>
                <a:lnTo>
                  <a:pt x="353" y="706"/>
                </a:lnTo>
                <a:lnTo>
                  <a:pt x="353" y="706"/>
                </a:lnTo>
                <a:lnTo>
                  <a:pt x="317" y="704"/>
                </a:lnTo>
                <a:lnTo>
                  <a:pt x="281" y="699"/>
                </a:lnTo>
                <a:lnTo>
                  <a:pt x="249" y="690"/>
                </a:lnTo>
                <a:lnTo>
                  <a:pt x="216" y="677"/>
                </a:lnTo>
                <a:lnTo>
                  <a:pt x="184" y="663"/>
                </a:lnTo>
                <a:lnTo>
                  <a:pt x="155" y="645"/>
                </a:lnTo>
                <a:lnTo>
                  <a:pt x="128" y="625"/>
                </a:lnTo>
                <a:lnTo>
                  <a:pt x="103" y="603"/>
                </a:lnTo>
                <a:lnTo>
                  <a:pt x="81" y="578"/>
                </a:lnTo>
                <a:lnTo>
                  <a:pt x="61" y="551"/>
                </a:lnTo>
                <a:lnTo>
                  <a:pt x="43" y="522"/>
                </a:lnTo>
                <a:lnTo>
                  <a:pt x="29" y="489"/>
                </a:lnTo>
                <a:lnTo>
                  <a:pt x="16" y="457"/>
                </a:lnTo>
                <a:lnTo>
                  <a:pt x="7" y="424"/>
                </a:lnTo>
                <a:lnTo>
                  <a:pt x="2" y="388"/>
                </a:lnTo>
                <a:lnTo>
                  <a:pt x="0" y="352"/>
                </a:lnTo>
                <a:lnTo>
                  <a:pt x="0" y="352"/>
                </a:lnTo>
                <a:lnTo>
                  <a:pt x="2" y="316"/>
                </a:lnTo>
                <a:lnTo>
                  <a:pt x="7" y="282"/>
                </a:lnTo>
                <a:lnTo>
                  <a:pt x="16" y="247"/>
                </a:lnTo>
                <a:lnTo>
                  <a:pt x="29" y="215"/>
                </a:lnTo>
                <a:lnTo>
                  <a:pt x="43" y="184"/>
                </a:lnTo>
                <a:lnTo>
                  <a:pt x="61" y="155"/>
                </a:lnTo>
                <a:lnTo>
                  <a:pt x="81" y="128"/>
                </a:lnTo>
                <a:lnTo>
                  <a:pt x="103" y="103"/>
                </a:lnTo>
                <a:lnTo>
                  <a:pt x="128" y="81"/>
                </a:lnTo>
                <a:lnTo>
                  <a:pt x="155" y="60"/>
                </a:lnTo>
                <a:lnTo>
                  <a:pt x="184" y="42"/>
                </a:lnTo>
                <a:lnTo>
                  <a:pt x="216" y="27"/>
                </a:lnTo>
                <a:lnTo>
                  <a:pt x="249" y="16"/>
                </a:lnTo>
                <a:lnTo>
                  <a:pt x="281" y="7"/>
                </a:lnTo>
                <a:lnTo>
                  <a:pt x="317" y="2"/>
                </a:lnTo>
                <a:lnTo>
                  <a:pt x="353" y="0"/>
                </a:lnTo>
                <a:lnTo>
                  <a:pt x="353" y="0"/>
                </a:lnTo>
                <a:lnTo>
                  <a:pt x="390" y="2"/>
                </a:lnTo>
                <a:lnTo>
                  <a:pt x="424" y="7"/>
                </a:lnTo>
                <a:lnTo>
                  <a:pt x="458" y="16"/>
                </a:lnTo>
                <a:lnTo>
                  <a:pt x="491" y="27"/>
                </a:lnTo>
                <a:lnTo>
                  <a:pt x="521" y="42"/>
                </a:lnTo>
                <a:lnTo>
                  <a:pt x="550" y="60"/>
                </a:lnTo>
                <a:lnTo>
                  <a:pt x="577" y="81"/>
                </a:lnTo>
                <a:lnTo>
                  <a:pt x="602" y="103"/>
                </a:lnTo>
                <a:lnTo>
                  <a:pt x="624" y="128"/>
                </a:lnTo>
                <a:lnTo>
                  <a:pt x="646" y="155"/>
                </a:lnTo>
                <a:lnTo>
                  <a:pt x="664" y="184"/>
                </a:lnTo>
                <a:lnTo>
                  <a:pt x="678" y="215"/>
                </a:lnTo>
                <a:lnTo>
                  <a:pt x="689" y="247"/>
                </a:lnTo>
                <a:lnTo>
                  <a:pt x="698" y="282"/>
                </a:lnTo>
                <a:lnTo>
                  <a:pt x="703" y="316"/>
                </a:lnTo>
                <a:lnTo>
                  <a:pt x="705" y="352"/>
                </a:lnTo>
                <a:lnTo>
                  <a:pt x="705" y="35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80">
            <a:extLst>
              <a:ext uri="{FF2B5EF4-FFF2-40B4-BE49-F238E27FC236}">
                <a16:creationId xmlns:a16="http://schemas.microsoft.com/office/drawing/2014/main" id="{EC892E59-CF43-4DB1-9911-F49BDD561E99}"/>
              </a:ext>
            </a:extLst>
          </p:cNvPr>
          <p:cNvSpPr>
            <a:spLocks/>
          </p:cNvSpPr>
          <p:nvPr/>
        </p:nvSpPr>
        <p:spPr bwMode="auto">
          <a:xfrm rot="16784315">
            <a:off x="5341013" y="2159120"/>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80">
            <a:extLst>
              <a:ext uri="{FF2B5EF4-FFF2-40B4-BE49-F238E27FC236}">
                <a16:creationId xmlns:a16="http://schemas.microsoft.com/office/drawing/2014/main" id="{66A38AF8-6D8B-4E80-A6EC-495C499E1BB1}"/>
              </a:ext>
            </a:extLst>
          </p:cNvPr>
          <p:cNvSpPr>
            <a:spLocks/>
          </p:cNvSpPr>
          <p:nvPr/>
        </p:nvSpPr>
        <p:spPr bwMode="auto">
          <a:xfrm rot="14233883">
            <a:off x="4541887" y="2919829"/>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80">
            <a:extLst>
              <a:ext uri="{FF2B5EF4-FFF2-40B4-BE49-F238E27FC236}">
                <a16:creationId xmlns:a16="http://schemas.microsoft.com/office/drawing/2014/main" id="{A9B3AFF4-FBA9-4E8B-B75D-40190FD33550}"/>
              </a:ext>
            </a:extLst>
          </p:cNvPr>
          <p:cNvSpPr>
            <a:spLocks/>
          </p:cNvSpPr>
          <p:nvPr/>
        </p:nvSpPr>
        <p:spPr bwMode="auto">
          <a:xfrm rot="11504070">
            <a:off x="4592902" y="3908422"/>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80">
            <a:extLst>
              <a:ext uri="{FF2B5EF4-FFF2-40B4-BE49-F238E27FC236}">
                <a16:creationId xmlns:a16="http://schemas.microsoft.com/office/drawing/2014/main" id="{A76EE300-DC20-488A-8360-E04AD2BD4269}"/>
              </a:ext>
            </a:extLst>
          </p:cNvPr>
          <p:cNvSpPr>
            <a:spLocks/>
          </p:cNvSpPr>
          <p:nvPr/>
        </p:nvSpPr>
        <p:spPr bwMode="auto">
          <a:xfrm rot="9565974">
            <a:off x="5306578" y="4632837"/>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80">
            <a:extLst>
              <a:ext uri="{FF2B5EF4-FFF2-40B4-BE49-F238E27FC236}">
                <a16:creationId xmlns:a16="http://schemas.microsoft.com/office/drawing/2014/main" id="{FFDECEAC-3670-491F-92E9-222ABDB502F4}"/>
              </a:ext>
            </a:extLst>
          </p:cNvPr>
          <p:cNvSpPr>
            <a:spLocks/>
          </p:cNvSpPr>
          <p:nvPr/>
        </p:nvSpPr>
        <p:spPr bwMode="auto">
          <a:xfrm rot="6500494">
            <a:off x="6282538" y="4632837"/>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80">
            <a:extLst>
              <a:ext uri="{FF2B5EF4-FFF2-40B4-BE49-F238E27FC236}">
                <a16:creationId xmlns:a16="http://schemas.microsoft.com/office/drawing/2014/main" id="{2D27180C-F85E-40EF-8420-ADCF289E2E7F}"/>
              </a:ext>
            </a:extLst>
          </p:cNvPr>
          <p:cNvSpPr>
            <a:spLocks/>
          </p:cNvSpPr>
          <p:nvPr/>
        </p:nvSpPr>
        <p:spPr bwMode="auto">
          <a:xfrm rot="4030253">
            <a:off x="6992771" y="3983545"/>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80">
            <a:extLst>
              <a:ext uri="{FF2B5EF4-FFF2-40B4-BE49-F238E27FC236}">
                <a16:creationId xmlns:a16="http://schemas.microsoft.com/office/drawing/2014/main" id="{86F7EFC5-7888-4109-884B-9E48F53AE814}"/>
              </a:ext>
            </a:extLst>
          </p:cNvPr>
          <p:cNvSpPr>
            <a:spLocks/>
          </p:cNvSpPr>
          <p:nvPr/>
        </p:nvSpPr>
        <p:spPr bwMode="auto">
          <a:xfrm rot="1096239">
            <a:off x="7038944" y="3064571"/>
            <a:ext cx="760413" cy="668338"/>
          </a:xfrm>
          <a:custGeom>
            <a:avLst/>
            <a:gdLst>
              <a:gd name="T0" fmla="*/ 65 w 958"/>
              <a:gd name="T1" fmla="*/ 841 h 841"/>
              <a:gd name="T2" fmla="*/ 155 w 958"/>
              <a:gd name="T3" fmla="*/ 838 h 841"/>
              <a:gd name="T4" fmla="*/ 244 w 958"/>
              <a:gd name="T5" fmla="*/ 825 h 841"/>
              <a:gd name="T6" fmla="*/ 329 w 958"/>
              <a:gd name="T7" fmla="*/ 807 h 841"/>
              <a:gd name="T8" fmla="*/ 410 w 958"/>
              <a:gd name="T9" fmla="*/ 782 h 841"/>
              <a:gd name="T10" fmla="*/ 487 w 958"/>
              <a:gd name="T11" fmla="*/ 749 h 841"/>
              <a:gd name="T12" fmla="*/ 561 w 958"/>
              <a:gd name="T13" fmla="*/ 711 h 841"/>
              <a:gd name="T14" fmla="*/ 630 w 958"/>
              <a:gd name="T15" fmla="*/ 666 h 841"/>
              <a:gd name="T16" fmla="*/ 693 w 958"/>
              <a:gd name="T17" fmla="*/ 617 h 841"/>
              <a:gd name="T18" fmla="*/ 722 w 958"/>
              <a:gd name="T19" fmla="*/ 590 h 841"/>
              <a:gd name="T20" fmla="*/ 778 w 958"/>
              <a:gd name="T21" fmla="*/ 532 h 841"/>
              <a:gd name="T22" fmla="*/ 827 w 958"/>
              <a:gd name="T23" fmla="*/ 471 h 841"/>
              <a:gd name="T24" fmla="*/ 868 w 958"/>
              <a:gd name="T25" fmla="*/ 404 h 841"/>
              <a:gd name="T26" fmla="*/ 902 w 958"/>
              <a:gd name="T27" fmla="*/ 336 h 841"/>
              <a:gd name="T28" fmla="*/ 929 w 958"/>
              <a:gd name="T29" fmla="*/ 262 h 841"/>
              <a:gd name="T30" fmla="*/ 948 w 958"/>
              <a:gd name="T31" fmla="*/ 184 h 841"/>
              <a:gd name="T32" fmla="*/ 957 w 958"/>
              <a:gd name="T33" fmla="*/ 106 h 841"/>
              <a:gd name="T34" fmla="*/ 958 w 958"/>
              <a:gd name="T35" fmla="*/ 65 h 841"/>
              <a:gd name="T36" fmla="*/ 953 w 958"/>
              <a:gd name="T37" fmla="*/ 39 h 841"/>
              <a:gd name="T38" fmla="*/ 938 w 958"/>
              <a:gd name="T39" fmla="*/ 18 h 841"/>
              <a:gd name="T40" fmla="*/ 919 w 958"/>
              <a:gd name="T41" fmla="*/ 5 h 841"/>
              <a:gd name="T42" fmla="*/ 892 w 958"/>
              <a:gd name="T43" fmla="*/ 0 h 841"/>
              <a:gd name="T44" fmla="*/ 879 w 958"/>
              <a:gd name="T45" fmla="*/ 0 h 841"/>
              <a:gd name="T46" fmla="*/ 855 w 958"/>
              <a:gd name="T47" fmla="*/ 11 h 841"/>
              <a:gd name="T48" fmla="*/ 837 w 958"/>
              <a:gd name="T49" fmla="*/ 29 h 841"/>
              <a:gd name="T50" fmla="*/ 828 w 958"/>
              <a:gd name="T51" fmla="*/ 52 h 841"/>
              <a:gd name="T52" fmla="*/ 827 w 958"/>
              <a:gd name="T53" fmla="*/ 65 h 841"/>
              <a:gd name="T54" fmla="*/ 823 w 958"/>
              <a:gd name="T55" fmla="*/ 130 h 841"/>
              <a:gd name="T56" fmla="*/ 812 w 958"/>
              <a:gd name="T57" fmla="*/ 193 h 841"/>
              <a:gd name="T58" fmla="*/ 794 w 958"/>
              <a:gd name="T59" fmla="*/ 253 h 841"/>
              <a:gd name="T60" fmla="*/ 769 w 958"/>
              <a:gd name="T61" fmla="*/ 312 h 841"/>
              <a:gd name="T62" fmla="*/ 736 w 958"/>
              <a:gd name="T63" fmla="*/ 368 h 841"/>
              <a:gd name="T64" fmla="*/ 698 w 958"/>
              <a:gd name="T65" fmla="*/ 420 h 841"/>
              <a:gd name="T66" fmla="*/ 655 w 958"/>
              <a:gd name="T67" fmla="*/ 471 h 841"/>
              <a:gd name="T68" fmla="*/ 606 w 958"/>
              <a:gd name="T69" fmla="*/ 516 h 841"/>
              <a:gd name="T70" fmla="*/ 581 w 958"/>
              <a:gd name="T71" fmla="*/ 538 h 841"/>
              <a:gd name="T72" fmla="*/ 525 w 958"/>
              <a:gd name="T73" fmla="*/ 578 h 841"/>
              <a:gd name="T74" fmla="*/ 464 w 958"/>
              <a:gd name="T75" fmla="*/ 614 h 841"/>
              <a:gd name="T76" fmla="*/ 399 w 958"/>
              <a:gd name="T77" fmla="*/ 644 h 841"/>
              <a:gd name="T78" fmla="*/ 330 w 958"/>
              <a:gd name="T79" fmla="*/ 670 h 841"/>
              <a:gd name="T80" fmla="*/ 258 w 958"/>
              <a:gd name="T81" fmla="*/ 688 h 841"/>
              <a:gd name="T82" fmla="*/ 182 w 958"/>
              <a:gd name="T83" fmla="*/ 702 h 841"/>
              <a:gd name="T84" fmla="*/ 105 w 958"/>
              <a:gd name="T85" fmla="*/ 708 h 841"/>
              <a:gd name="T86" fmla="*/ 65 w 958"/>
              <a:gd name="T87" fmla="*/ 709 h 841"/>
              <a:gd name="T88" fmla="*/ 40 w 958"/>
              <a:gd name="T89" fmla="*/ 715 h 841"/>
              <a:gd name="T90" fmla="*/ 20 w 958"/>
              <a:gd name="T91" fmla="*/ 729 h 841"/>
              <a:gd name="T92" fmla="*/ 6 w 958"/>
              <a:gd name="T93" fmla="*/ 749 h 841"/>
              <a:gd name="T94" fmla="*/ 0 w 958"/>
              <a:gd name="T95" fmla="*/ 774 h 841"/>
              <a:gd name="T96" fmla="*/ 2 w 958"/>
              <a:gd name="T97" fmla="*/ 789 h 841"/>
              <a:gd name="T98" fmla="*/ 11 w 958"/>
              <a:gd name="T99" fmla="*/ 812 h 841"/>
              <a:gd name="T100" fmla="*/ 29 w 958"/>
              <a:gd name="T101" fmla="*/ 830 h 841"/>
              <a:gd name="T102" fmla="*/ 52 w 958"/>
              <a:gd name="T103" fmla="*/ 839 h 841"/>
              <a:gd name="T104" fmla="*/ 65 w 958"/>
              <a:gd name="T10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841">
                <a:moveTo>
                  <a:pt x="65" y="841"/>
                </a:moveTo>
                <a:lnTo>
                  <a:pt x="65" y="841"/>
                </a:lnTo>
                <a:lnTo>
                  <a:pt x="112" y="839"/>
                </a:lnTo>
                <a:lnTo>
                  <a:pt x="155" y="838"/>
                </a:lnTo>
                <a:lnTo>
                  <a:pt x="200" y="832"/>
                </a:lnTo>
                <a:lnTo>
                  <a:pt x="244" y="825"/>
                </a:lnTo>
                <a:lnTo>
                  <a:pt x="287" y="818"/>
                </a:lnTo>
                <a:lnTo>
                  <a:pt x="329" y="807"/>
                </a:lnTo>
                <a:lnTo>
                  <a:pt x="370" y="794"/>
                </a:lnTo>
                <a:lnTo>
                  <a:pt x="410" y="782"/>
                </a:lnTo>
                <a:lnTo>
                  <a:pt x="449" y="765"/>
                </a:lnTo>
                <a:lnTo>
                  <a:pt x="487" y="749"/>
                </a:lnTo>
                <a:lnTo>
                  <a:pt x="525" y="731"/>
                </a:lnTo>
                <a:lnTo>
                  <a:pt x="561" y="711"/>
                </a:lnTo>
                <a:lnTo>
                  <a:pt x="596" y="690"/>
                </a:lnTo>
                <a:lnTo>
                  <a:pt x="630" y="666"/>
                </a:lnTo>
                <a:lnTo>
                  <a:pt x="662" y="643"/>
                </a:lnTo>
                <a:lnTo>
                  <a:pt x="693" y="617"/>
                </a:lnTo>
                <a:lnTo>
                  <a:pt x="693" y="617"/>
                </a:lnTo>
                <a:lnTo>
                  <a:pt x="722" y="590"/>
                </a:lnTo>
                <a:lnTo>
                  <a:pt x="751" y="561"/>
                </a:lnTo>
                <a:lnTo>
                  <a:pt x="778" y="532"/>
                </a:lnTo>
                <a:lnTo>
                  <a:pt x="803" y="502"/>
                </a:lnTo>
                <a:lnTo>
                  <a:pt x="827" y="471"/>
                </a:lnTo>
                <a:lnTo>
                  <a:pt x="848" y="439"/>
                </a:lnTo>
                <a:lnTo>
                  <a:pt x="868" y="404"/>
                </a:lnTo>
                <a:lnTo>
                  <a:pt x="886" y="370"/>
                </a:lnTo>
                <a:lnTo>
                  <a:pt x="902" y="336"/>
                </a:lnTo>
                <a:lnTo>
                  <a:pt x="917" y="298"/>
                </a:lnTo>
                <a:lnTo>
                  <a:pt x="929" y="262"/>
                </a:lnTo>
                <a:lnTo>
                  <a:pt x="940" y="224"/>
                </a:lnTo>
                <a:lnTo>
                  <a:pt x="948" y="184"/>
                </a:lnTo>
                <a:lnTo>
                  <a:pt x="953" y="146"/>
                </a:lnTo>
                <a:lnTo>
                  <a:pt x="957" y="106"/>
                </a:lnTo>
                <a:lnTo>
                  <a:pt x="958" y="65"/>
                </a:lnTo>
                <a:lnTo>
                  <a:pt x="958" y="65"/>
                </a:lnTo>
                <a:lnTo>
                  <a:pt x="957" y="52"/>
                </a:lnTo>
                <a:lnTo>
                  <a:pt x="953" y="39"/>
                </a:lnTo>
                <a:lnTo>
                  <a:pt x="948" y="29"/>
                </a:lnTo>
                <a:lnTo>
                  <a:pt x="938" y="18"/>
                </a:lnTo>
                <a:lnTo>
                  <a:pt x="929" y="11"/>
                </a:lnTo>
                <a:lnTo>
                  <a:pt x="919" y="5"/>
                </a:lnTo>
                <a:lnTo>
                  <a:pt x="906" y="0"/>
                </a:lnTo>
                <a:lnTo>
                  <a:pt x="892" y="0"/>
                </a:lnTo>
                <a:lnTo>
                  <a:pt x="892" y="0"/>
                </a:lnTo>
                <a:lnTo>
                  <a:pt x="879" y="0"/>
                </a:lnTo>
                <a:lnTo>
                  <a:pt x="866" y="5"/>
                </a:lnTo>
                <a:lnTo>
                  <a:pt x="855" y="11"/>
                </a:lnTo>
                <a:lnTo>
                  <a:pt x="846" y="18"/>
                </a:lnTo>
                <a:lnTo>
                  <a:pt x="837" y="29"/>
                </a:lnTo>
                <a:lnTo>
                  <a:pt x="832" y="39"/>
                </a:lnTo>
                <a:lnTo>
                  <a:pt x="828" y="52"/>
                </a:lnTo>
                <a:lnTo>
                  <a:pt x="827" y="65"/>
                </a:lnTo>
                <a:lnTo>
                  <a:pt x="827" y="65"/>
                </a:lnTo>
                <a:lnTo>
                  <a:pt x="825" y="97"/>
                </a:lnTo>
                <a:lnTo>
                  <a:pt x="823" y="130"/>
                </a:lnTo>
                <a:lnTo>
                  <a:pt x="818" y="160"/>
                </a:lnTo>
                <a:lnTo>
                  <a:pt x="812" y="193"/>
                </a:lnTo>
                <a:lnTo>
                  <a:pt x="803" y="224"/>
                </a:lnTo>
                <a:lnTo>
                  <a:pt x="794" y="253"/>
                </a:lnTo>
                <a:lnTo>
                  <a:pt x="781" y="283"/>
                </a:lnTo>
                <a:lnTo>
                  <a:pt x="769" y="312"/>
                </a:lnTo>
                <a:lnTo>
                  <a:pt x="753" y="341"/>
                </a:lnTo>
                <a:lnTo>
                  <a:pt x="736" y="368"/>
                </a:lnTo>
                <a:lnTo>
                  <a:pt x="718" y="395"/>
                </a:lnTo>
                <a:lnTo>
                  <a:pt x="698" y="420"/>
                </a:lnTo>
                <a:lnTo>
                  <a:pt x="679" y="446"/>
                </a:lnTo>
                <a:lnTo>
                  <a:pt x="655" y="471"/>
                </a:lnTo>
                <a:lnTo>
                  <a:pt x="632" y="495"/>
                </a:lnTo>
                <a:lnTo>
                  <a:pt x="606" y="516"/>
                </a:lnTo>
                <a:lnTo>
                  <a:pt x="606" y="516"/>
                </a:lnTo>
                <a:lnTo>
                  <a:pt x="581" y="538"/>
                </a:lnTo>
                <a:lnTo>
                  <a:pt x="554" y="560"/>
                </a:lnTo>
                <a:lnTo>
                  <a:pt x="525" y="578"/>
                </a:lnTo>
                <a:lnTo>
                  <a:pt x="495" y="597"/>
                </a:lnTo>
                <a:lnTo>
                  <a:pt x="464" y="614"/>
                </a:lnTo>
                <a:lnTo>
                  <a:pt x="431" y="630"/>
                </a:lnTo>
                <a:lnTo>
                  <a:pt x="399" y="644"/>
                </a:lnTo>
                <a:lnTo>
                  <a:pt x="365" y="657"/>
                </a:lnTo>
                <a:lnTo>
                  <a:pt x="330" y="670"/>
                </a:lnTo>
                <a:lnTo>
                  <a:pt x="294" y="679"/>
                </a:lnTo>
                <a:lnTo>
                  <a:pt x="258" y="688"/>
                </a:lnTo>
                <a:lnTo>
                  <a:pt x="220" y="695"/>
                </a:lnTo>
                <a:lnTo>
                  <a:pt x="182" y="702"/>
                </a:lnTo>
                <a:lnTo>
                  <a:pt x="145" y="706"/>
                </a:lnTo>
                <a:lnTo>
                  <a:pt x="105" y="708"/>
                </a:lnTo>
                <a:lnTo>
                  <a:pt x="65" y="709"/>
                </a:lnTo>
                <a:lnTo>
                  <a:pt x="65" y="709"/>
                </a:lnTo>
                <a:lnTo>
                  <a:pt x="52" y="711"/>
                </a:lnTo>
                <a:lnTo>
                  <a:pt x="40" y="715"/>
                </a:lnTo>
                <a:lnTo>
                  <a:pt x="29" y="720"/>
                </a:lnTo>
                <a:lnTo>
                  <a:pt x="20" y="729"/>
                </a:lnTo>
                <a:lnTo>
                  <a:pt x="11" y="738"/>
                </a:lnTo>
                <a:lnTo>
                  <a:pt x="6" y="749"/>
                </a:lnTo>
                <a:lnTo>
                  <a:pt x="2" y="762"/>
                </a:lnTo>
                <a:lnTo>
                  <a:pt x="0" y="774"/>
                </a:lnTo>
                <a:lnTo>
                  <a:pt x="0" y="774"/>
                </a:lnTo>
                <a:lnTo>
                  <a:pt x="2" y="789"/>
                </a:lnTo>
                <a:lnTo>
                  <a:pt x="6" y="802"/>
                </a:lnTo>
                <a:lnTo>
                  <a:pt x="11" y="812"/>
                </a:lnTo>
                <a:lnTo>
                  <a:pt x="20" y="821"/>
                </a:lnTo>
                <a:lnTo>
                  <a:pt x="29" y="830"/>
                </a:lnTo>
                <a:lnTo>
                  <a:pt x="40" y="836"/>
                </a:lnTo>
                <a:lnTo>
                  <a:pt x="52" y="839"/>
                </a:lnTo>
                <a:lnTo>
                  <a:pt x="65" y="841"/>
                </a:lnTo>
                <a:lnTo>
                  <a:pt x="65" y="84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17">
            <a:extLst>
              <a:ext uri="{FF2B5EF4-FFF2-40B4-BE49-F238E27FC236}">
                <a16:creationId xmlns:a16="http://schemas.microsoft.com/office/drawing/2014/main" id="{C33C3B27-D8C1-4547-9995-E4ABA563250F}"/>
              </a:ext>
            </a:extLst>
          </p:cNvPr>
          <p:cNvSpPr>
            <a:spLocks/>
          </p:cNvSpPr>
          <p:nvPr/>
        </p:nvSpPr>
        <p:spPr bwMode="auto">
          <a:xfrm>
            <a:off x="6688461" y="2400136"/>
            <a:ext cx="560388" cy="560388"/>
          </a:xfrm>
          <a:custGeom>
            <a:avLst/>
            <a:gdLst>
              <a:gd name="T0" fmla="*/ 705 w 705"/>
              <a:gd name="T1" fmla="*/ 352 h 706"/>
              <a:gd name="T2" fmla="*/ 698 w 705"/>
              <a:gd name="T3" fmla="*/ 424 h 706"/>
              <a:gd name="T4" fmla="*/ 678 w 705"/>
              <a:gd name="T5" fmla="*/ 489 h 706"/>
              <a:gd name="T6" fmla="*/ 646 w 705"/>
              <a:gd name="T7" fmla="*/ 551 h 706"/>
              <a:gd name="T8" fmla="*/ 602 w 705"/>
              <a:gd name="T9" fmla="*/ 603 h 706"/>
              <a:gd name="T10" fmla="*/ 550 w 705"/>
              <a:gd name="T11" fmla="*/ 645 h 706"/>
              <a:gd name="T12" fmla="*/ 491 w 705"/>
              <a:gd name="T13" fmla="*/ 677 h 706"/>
              <a:gd name="T14" fmla="*/ 424 w 705"/>
              <a:gd name="T15" fmla="*/ 699 h 706"/>
              <a:gd name="T16" fmla="*/ 353 w 705"/>
              <a:gd name="T17" fmla="*/ 706 h 706"/>
              <a:gd name="T18" fmla="*/ 317 w 705"/>
              <a:gd name="T19" fmla="*/ 704 h 706"/>
              <a:gd name="T20" fmla="*/ 249 w 705"/>
              <a:gd name="T21" fmla="*/ 690 h 706"/>
              <a:gd name="T22" fmla="*/ 184 w 705"/>
              <a:gd name="T23" fmla="*/ 663 h 706"/>
              <a:gd name="T24" fmla="*/ 128 w 705"/>
              <a:gd name="T25" fmla="*/ 625 h 706"/>
              <a:gd name="T26" fmla="*/ 81 w 705"/>
              <a:gd name="T27" fmla="*/ 578 h 706"/>
              <a:gd name="T28" fmla="*/ 43 w 705"/>
              <a:gd name="T29" fmla="*/ 522 h 706"/>
              <a:gd name="T30" fmla="*/ 16 w 705"/>
              <a:gd name="T31" fmla="*/ 457 h 706"/>
              <a:gd name="T32" fmla="*/ 2 w 705"/>
              <a:gd name="T33" fmla="*/ 388 h 706"/>
              <a:gd name="T34" fmla="*/ 0 w 705"/>
              <a:gd name="T35" fmla="*/ 352 h 706"/>
              <a:gd name="T36" fmla="*/ 7 w 705"/>
              <a:gd name="T37" fmla="*/ 282 h 706"/>
              <a:gd name="T38" fmla="*/ 29 w 705"/>
              <a:gd name="T39" fmla="*/ 215 h 706"/>
              <a:gd name="T40" fmla="*/ 61 w 705"/>
              <a:gd name="T41" fmla="*/ 155 h 706"/>
              <a:gd name="T42" fmla="*/ 103 w 705"/>
              <a:gd name="T43" fmla="*/ 103 h 706"/>
              <a:gd name="T44" fmla="*/ 155 w 705"/>
              <a:gd name="T45" fmla="*/ 60 h 706"/>
              <a:gd name="T46" fmla="*/ 216 w 705"/>
              <a:gd name="T47" fmla="*/ 27 h 706"/>
              <a:gd name="T48" fmla="*/ 281 w 705"/>
              <a:gd name="T49" fmla="*/ 7 h 706"/>
              <a:gd name="T50" fmla="*/ 353 w 705"/>
              <a:gd name="T51" fmla="*/ 0 h 706"/>
              <a:gd name="T52" fmla="*/ 390 w 705"/>
              <a:gd name="T53" fmla="*/ 2 h 706"/>
              <a:gd name="T54" fmla="*/ 458 w 705"/>
              <a:gd name="T55" fmla="*/ 16 h 706"/>
              <a:gd name="T56" fmla="*/ 521 w 705"/>
              <a:gd name="T57" fmla="*/ 42 h 706"/>
              <a:gd name="T58" fmla="*/ 577 w 705"/>
              <a:gd name="T59" fmla="*/ 81 h 706"/>
              <a:gd name="T60" fmla="*/ 624 w 705"/>
              <a:gd name="T61" fmla="*/ 128 h 706"/>
              <a:gd name="T62" fmla="*/ 664 w 705"/>
              <a:gd name="T63" fmla="*/ 184 h 706"/>
              <a:gd name="T64" fmla="*/ 689 w 705"/>
              <a:gd name="T65" fmla="*/ 247 h 706"/>
              <a:gd name="T66" fmla="*/ 703 w 705"/>
              <a:gd name="T67" fmla="*/ 316 h 706"/>
              <a:gd name="T68" fmla="*/ 705 w 705"/>
              <a:gd name="T69" fmla="*/ 35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5" h="706">
                <a:moveTo>
                  <a:pt x="705" y="352"/>
                </a:moveTo>
                <a:lnTo>
                  <a:pt x="705" y="352"/>
                </a:lnTo>
                <a:lnTo>
                  <a:pt x="703" y="388"/>
                </a:lnTo>
                <a:lnTo>
                  <a:pt x="698" y="424"/>
                </a:lnTo>
                <a:lnTo>
                  <a:pt x="689" y="457"/>
                </a:lnTo>
                <a:lnTo>
                  <a:pt x="678" y="489"/>
                </a:lnTo>
                <a:lnTo>
                  <a:pt x="664" y="522"/>
                </a:lnTo>
                <a:lnTo>
                  <a:pt x="646" y="551"/>
                </a:lnTo>
                <a:lnTo>
                  <a:pt x="624" y="578"/>
                </a:lnTo>
                <a:lnTo>
                  <a:pt x="602" y="603"/>
                </a:lnTo>
                <a:lnTo>
                  <a:pt x="577" y="625"/>
                </a:lnTo>
                <a:lnTo>
                  <a:pt x="550" y="645"/>
                </a:lnTo>
                <a:lnTo>
                  <a:pt x="521" y="663"/>
                </a:lnTo>
                <a:lnTo>
                  <a:pt x="491" y="677"/>
                </a:lnTo>
                <a:lnTo>
                  <a:pt x="458" y="690"/>
                </a:lnTo>
                <a:lnTo>
                  <a:pt x="424" y="699"/>
                </a:lnTo>
                <a:lnTo>
                  <a:pt x="390" y="704"/>
                </a:lnTo>
                <a:lnTo>
                  <a:pt x="353" y="706"/>
                </a:lnTo>
                <a:lnTo>
                  <a:pt x="353" y="706"/>
                </a:lnTo>
                <a:lnTo>
                  <a:pt x="317" y="704"/>
                </a:lnTo>
                <a:lnTo>
                  <a:pt x="281" y="699"/>
                </a:lnTo>
                <a:lnTo>
                  <a:pt x="249" y="690"/>
                </a:lnTo>
                <a:lnTo>
                  <a:pt x="216" y="677"/>
                </a:lnTo>
                <a:lnTo>
                  <a:pt x="184" y="663"/>
                </a:lnTo>
                <a:lnTo>
                  <a:pt x="155" y="645"/>
                </a:lnTo>
                <a:lnTo>
                  <a:pt x="128" y="625"/>
                </a:lnTo>
                <a:lnTo>
                  <a:pt x="103" y="603"/>
                </a:lnTo>
                <a:lnTo>
                  <a:pt x="81" y="578"/>
                </a:lnTo>
                <a:lnTo>
                  <a:pt x="61" y="551"/>
                </a:lnTo>
                <a:lnTo>
                  <a:pt x="43" y="522"/>
                </a:lnTo>
                <a:lnTo>
                  <a:pt x="29" y="489"/>
                </a:lnTo>
                <a:lnTo>
                  <a:pt x="16" y="457"/>
                </a:lnTo>
                <a:lnTo>
                  <a:pt x="7" y="424"/>
                </a:lnTo>
                <a:lnTo>
                  <a:pt x="2" y="388"/>
                </a:lnTo>
                <a:lnTo>
                  <a:pt x="0" y="352"/>
                </a:lnTo>
                <a:lnTo>
                  <a:pt x="0" y="352"/>
                </a:lnTo>
                <a:lnTo>
                  <a:pt x="2" y="316"/>
                </a:lnTo>
                <a:lnTo>
                  <a:pt x="7" y="282"/>
                </a:lnTo>
                <a:lnTo>
                  <a:pt x="16" y="247"/>
                </a:lnTo>
                <a:lnTo>
                  <a:pt x="29" y="215"/>
                </a:lnTo>
                <a:lnTo>
                  <a:pt x="43" y="184"/>
                </a:lnTo>
                <a:lnTo>
                  <a:pt x="61" y="155"/>
                </a:lnTo>
                <a:lnTo>
                  <a:pt x="81" y="128"/>
                </a:lnTo>
                <a:lnTo>
                  <a:pt x="103" y="103"/>
                </a:lnTo>
                <a:lnTo>
                  <a:pt x="128" y="81"/>
                </a:lnTo>
                <a:lnTo>
                  <a:pt x="155" y="60"/>
                </a:lnTo>
                <a:lnTo>
                  <a:pt x="184" y="42"/>
                </a:lnTo>
                <a:lnTo>
                  <a:pt x="216" y="27"/>
                </a:lnTo>
                <a:lnTo>
                  <a:pt x="249" y="16"/>
                </a:lnTo>
                <a:lnTo>
                  <a:pt x="281" y="7"/>
                </a:lnTo>
                <a:lnTo>
                  <a:pt x="317" y="2"/>
                </a:lnTo>
                <a:lnTo>
                  <a:pt x="353" y="0"/>
                </a:lnTo>
                <a:lnTo>
                  <a:pt x="353" y="0"/>
                </a:lnTo>
                <a:lnTo>
                  <a:pt x="390" y="2"/>
                </a:lnTo>
                <a:lnTo>
                  <a:pt x="424" y="7"/>
                </a:lnTo>
                <a:lnTo>
                  <a:pt x="458" y="16"/>
                </a:lnTo>
                <a:lnTo>
                  <a:pt x="491" y="27"/>
                </a:lnTo>
                <a:lnTo>
                  <a:pt x="521" y="42"/>
                </a:lnTo>
                <a:lnTo>
                  <a:pt x="550" y="60"/>
                </a:lnTo>
                <a:lnTo>
                  <a:pt x="577" y="81"/>
                </a:lnTo>
                <a:lnTo>
                  <a:pt x="602" y="103"/>
                </a:lnTo>
                <a:lnTo>
                  <a:pt x="624" y="128"/>
                </a:lnTo>
                <a:lnTo>
                  <a:pt x="646" y="155"/>
                </a:lnTo>
                <a:lnTo>
                  <a:pt x="664" y="184"/>
                </a:lnTo>
                <a:lnTo>
                  <a:pt x="678" y="215"/>
                </a:lnTo>
                <a:lnTo>
                  <a:pt x="689" y="247"/>
                </a:lnTo>
                <a:lnTo>
                  <a:pt x="698" y="282"/>
                </a:lnTo>
                <a:lnTo>
                  <a:pt x="703" y="316"/>
                </a:lnTo>
                <a:lnTo>
                  <a:pt x="705" y="352"/>
                </a:lnTo>
                <a:lnTo>
                  <a:pt x="705" y="35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Oval 43">
            <a:extLst>
              <a:ext uri="{FF2B5EF4-FFF2-40B4-BE49-F238E27FC236}">
                <a16:creationId xmlns:a16="http://schemas.microsoft.com/office/drawing/2014/main" id="{3485A105-A584-4C68-AB3A-601B40876BA9}"/>
              </a:ext>
            </a:extLst>
          </p:cNvPr>
          <p:cNvSpPr/>
          <p:nvPr/>
        </p:nvSpPr>
        <p:spPr>
          <a:xfrm>
            <a:off x="5184590" y="2796874"/>
            <a:ext cx="1880993" cy="188099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Oval 44">
            <a:extLst>
              <a:ext uri="{FF2B5EF4-FFF2-40B4-BE49-F238E27FC236}">
                <a16:creationId xmlns:a16="http://schemas.microsoft.com/office/drawing/2014/main" id="{0A5182BB-FB0B-4B00-BE79-664E21F12CE5}"/>
              </a:ext>
            </a:extLst>
          </p:cNvPr>
          <p:cNvSpPr/>
          <p:nvPr/>
        </p:nvSpPr>
        <p:spPr>
          <a:xfrm>
            <a:off x="5299999" y="2912283"/>
            <a:ext cx="1650175" cy="1650175"/>
          </a:xfrm>
          <a:prstGeom prst="ellipse">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Rectangle 50">
            <a:extLst>
              <a:ext uri="{FF2B5EF4-FFF2-40B4-BE49-F238E27FC236}">
                <a16:creationId xmlns:a16="http://schemas.microsoft.com/office/drawing/2014/main" id="{569DCAE6-468A-444D-A282-7707575A52BC}"/>
              </a:ext>
            </a:extLst>
          </p:cNvPr>
          <p:cNvSpPr/>
          <p:nvPr/>
        </p:nvSpPr>
        <p:spPr>
          <a:xfrm>
            <a:off x="7454743" y="1076765"/>
            <a:ext cx="3350307" cy="369332"/>
          </a:xfrm>
          <a:prstGeom prst="rect">
            <a:avLst/>
          </a:prstGeom>
        </p:spPr>
        <p:txBody>
          <a:bodyPr wrap="square" lIns="91440" tIns="45720" rIns="91440" bIns="45720" anchor="t">
            <a:spAutoFit/>
          </a:bodyPr>
          <a:lstStyle/>
          <a:p>
            <a:pPr lvl="0"/>
            <a:endParaRPr lang="en-US" b="1" dirty="0">
              <a:solidFill>
                <a:schemeClr val="accent3"/>
              </a:solidFill>
              <a:cs typeface="Calibri Light"/>
            </a:endParaRPr>
          </a:p>
        </p:txBody>
      </p:sp>
      <p:sp>
        <p:nvSpPr>
          <p:cNvPr id="54" name="Freeform 5">
            <a:extLst>
              <a:ext uri="{FF2B5EF4-FFF2-40B4-BE49-F238E27FC236}">
                <a16:creationId xmlns:a16="http://schemas.microsoft.com/office/drawing/2014/main" id="{58A4D339-15DF-476B-83F4-EF13BA7330B8}"/>
              </a:ext>
            </a:extLst>
          </p:cNvPr>
          <p:cNvSpPr>
            <a:spLocks/>
          </p:cNvSpPr>
          <p:nvPr/>
        </p:nvSpPr>
        <p:spPr bwMode="auto">
          <a:xfrm>
            <a:off x="4953173" y="1378364"/>
            <a:ext cx="836613" cy="838200"/>
          </a:xfrm>
          <a:custGeom>
            <a:avLst/>
            <a:gdLst>
              <a:gd name="T0" fmla="*/ 1054 w 1054"/>
              <a:gd name="T1" fmla="*/ 555 h 1055"/>
              <a:gd name="T2" fmla="*/ 1043 w 1054"/>
              <a:gd name="T3" fmla="*/ 634 h 1055"/>
              <a:gd name="T4" fmla="*/ 1022 w 1054"/>
              <a:gd name="T5" fmla="*/ 708 h 1055"/>
              <a:gd name="T6" fmla="*/ 991 w 1054"/>
              <a:gd name="T7" fmla="*/ 779 h 1055"/>
              <a:gd name="T8" fmla="*/ 950 w 1054"/>
              <a:gd name="T9" fmla="*/ 842 h 1055"/>
              <a:gd name="T10" fmla="*/ 899 w 1054"/>
              <a:gd name="T11" fmla="*/ 900 h 1055"/>
              <a:gd name="T12" fmla="*/ 843 w 1054"/>
              <a:gd name="T13" fmla="*/ 950 h 1055"/>
              <a:gd name="T14" fmla="*/ 778 w 1054"/>
              <a:gd name="T15" fmla="*/ 992 h 1055"/>
              <a:gd name="T16" fmla="*/ 708 w 1054"/>
              <a:gd name="T17" fmla="*/ 1023 h 1055"/>
              <a:gd name="T18" fmla="*/ 634 w 1054"/>
              <a:gd name="T19" fmla="*/ 1044 h 1055"/>
              <a:gd name="T20" fmla="*/ 554 w 1054"/>
              <a:gd name="T21" fmla="*/ 1053 h 1055"/>
              <a:gd name="T22" fmla="*/ 500 w 1054"/>
              <a:gd name="T23" fmla="*/ 1053 h 1055"/>
              <a:gd name="T24" fmla="*/ 421 w 1054"/>
              <a:gd name="T25" fmla="*/ 1044 h 1055"/>
              <a:gd name="T26" fmla="*/ 345 w 1054"/>
              <a:gd name="T27" fmla="*/ 1023 h 1055"/>
              <a:gd name="T28" fmla="*/ 276 w 1054"/>
              <a:gd name="T29" fmla="*/ 992 h 1055"/>
              <a:gd name="T30" fmla="*/ 212 w 1054"/>
              <a:gd name="T31" fmla="*/ 950 h 1055"/>
              <a:gd name="T32" fmla="*/ 154 w 1054"/>
              <a:gd name="T33" fmla="*/ 900 h 1055"/>
              <a:gd name="T34" fmla="*/ 105 w 1054"/>
              <a:gd name="T35" fmla="*/ 842 h 1055"/>
              <a:gd name="T36" fmla="*/ 64 w 1054"/>
              <a:gd name="T37" fmla="*/ 779 h 1055"/>
              <a:gd name="T38" fmla="*/ 31 w 1054"/>
              <a:gd name="T39" fmla="*/ 708 h 1055"/>
              <a:gd name="T40" fmla="*/ 11 w 1054"/>
              <a:gd name="T41" fmla="*/ 634 h 1055"/>
              <a:gd name="T42" fmla="*/ 0 w 1054"/>
              <a:gd name="T43" fmla="*/ 555 h 1055"/>
              <a:gd name="T44" fmla="*/ 0 w 1054"/>
              <a:gd name="T45" fmla="*/ 501 h 1055"/>
              <a:gd name="T46" fmla="*/ 11 w 1054"/>
              <a:gd name="T47" fmla="*/ 421 h 1055"/>
              <a:gd name="T48" fmla="*/ 31 w 1054"/>
              <a:gd name="T49" fmla="*/ 345 h 1055"/>
              <a:gd name="T50" fmla="*/ 64 w 1054"/>
              <a:gd name="T51" fmla="*/ 275 h 1055"/>
              <a:gd name="T52" fmla="*/ 105 w 1054"/>
              <a:gd name="T53" fmla="*/ 212 h 1055"/>
              <a:gd name="T54" fmla="*/ 154 w 1054"/>
              <a:gd name="T55" fmla="*/ 154 h 1055"/>
              <a:gd name="T56" fmla="*/ 212 w 1054"/>
              <a:gd name="T57" fmla="*/ 105 h 1055"/>
              <a:gd name="T58" fmla="*/ 276 w 1054"/>
              <a:gd name="T59" fmla="*/ 64 h 1055"/>
              <a:gd name="T60" fmla="*/ 345 w 1054"/>
              <a:gd name="T61" fmla="*/ 31 h 1055"/>
              <a:gd name="T62" fmla="*/ 421 w 1054"/>
              <a:gd name="T63" fmla="*/ 9 h 1055"/>
              <a:gd name="T64" fmla="*/ 500 w 1054"/>
              <a:gd name="T65" fmla="*/ 0 h 1055"/>
              <a:gd name="T66" fmla="*/ 554 w 1054"/>
              <a:gd name="T67" fmla="*/ 0 h 1055"/>
              <a:gd name="T68" fmla="*/ 634 w 1054"/>
              <a:gd name="T69" fmla="*/ 9 h 1055"/>
              <a:gd name="T70" fmla="*/ 708 w 1054"/>
              <a:gd name="T71" fmla="*/ 31 h 1055"/>
              <a:gd name="T72" fmla="*/ 778 w 1054"/>
              <a:gd name="T73" fmla="*/ 64 h 1055"/>
              <a:gd name="T74" fmla="*/ 843 w 1054"/>
              <a:gd name="T75" fmla="*/ 105 h 1055"/>
              <a:gd name="T76" fmla="*/ 899 w 1054"/>
              <a:gd name="T77" fmla="*/ 154 h 1055"/>
              <a:gd name="T78" fmla="*/ 950 w 1054"/>
              <a:gd name="T79" fmla="*/ 212 h 1055"/>
              <a:gd name="T80" fmla="*/ 991 w 1054"/>
              <a:gd name="T81" fmla="*/ 275 h 1055"/>
              <a:gd name="T82" fmla="*/ 1022 w 1054"/>
              <a:gd name="T83" fmla="*/ 345 h 1055"/>
              <a:gd name="T84" fmla="*/ 1043 w 1054"/>
              <a:gd name="T85" fmla="*/ 421 h 1055"/>
              <a:gd name="T86" fmla="*/ 1054 w 1054"/>
              <a:gd name="T87" fmla="*/ 5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4" h="1055">
                <a:moveTo>
                  <a:pt x="1054" y="528"/>
                </a:moveTo>
                <a:lnTo>
                  <a:pt x="1054" y="528"/>
                </a:lnTo>
                <a:lnTo>
                  <a:pt x="1054" y="555"/>
                </a:lnTo>
                <a:lnTo>
                  <a:pt x="1051" y="582"/>
                </a:lnTo>
                <a:lnTo>
                  <a:pt x="1049" y="607"/>
                </a:lnTo>
                <a:lnTo>
                  <a:pt x="1043" y="634"/>
                </a:lnTo>
                <a:lnTo>
                  <a:pt x="1038" y="660"/>
                </a:lnTo>
                <a:lnTo>
                  <a:pt x="1031" y="685"/>
                </a:lnTo>
                <a:lnTo>
                  <a:pt x="1022" y="708"/>
                </a:lnTo>
                <a:lnTo>
                  <a:pt x="1013" y="732"/>
                </a:lnTo>
                <a:lnTo>
                  <a:pt x="1002" y="755"/>
                </a:lnTo>
                <a:lnTo>
                  <a:pt x="991" y="779"/>
                </a:lnTo>
                <a:lnTo>
                  <a:pt x="978" y="800"/>
                </a:lnTo>
                <a:lnTo>
                  <a:pt x="964" y="822"/>
                </a:lnTo>
                <a:lnTo>
                  <a:pt x="950" y="842"/>
                </a:lnTo>
                <a:lnTo>
                  <a:pt x="933" y="864"/>
                </a:lnTo>
                <a:lnTo>
                  <a:pt x="917" y="882"/>
                </a:lnTo>
                <a:lnTo>
                  <a:pt x="899" y="900"/>
                </a:lnTo>
                <a:lnTo>
                  <a:pt x="881" y="918"/>
                </a:lnTo>
                <a:lnTo>
                  <a:pt x="863" y="934"/>
                </a:lnTo>
                <a:lnTo>
                  <a:pt x="843" y="950"/>
                </a:lnTo>
                <a:lnTo>
                  <a:pt x="821" y="965"/>
                </a:lnTo>
                <a:lnTo>
                  <a:pt x="800" y="979"/>
                </a:lnTo>
                <a:lnTo>
                  <a:pt x="778" y="992"/>
                </a:lnTo>
                <a:lnTo>
                  <a:pt x="756" y="1003"/>
                </a:lnTo>
                <a:lnTo>
                  <a:pt x="733" y="1014"/>
                </a:lnTo>
                <a:lnTo>
                  <a:pt x="708" y="1023"/>
                </a:lnTo>
                <a:lnTo>
                  <a:pt x="684" y="1032"/>
                </a:lnTo>
                <a:lnTo>
                  <a:pt x="659" y="1039"/>
                </a:lnTo>
                <a:lnTo>
                  <a:pt x="634" y="1044"/>
                </a:lnTo>
                <a:lnTo>
                  <a:pt x="607" y="1048"/>
                </a:lnTo>
                <a:lnTo>
                  <a:pt x="581" y="1051"/>
                </a:lnTo>
                <a:lnTo>
                  <a:pt x="554" y="1053"/>
                </a:lnTo>
                <a:lnTo>
                  <a:pt x="527" y="1055"/>
                </a:lnTo>
                <a:lnTo>
                  <a:pt x="527" y="1055"/>
                </a:lnTo>
                <a:lnTo>
                  <a:pt x="500" y="1053"/>
                </a:lnTo>
                <a:lnTo>
                  <a:pt x="473" y="1051"/>
                </a:lnTo>
                <a:lnTo>
                  <a:pt x="446" y="1048"/>
                </a:lnTo>
                <a:lnTo>
                  <a:pt x="421" y="1044"/>
                </a:lnTo>
                <a:lnTo>
                  <a:pt x="396" y="1039"/>
                </a:lnTo>
                <a:lnTo>
                  <a:pt x="370" y="1032"/>
                </a:lnTo>
                <a:lnTo>
                  <a:pt x="345" y="1023"/>
                </a:lnTo>
                <a:lnTo>
                  <a:pt x="322" y="1014"/>
                </a:lnTo>
                <a:lnTo>
                  <a:pt x="298" y="1003"/>
                </a:lnTo>
                <a:lnTo>
                  <a:pt x="276" y="992"/>
                </a:lnTo>
                <a:lnTo>
                  <a:pt x="253" y="979"/>
                </a:lnTo>
                <a:lnTo>
                  <a:pt x="231" y="965"/>
                </a:lnTo>
                <a:lnTo>
                  <a:pt x="212" y="950"/>
                </a:lnTo>
                <a:lnTo>
                  <a:pt x="192" y="934"/>
                </a:lnTo>
                <a:lnTo>
                  <a:pt x="172" y="918"/>
                </a:lnTo>
                <a:lnTo>
                  <a:pt x="154" y="900"/>
                </a:lnTo>
                <a:lnTo>
                  <a:pt x="138" y="882"/>
                </a:lnTo>
                <a:lnTo>
                  <a:pt x="120" y="864"/>
                </a:lnTo>
                <a:lnTo>
                  <a:pt x="105" y="842"/>
                </a:lnTo>
                <a:lnTo>
                  <a:pt x="91" y="822"/>
                </a:lnTo>
                <a:lnTo>
                  <a:pt x="76" y="800"/>
                </a:lnTo>
                <a:lnTo>
                  <a:pt x="64" y="779"/>
                </a:lnTo>
                <a:lnTo>
                  <a:pt x="53" y="755"/>
                </a:lnTo>
                <a:lnTo>
                  <a:pt x="42" y="732"/>
                </a:lnTo>
                <a:lnTo>
                  <a:pt x="31" y="708"/>
                </a:lnTo>
                <a:lnTo>
                  <a:pt x="24" y="685"/>
                </a:lnTo>
                <a:lnTo>
                  <a:pt x="17" y="660"/>
                </a:lnTo>
                <a:lnTo>
                  <a:pt x="11" y="634"/>
                </a:lnTo>
                <a:lnTo>
                  <a:pt x="6" y="607"/>
                </a:lnTo>
                <a:lnTo>
                  <a:pt x="2" y="582"/>
                </a:lnTo>
                <a:lnTo>
                  <a:pt x="0" y="555"/>
                </a:lnTo>
                <a:lnTo>
                  <a:pt x="0" y="528"/>
                </a:lnTo>
                <a:lnTo>
                  <a:pt x="0" y="528"/>
                </a:lnTo>
                <a:lnTo>
                  <a:pt x="0" y="501"/>
                </a:lnTo>
                <a:lnTo>
                  <a:pt x="2" y="474"/>
                </a:lnTo>
                <a:lnTo>
                  <a:pt x="6" y="446"/>
                </a:lnTo>
                <a:lnTo>
                  <a:pt x="11" y="421"/>
                </a:lnTo>
                <a:lnTo>
                  <a:pt x="17" y="396"/>
                </a:lnTo>
                <a:lnTo>
                  <a:pt x="24" y="371"/>
                </a:lnTo>
                <a:lnTo>
                  <a:pt x="31" y="345"/>
                </a:lnTo>
                <a:lnTo>
                  <a:pt x="42" y="322"/>
                </a:lnTo>
                <a:lnTo>
                  <a:pt x="53" y="298"/>
                </a:lnTo>
                <a:lnTo>
                  <a:pt x="64" y="275"/>
                </a:lnTo>
                <a:lnTo>
                  <a:pt x="76" y="253"/>
                </a:lnTo>
                <a:lnTo>
                  <a:pt x="91" y="232"/>
                </a:lnTo>
                <a:lnTo>
                  <a:pt x="105" y="212"/>
                </a:lnTo>
                <a:lnTo>
                  <a:pt x="120" y="192"/>
                </a:lnTo>
                <a:lnTo>
                  <a:pt x="138" y="172"/>
                </a:lnTo>
                <a:lnTo>
                  <a:pt x="154" y="154"/>
                </a:lnTo>
                <a:lnTo>
                  <a:pt x="172" y="136"/>
                </a:lnTo>
                <a:lnTo>
                  <a:pt x="192" y="120"/>
                </a:lnTo>
                <a:lnTo>
                  <a:pt x="212" y="105"/>
                </a:lnTo>
                <a:lnTo>
                  <a:pt x="231" y="89"/>
                </a:lnTo>
                <a:lnTo>
                  <a:pt x="253" y="76"/>
                </a:lnTo>
                <a:lnTo>
                  <a:pt x="276" y="64"/>
                </a:lnTo>
                <a:lnTo>
                  <a:pt x="298" y="51"/>
                </a:lnTo>
                <a:lnTo>
                  <a:pt x="322" y="42"/>
                </a:lnTo>
                <a:lnTo>
                  <a:pt x="345" y="31"/>
                </a:lnTo>
                <a:lnTo>
                  <a:pt x="370" y="24"/>
                </a:lnTo>
                <a:lnTo>
                  <a:pt x="396" y="17"/>
                </a:lnTo>
                <a:lnTo>
                  <a:pt x="421" y="9"/>
                </a:lnTo>
                <a:lnTo>
                  <a:pt x="446" y="6"/>
                </a:lnTo>
                <a:lnTo>
                  <a:pt x="473" y="2"/>
                </a:lnTo>
                <a:lnTo>
                  <a:pt x="500" y="0"/>
                </a:lnTo>
                <a:lnTo>
                  <a:pt x="527" y="0"/>
                </a:lnTo>
                <a:lnTo>
                  <a:pt x="527" y="0"/>
                </a:lnTo>
                <a:lnTo>
                  <a:pt x="554" y="0"/>
                </a:lnTo>
                <a:lnTo>
                  <a:pt x="581" y="2"/>
                </a:lnTo>
                <a:lnTo>
                  <a:pt x="607" y="6"/>
                </a:lnTo>
                <a:lnTo>
                  <a:pt x="634" y="9"/>
                </a:lnTo>
                <a:lnTo>
                  <a:pt x="659" y="17"/>
                </a:lnTo>
                <a:lnTo>
                  <a:pt x="684" y="24"/>
                </a:lnTo>
                <a:lnTo>
                  <a:pt x="708" y="31"/>
                </a:lnTo>
                <a:lnTo>
                  <a:pt x="733" y="42"/>
                </a:lnTo>
                <a:lnTo>
                  <a:pt x="756" y="51"/>
                </a:lnTo>
                <a:lnTo>
                  <a:pt x="778" y="64"/>
                </a:lnTo>
                <a:lnTo>
                  <a:pt x="800" y="76"/>
                </a:lnTo>
                <a:lnTo>
                  <a:pt x="821" y="89"/>
                </a:lnTo>
                <a:lnTo>
                  <a:pt x="843" y="105"/>
                </a:lnTo>
                <a:lnTo>
                  <a:pt x="863" y="120"/>
                </a:lnTo>
                <a:lnTo>
                  <a:pt x="881" y="136"/>
                </a:lnTo>
                <a:lnTo>
                  <a:pt x="899" y="154"/>
                </a:lnTo>
                <a:lnTo>
                  <a:pt x="917" y="172"/>
                </a:lnTo>
                <a:lnTo>
                  <a:pt x="933" y="192"/>
                </a:lnTo>
                <a:lnTo>
                  <a:pt x="950" y="212"/>
                </a:lnTo>
                <a:lnTo>
                  <a:pt x="964" y="232"/>
                </a:lnTo>
                <a:lnTo>
                  <a:pt x="978" y="253"/>
                </a:lnTo>
                <a:lnTo>
                  <a:pt x="991" y="275"/>
                </a:lnTo>
                <a:lnTo>
                  <a:pt x="1002" y="298"/>
                </a:lnTo>
                <a:lnTo>
                  <a:pt x="1013" y="322"/>
                </a:lnTo>
                <a:lnTo>
                  <a:pt x="1022" y="345"/>
                </a:lnTo>
                <a:lnTo>
                  <a:pt x="1031" y="371"/>
                </a:lnTo>
                <a:lnTo>
                  <a:pt x="1038" y="396"/>
                </a:lnTo>
                <a:lnTo>
                  <a:pt x="1043" y="421"/>
                </a:lnTo>
                <a:lnTo>
                  <a:pt x="1049" y="446"/>
                </a:lnTo>
                <a:lnTo>
                  <a:pt x="1051" y="474"/>
                </a:lnTo>
                <a:lnTo>
                  <a:pt x="1054" y="501"/>
                </a:lnTo>
                <a:lnTo>
                  <a:pt x="1054" y="528"/>
                </a:lnTo>
                <a:lnTo>
                  <a:pt x="1054" y="528"/>
                </a:lnTo>
                <a:close/>
              </a:path>
            </a:pathLst>
          </a:custGeom>
          <a:solidFill>
            <a:schemeClr val="accent2"/>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57" name="Freeform 11">
            <a:extLst>
              <a:ext uri="{FF2B5EF4-FFF2-40B4-BE49-F238E27FC236}">
                <a16:creationId xmlns:a16="http://schemas.microsoft.com/office/drawing/2014/main" id="{5C4DC852-9481-4931-B80C-044F1C2FAD1C}"/>
              </a:ext>
            </a:extLst>
          </p:cNvPr>
          <p:cNvSpPr>
            <a:spLocks/>
          </p:cNvSpPr>
          <p:nvPr/>
        </p:nvSpPr>
        <p:spPr bwMode="auto">
          <a:xfrm>
            <a:off x="3788948" y="2601611"/>
            <a:ext cx="836613" cy="838200"/>
          </a:xfrm>
          <a:custGeom>
            <a:avLst/>
            <a:gdLst>
              <a:gd name="T0" fmla="*/ 1053 w 1054"/>
              <a:gd name="T1" fmla="*/ 555 h 1057"/>
              <a:gd name="T2" fmla="*/ 1043 w 1054"/>
              <a:gd name="T3" fmla="*/ 634 h 1057"/>
              <a:gd name="T4" fmla="*/ 1022 w 1054"/>
              <a:gd name="T5" fmla="*/ 710 h 1057"/>
              <a:gd name="T6" fmla="*/ 991 w 1054"/>
              <a:gd name="T7" fmla="*/ 780 h 1057"/>
              <a:gd name="T8" fmla="*/ 950 w 1054"/>
              <a:gd name="T9" fmla="*/ 843 h 1057"/>
              <a:gd name="T10" fmla="*/ 899 w 1054"/>
              <a:gd name="T11" fmla="*/ 901 h 1057"/>
              <a:gd name="T12" fmla="*/ 841 w 1054"/>
              <a:gd name="T13" fmla="*/ 952 h 1057"/>
              <a:gd name="T14" fmla="*/ 778 w 1054"/>
              <a:gd name="T15" fmla="*/ 992 h 1057"/>
              <a:gd name="T16" fmla="*/ 708 w 1054"/>
              <a:gd name="T17" fmla="*/ 1024 h 1057"/>
              <a:gd name="T18" fmla="*/ 634 w 1054"/>
              <a:gd name="T19" fmla="*/ 1046 h 1057"/>
              <a:gd name="T20" fmla="*/ 554 w 1054"/>
              <a:gd name="T21" fmla="*/ 1055 h 1057"/>
              <a:gd name="T22" fmla="*/ 500 w 1054"/>
              <a:gd name="T23" fmla="*/ 1055 h 1057"/>
              <a:gd name="T24" fmla="*/ 421 w 1054"/>
              <a:gd name="T25" fmla="*/ 1046 h 1057"/>
              <a:gd name="T26" fmla="*/ 345 w 1054"/>
              <a:gd name="T27" fmla="*/ 1024 h 1057"/>
              <a:gd name="T28" fmla="*/ 275 w 1054"/>
              <a:gd name="T29" fmla="*/ 992 h 1057"/>
              <a:gd name="T30" fmla="*/ 212 w 1054"/>
              <a:gd name="T31" fmla="*/ 952 h 1057"/>
              <a:gd name="T32" fmla="*/ 154 w 1054"/>
              <a:gd name="T33" fmla="*/ 901 h 1057"/>
              <a:gd name="T34" fmla="*/ 105 w 1054"/>
              <a:gd name="T35" fmla="*/ 843 h 1057"/>
              <a:gd name="T36" fmla="*/ 64 w 1054"/>
              <a:gd name="T37" fmla="*/ 780 h 1057"/>
              <a:gd name="T38" fmla="*/ 31 w 1054"/>
              <a:gd name="T39" fmla="*/ 710 h 1057"/>
              <a:gd name="T40" fmla="*/ 10 w 1054"/>
              <a:gd name="T41" fmla="*/ 634 h 1057"/>
              <a:gd name="T42" fmla="*/ 0 w 1054"/>
              <a:gd name="T43" fmla="*/ 555 h 1057"/>
              <a:gd name="T44" fmla="*/ 0 w 1054"/>
              <a:gd name="T45" fmla="*/ 500 h 1057"/>
              <a:gd name="T46" fmla="*/ 10 w 1054"/>
              <a:gd name="T47" fmla="*/ 423 h 1057"/>
              <a:gd name="T48" fmla="*/ 31 w 1054"/>
              <a:gd name="T49" fmla="*/ 347 h 1057"/>
              <a:gd name="T50" fmla="*/ 64 w 1054"/>
              <a:gd name="T51" fmla="*/ 276 h 1057"/>
              <a:gd name="T52" fmla="*/ 105 w 1054"/>
              <a:gd name="T53" fmla="*/ 213 h 1057"/>
              <a:gd name="T54" fmla="*/ 154 w 1054"/>
              <a:gd name="T55" fmla="*/ 155 h 1057"/>
              <a:gd name="T56" fmla="*/ 212 w 1054"/>
              <a:gd name="T57" fmla="*/ 105 h 1057"/>
              <a:gd name="T58" fmla="*/ 275 w 1054"/>
              <a:gd name="T59" fmla="*/ 65 h 1057"/>
              <a:gd name="T60" fmla="*/ 345 w 1054"/>
              <a:gd name="T61" fmla="*/ 33 h 1057"/>
              <a:gd name="T62" fmla="*/ 421 w 1054"/>
              <a:gd name="T63" fmla="*/ 11 h 1057"/>
              <a:gd name="T64" fmla="*/ 500 w 1054"/>
              <a:gd name="T65" fmla="*/ 2 h 1057"/>
              <a:gd name="T66" fmla="*/ 554 w 1054"/>
              <a:gd name="T67" fmla="*/ 2 h 1057"/>
              <a:gd name="T68" fmla="*/ 634 w 1054"/>
              <a:gd name="T69" fmla="*/ 11 h 1057"/>
              <a:gd name="T70" fmla="*/ 708 w 1054"/>
              <a:gd name="T71" fmla="*/ 33 h 1057"/>
              <a:gd name="T72" fmla="*/ 778 w 1054"/>
              <a:gd name="T73" fmla="*/ 65 h 1057"/>
              <a:gd name="T74" fmla="*/ 841 w 1054"/>
              <a:gd name="T75" fmla="*/ 105 h 1057"/>
              <a:gd name="T76" fmla="*/ 899 w 1054"/>
              <a:gd name="T77" fmla="*/ 155 h 1057"/>
              <a:gd name="T78" fmla="*/ 950 w 1054"/>
              <a:gd name="T79" fmla="*/ 213 h 1057"/>
              <a:gd name="T80" fmla="*/ 991 w 1054"/>
              <a:gd name="T81" fmla="*/ 276 h 1057"/>
              <a:gd name="T82" fmla="*/ 1022 w 1054"/>
              <a:gd name="T83" fmla="*/ 347 h 1057"/>
              <a:gd name="T84" fmla="*/ 1043 w 1054"/>
              <a:gd name="T85" fmla="*/ 423 h 1057"/>
              <a:gd name="T86" fmla="*/ 1053 w 1054"/>
              <a:gd name="T87" fmla="*/ 50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4" h="1057">
                <a:moveTo>
                  <a:pt x="1054" y="527"/>
                </a:moveTo>
                <a:lnTo>
                  <a:pt x="1054" y="527"/>
                </a:lnTo>
                <a:lnTo>
                  <a:pt x="1053" y="555"/>
                </a:lnTo>
                <a:lnTo>
                  <a:pt x="1051" y="582"/>
                </a:lnTo>
                <a:lnTo>
                  <a:pt x="1047" y="609"/>
                </a:lnTo>
                <a:lnTo>
                  <a:pt x="1043" y="634"/>
                </a:lnTo>
                <a:lnTo>
                  <a:pt x="1038" y="659"/>
                </a:lnTo>
                <a:lnTo>
                  <a:pt x="1031" y="685"/>
                </a:lnTo>
                <a:lnTo>
                  <a:pt x="1022" y="710"/>
                </a:lnTo>
                <a:lnTo>
                  <a:pt x="1013" y="733"/>
                </a:lnTo>
                <a:lnTo>
                  <a:pt x="1002" y="757"/>
                </a:lnTo>
                <a:lnTo>
                  <a:pt x="991" y="780"/>
                </a:lnTo>
                <a:lnTo>
                  <a:pt x="979" y="802"/>
                </a:lnTo>
                <a:lnTo>
                  <a:pt x="964" y="824"/>
                </a:lnTo>
                <a:lnTo>
                  <a:pt x="950" y="843"/>
                </a:lnTo>
                <a:lnTo>
                  <a:pt x="933" y="863"/>
                </a:lnTo>
                <a:lnTo>
                  <a:pt x="917" y="883"/>
                </a:lnTo>
                <a:lnTo>
                  <a:pt x="899" y="901"/>
                </a:lnTo>
                <a:lnTo>
                  <a:pt x="881" y="919"/>
                </a:lnTo>
                <a:lnTo>
                  <a:pt x="863" y="936"/>
                </a:lnTo>
                <a:lnTo>
                  <a:pt x="841" y="952"/>
                </a:lnTo>
                <a:lnTo>
                  <a:pt x="822" y="966"/>
                </a:lnTo>
                <a:lnTo>
                  <a:pt x="800" y="979"/>
                </a:lnTo>
                <a:lnTo>
                  <a:pt x="778" y="992"/>
                </a:lnTo>
                <a:lnTo>
                  <a:pt x="755" y="1004"/>
                </a:lnTo>
                <a:lnTo>
                  <a:pt x="731" y="1015"/>
                </a:lnTo>
                <a:lnTo>
                  <a:pt x="708" y="1024"/>
                </a:lnTo>
                <a:lnTo>
                  <a:pt x="684" y="1031"/>
                </a:lnTo>
                <a:lnTo>
                  <a:pt x="659" y="1039"/>
                </a:lnTo>
                <a:lnTo>
                  <a:pt x="634" y="1046"/>
                </a:lnTo>
                <a:lnTo>
                  <a:pt x="607" y="1049"/>
                </a:lnTo>
                <a:lnTo>
                  <a:pt x="582" y="1053"/>
                </a:lnTo>
                <a:lnTo>
                  <a:pt x="554" y="1055"/>
                </a:lnTo>
                <a:lnTo>
                  <a:pt x="527" y="1057"/>
                </a:lnTo>
                <a:lnTo>
                  <a:pt x="527" y="1057"/>
                </a:lnTo>
                <a:lnTo>
                  <a:pt x="500" y="1055"/>
                </a:lnTo>
                <a:lnTo>
                  <a:pt x="473" y="1053"/>
                </a:lnTo>
                <a:lnTo>
                  <a:pt x="446" y="1049"/>
                </a:lnTo>
                <a:lnTo>
                  <a:pt x="421" y="1046"/>
                </a:lnTo>
                <a:lnTo>
                  <a:pt x="396" y="1039"/>
                </a:lnTo>
                <a:lnTo>
                  <a:pt x="370" y="1031"/>
                </a:lnTo>
                <a:lnTo>
                  <a:pt x="345" y="1024"/>
                </a:lnTo>
                <a:lnTo>
                  <a:pt x="322" y="1015"/>
                </a:lnTo>
                <a:lnTo>
                  <a:pt x="298" y="1004"/>
                </a:lnTo>
                <a:lnTo>
                  <a:pt x="275" y="992"/>
                </a:lnTo>
                <a:lnTo>
                  <a:pt x="253" y="979"/>
                </a:lnTo>
                <a:lnTo>
                  <a:pt x="231" y="966"/>
                </a:lnTo>
                <a:lnTo>
                  <a:pt x="212" y="952"/>
                </a:lnTo>
                <a:lnTo>
                  <a:pt x="192" y="936"/>
                </a:lnTo>
                <a:lnTo>
                  <a:pt x="172" y="919"/>
                </a:lnTo>
                <a:lnTo>
                  <a:pt x="154" y="901"/>
                </a:lnTo>
                <a:lnTo>
                  <a:pt x="136" y="883"/>
                </a:lnTo>
                <a:lnTo>
                  <a:pt x="120" y="863"/>
                </a:lnTo>
                <a:lnTo>
                  <a:pt x="105" y="843"/>
                </a:lnTo>
                <a:lnTo>
                  <a:pt x="89" y="824"/>
                </a:lnTo>
                <a:lnTo>
                  <a:pt x="76" y="802"/>
                </a:lnTo>
                <a:lnTo>
                  <a:pt x="64" y="780"/>
                </a:lnTo>
                <a:lnTo>
                  <a:pt x="51" y="757"/>
                </a:lnTo>
                <a:lnTo>
                  <a:pt x="40" y="733"/>
                </a:lnTo>
                <a:lnTo>
                  <a:pt x="31" y="710"/>
                </a:lnTo>
                <a:lnTo>
                  <a:pt x="24" y="685"/>
                </a:lnTo>
                <a:lnTo>
                  <a:pt x="17" y="659"/>
                </a:lnTo>
                <a:lnTo>
                  <a:pt x="10" y="634"/>
                </a:lnTo>
                <a:lnTo>
                  <a:pt x="6" y="609"/>
                </a:lnTo>
                <a:lnTo>
                  <a:pt x="2" y="582"/>
                </a:lnTo>
                <a:lnTo>
                  <a:pt x="0" y="555"/>
                </a:lnTo>
                <a:lnTo>
                  <a:pt x="0" y="527"/>
                </a:lnTo>
                <a:lnTo>
                  <a:pt x="0" y="527"/>
                </a:lnTo>
                <a:lnTo>
                  <a:pt x="0" y="500"/>
                </a:lnTo>
                <a:lnTo>
                  <a:pt x="2" y="475"/>
                </a:lnTo>
                <a:lnTo>
                  <a:pt x="6" y="448"/>
                </a:lnTo>
                <a:lnTo>
                  <a:pt x="10" y="423"/>
                </a:lnTo>
                <a:lnTo>
                  <a:pt x="17" y="396"/>
                </a:lnTo>
                <a:lnTo>
                  <a:pt x="24" y="372"/>
                </a:lnTo>
                <a:lnTo>
                  <a:pt x="31" y="347"/>
                </a:lnTo>
                <a:lnTo>
                  <a:pt x="40" y="323"/>
                </a:lnTo>
                <a:lnTo>
                  <a:pt x="51" y="300"/>
                </a:lnTo>
                <a:lnTo>
                  <a:pt x="64" y="276"/>
                </a:lnTo>
                <a:lnTo>
                  <a:pt x="76" y="255"/>
                </a:lnTo>
                <a:lnTo>
                  <a:pt x="89" y="233"/>
                </a:lnTo>
                <a:lnTo>
                  <a:pt x="105" y="213"/>
                </a:lnTo>
                <a:lnTo>
                  <a:pt x="120" y="193"/>
                </a:lnTo>
                <a:lnTo>
                  <a:pt x="136" y="173"/>
                </a:lnTo>
                <a:lnTo>
                  <a:pt x="154" y="155"/>
                </a:lnTo>
                <a:lnTo>
                  <a:pt x="172" y="137"/>
                </a:lnTo>
                <a:lnTo>
                  <a:pt x="192" y="121"/>
                </a:lnTo>
                <a:lnTo>
                  <a:pt x="212" y="105"/>
                </a:lnTo>
                <a:lnTo>
                  <a:pt x="231" y="90"/>
                </a:lnTo>
                <a:lnTo>
                  <a:pt x="253" y="78"/>
                </a:lnTo>
                <a:lnTo>
                  <a:pt x="275" y="65"/>
                </a:lnTo>
                <a:lnTo>
                  <a:pt x="298" y="52"/>
                </a:lnTo>
                <a:lnTo>
                  <a:pt x="322" y="42"/>
                </a:lnTo>
                <a:lnTo>
                  <a:pt x="345" y="33"/>
                </a:lnTo>
                <a:lnTo>
                  <a:pt x="370" y="24"/>
                </a:lnTo>
                <a:lnTo>
                  <a:pt x="396" y="16"/>
                </a:lnTo>
                <a:lnTo>
                  <a:pt x="421" y="11"/>
                </a:lnTo>
                <a:lnTo>
                  <a:pt x="446" y="7"/>
                </a:lnTo>
                <a:lnTo>
                  <a:pt x="473" y="4"/>
                </a:lnTo>
                <a:lnTo>
                  <a:pt x="500" y="2"/>
                </a:lnTo>
                <a:lnTo>
                  <a:pt x="527" y="0"/>
                </a:lnTo>
                <a:lnTo>
                  <a:pt x="527" y="0"/>
                </a:lnTo>
                <a:lnTo>
                  <a:pt x="554" y="2"/>
                </a:lnTo>
                <a:lnTo>
                  <a:pt x="582" y="4"/>
                </a:lnTo>
                <a:lnTo>
                  <a:pt x="607" y="7"/>
                </a:lnTo>
                <a:lnTo>
                  <a:pt x="634" y="11"/>
                </a:lnTo>
                <a:lnTo>
                  <a:pt x="659" y="16"/>
                </a:lnTo>
                <a:lnTo>
                  <a:pt x="684" y="24"/>
                </a:lnTo>
                <a:lnTo>
                  <a:pt x="708" y="33"/>
                </a:lnTo>
                <a:lnTo>
                  <a:pt x="731" y="42"/>
                </a:lnTo>
                <a:lnTo>
                  <a:pt x="755" y="52"/>
                </a:lnTo>
                <a:lnTo>
                  <a:pt x="778" y="65"/>
                </a:lnTo>
                <a:lnTo>
                  <a:pt x="800" y="78"/>
                </a:lnTo>
                <a:lnTo>
                  <a:pt x="822" y="90"/>
                </a:lnTo>
                <a:lnTo>
                  <a:pt x="841" y="105"/>
                </a:lnTo>
                <a:lnTo>
                  <a:pt x="863" y="121"/>
                </a:lnTo>
                <a:lnTo>
                  <a:pt x="881" y="137"/>
                </a:lnTo>
                <a:lnTo>
                  <a:pt x="899" y="155"/>
                </a:lnTo>
                <a:lnTo>
                  <a:pt x="917" y="173"/>
                </a:lnTo>
                <a:lnTo>
                  <a:pt x="933" y="193"/>
                </a:lnTo>
                <a:lnTo>
                  <a:pt x="950" y="213"/>
                </a:lnTo>
                <a:lnTo>
                  <a:pt x="964" y="233"/>
                </a:lnTo>
                <a:lnTo>
                  <a:pt x="979" y="255"/>
                </a:lnTo>
                <a:lnTo>
                  <a:pt x="991" y="276"/>
                </a:lnTo>
                <a:lnTo>
                  <a:pt x="1002" y="300"/>
                </a:lnTo>
                <a:lnTo>
                  <a:pt x="1013" y="323"/>
                </a:lnTo>
                <a:lnTo>
                  <a:pt x="1022" y="347"/>
                </a:lnTo>
                <a:lnTo>
                  <a:pt x="1031" y="372"/>
                </a:lnTo>
                <a:lnTo>
                  <a:pt x="1038" y="396"/>
                </a:lnTo>
                <a:lnTo>
                  <a:pt x="1043" y="423"/>
                </a:lnTo>
                <a:lnTo>
                  <a:pt x="1047" y="448"/>
                </a:lnTo>
                <a:lnTo>
                  <a:pt x="1051" y="475"/>
                </a:lnTo>
                <a:lnTo>
                  <a:pt x="1053" y="500"/>
                </a:lnTo>
                <a:lnTo>
                  <a:pt x="1054" y="527"/>
                </a:lnTo>
                <a:lnTo>
                  <a:pt x="1054" y="527"/>
                </a:lnTo>
                <a:close/>
              </a:path>
            </a:pathLst>
          </a:custGeom>
          <a:solidFill>
            <a:schemeClr val="accent1"/>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62" name="Freeform 29">
            <a:extLst>
              <a:ext uri="{FF2B5EF4-FFF2-40B4-BE49-F238E27FC236}">
                <a16:creationId xmlns:a16="http://schemas.microsoft.com/office/drawing/2014/main" id="{C5594BC2-AA9D-4A95-B7EA-43A8F86BB893}"/>
              </a:ext>
            </a:extLst>
          </p:cNvPr>
          <p:cNvSpPr>
            <a:spLocks/>
          </p:cNvSpPr>
          <p:nvPr/>
        </p:nvSpPr>
        <p:spPr bwMode="auto">
          <a:xfrm>
            <a:off x="4953173" y="5241167"/>
            <a:ext cx="836613" cy="836613"/>
          </a:xfrm>
          <a:custGeom>
            <a:avLst/>
            <a:gdLst>
              <a:gd name="T0" fmla="*/ 1054 w 1054"/>
              <a:gd name="T1" fmla="*/ 555 h 1055"/>
              <a:gd name="T2" fmla="*/ 1043 w 1054"/>
              <a:gd name="T3" fmla="*/ 634 h 1055"/>
              <a:gd name="T4" fmla="*/ 1021 w 1054"/>
              <a:gd name="T5" fmla="*/ 710 h 1055"/>
              <a:gd name="T6" fmla="*/ 990 w 1054"/>
              <a:gd name="T7" fmla="*/ 778 h 1055"/>
              <a:gd name="T8" fmla="*/ 949 w 1054"/>
              <a:gd name="T9" fmla="*/ 843 h 1055"/>
              <a:gd name="T10" fmla="*/ 898 w 1054"/>
              <a:gd name="T11" fmla="*/ 901 h 1055"/>
              <a:gd name="T12" fmla="*/ 842 w 1054"/>
              <a:gd name="T13" fmla="*/ 950 h 1055"/>
              <a:gd name="T14" fmla="*/ 777 w 1054"/>
              <a:gd name="T15" fmla="*/ 992 h 1055"/>
              <a:gd name="T16" fmla="*/ 707 w 1054"/>
              <a:gd name="T17" fmla="*/ 1022 h 1055"/>
              <a:gd name="T18" fmla="*/ 633 w 1054"/>
              <a:gd name="T19" fmla="*/ 1044 h 1055"/>
              <a:gd name="T20" fmla="*/ 554 w 1054"/>
              <a:gd name="T21" fmla="*/ 1055 h 1055"/>
              <a:gd name="T22" fmla="*/ 500 w 1054"/>
              <a:gd name="T23" fmla="*/ 1055 h 1055"/>
              <a:gd name="T24" fmla="*/ 420 w 1054"/>
              <a:gd name="T25" fmla="*/ 1044 h 1055"/>
              <a:gd name="T26" fmla="*/ 344 w 1054"/>
              <a:gd name="T27" fmla="*/ 1022 h 1055"/>
              <a:gd name="T28" fmla="*/ 276 w 1054"/>
              <a:gd name="T29" fmla="*/ 992 h 1055"/>
              <a:gd name="T30" fmla="*/ 211 w 1054"/>
              <a:gd name="T31" fmla="*/ 950 h 1055"/>
              <a:gd name="T32" fmla="*/ 153 w 1054"/>
              <a:gd name="T33" fmla="*/ 901 h 1055"/>
              <a:gd name="T34" fmla="*/ 104 w 1054"/>
              <a:gd name="T35" fmla="*/ 843 h 1055"/>
              <a:gd name="T36" fmla="*/ 63 w 1054"/>
              <a:gd name="T37" fmla="*/ 778 h 1055"/>
              <a:gd name="T38" fmla="*/ 30 w 1054"/>
              <a:gd name="T39" fmla="*/ 710 h 1055"/>
              <a:gd name="T40" fmla="*/ 11 w 1054"/>
              <a:gd name="T41" fmla="*/ 634 h 1055"/>
              <a:gd name="T42" fmla="*/ 0 w 1054"/>
              <a:gd name="T43" fmla="*/ 555 h 1055"/>
              <a:gd name="T44" fmla="*/ 0 w 1054"/>
              <a:gd name="T45" fmla="*/ 500 h 1055"/>
              <a:gd name="T46" fmla="*/ 11 w 1054"/>
              <a:gd name="T47" fmla="*/ 421 h 1055"/>
              <a:gd name="T48" fmla="*/ 30 w 1054"/>
              <a:gd name="T49" fmla="*/ 347 h 1055"/>
              <a:gd name="T50" fmla="*/ 63 w 1054"/>
              <a:gd name="T51" fmla="*/ 276 h 1055"/>
              <a:gd name="T52" fmla="*/ 104 w 1054"/>
              <a:gd name="T53" fmla="*/ 211 h 1055"/>
              <a:gd name="T54" fmla="*/ 153 w 1054"/>
              <a:gd name="T55" fmla="*/ 154 h 1055"/>
              <a:gd name="T56" fmla="*/ 211 w 1054"/>
              <a:gd name="T57" fmla="*/ 105 h 1055"/>
              <a:gd name="T58" fmla="*/ 276 w 1054"/>
              <a:gd name="T59" fmla="*/ 63 h 1055"/>
              <a:gd name="T60" fmla="*/ 344 w 1054"/>
              <a:gd name="T61" fmla="*/ 33 h 1055"/>
              <a:gd name="T62" fmla="*/ 420 w 1054"/>
              <a:gd name="T63" fmla="*/ 11 h 1055"/>
              <a:gd name="T64" fmla="*/ 500 w 1054"/>
              <a:gd name="T65" fmla="*/ 0 h 1055"/>
              <a:gd name="T66" fmla="*/ 554 w 1054"/>
              <a:gd name="T67" fmla="*/ 0 h 1055"/>
              <a:gd name="T68" fmla="*/ 633 w 1054"/>
              <a:gd name="T69" fmla="*/ 11 h 1055"/>
              <a:gd name="T70" fmla="*/ 707 w 1054"/>
              <a:gd name="T71" fmla="*/ 33 h 1055"/>
              <a:gd name="T72" fmla="*/ 777 w 1054"/>
              <a:gd name="T73" fmla="*/ 63 h 1055"/>
              <a:gd name="T74" fmla="*/ 842 w 1054"/>
              <a:gd name="T75" fmla="*/ 105 h 1055"/>
              <a:gd name="T76" fmla="*/ 898 w 1054"/>
              <a:gd name="T77" fmla="*/ 154 h 1055"/>
              <a:gd name="T78" fmla="*/ 949 w 1054"/>
              <a:gd name="T79" fmla="*/ 211 h 1055"/>
              <a:gd name="T80" fmla="*/ 990 w 1054"/>
              <a:gd name="T81" fmla="*/ 276 h 1055"/>
              <a:gd name="T82" fmla="*/ 1021 w 1054"/>
              <a:gd name="T83" fmla="*/ 347 h 1055"/>
              <a:gd name="T84" fmla="*/ 1043 w 1054"/>
              <a:gd name="T85" fmla="*/ 421 h 1055"/>
              <a:gd name="T86" fmla="*/ 1054 w 1054"/>
              <a:gd name="T87" fmla="*/ 50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4" h="1055">
                <a:moveTo>
                  <a:pt x="1054" y="527"/>
                </a:moveTo>
                <a:lnTo>
                  <a:pt x="1054" y="527"/>
                </a:lnTo>
                <a:lnTo>
                  <a:pt x="1054" y="555"/>
                </a:lnTo>
                <a:lnTo>
                  <a:pt x="1050" y="582"/>
                </a:lnTo>
                <a:lnTo>
                  <a:pt x="1048" y="609"/>
                </a:lnTo>
                <a:lnTo>
                  <a:pt x="1043" y="634"/>
                </a:lnTo>
                <a:lnTo>
                  <a:pt x="1037" y="659"/>
                </a:lnTo>
                <a:lnTo>
                  <a:pt x="1030" y="685"/>
                </a:lnTo>
                <a:lnTo>
                  <a:pt x="1021" y="710"/>
                </a:lnTo>
                <a:lnTo>
                  <a:pt x="1012" y="733"/>
                </a:lnTo>
                <a:lnTo>
                  <a:pt x="1001" y="757"/>
                </a:lnTo>
                <a:lnTo>
                  <a:pt x="990" y="778"/>
                </a:lnTo>
                <a:lnTo>
                  <a:pt x="978" y="802"/>
                </a:lnTo>
                <a:lnTo>
                  <a:pt x="963" y="822"/>
                </a:lnTo>
                <a:lnTo>
                  <a:pt x="949" y="843"/>
                </a:lnTo>
                <a:lnTo>
                  <a:pt x="933" y="863"/>
                </a:lnTo>
                <a:lnTo>
                  <a:pt x="916" y="883"/>
                </a:lnTo>
                <a:lnTo>
                  <a:pt x="898" y="901"/>
                </a:lnTo>
                <a:lnTo>
                  <a:pt x="880" y="918"/>
                </a:lnTo>
                <a:lnTo>
                  <a:pt x="862" y="936"/>
                </a:lnTo>
                <a:lnTo>
                  <a:pt x="842" y="950"/>
                </a:lnTo>
                <a:lnTo>
                  <a:pt x="821" y="964"/>
                </a:lnTo>
                <a:lnTo>
                  <a:pt x="799" y="979"/>
                </a:lnTo>
                <a:lnTo>
                  <a:pt x="777" y="992"/>
                </a:lnTo>
                <a:lnTo>
                  <a:pt x="754" y="1002"/>
                </a:lnTo>
                <a:lnTo>
                  <a:pt x="731" y="1013"/>
                </a:lnTo>
                <a:lnTo>
                  <a:pt x="707" y="1022"/>
                </a:lnTo>
                <a:lnTo>
                  <a:pt x="684" y="1031"/>
                </a:lnTo>
                <a:lnTo>
                  <a:pt x="658" y="1039"/>
                </a:lnTo>
                <a:lnTo>
                  <a:pt x="633" y="1044"/>
                </a:lnTo>
                <a:lnTo>
                  <a:pt x="606" y="1049"/>
                </a:lnTo>
                <a:lnTo>
                  <a:pt x="581" y="1053"/>
                </a:lnTo>
                <a:lnTo>
                  <a:pt x="554" y="1055"/>
                </a:lnTo>
                <a:lnTo>
                  <a:pt x="527" y="1055"/>
                </a:lnTo>
                <a:lnTo>
                  <a:pt x="527" y="1055"/>
                </a:lnTo>
                <a:lnTo>
                  <a:pt x="500" y="1055"/>
                </a:lnTo>
                <a:lnTo>
                  <a:pt x="472" y="1053"/>
                </a:lnTo>
                <a:lnTo>
                  <a:pt x="445" y="1049"/>
                </a:lnTo>
                <a:lnTo>
                  <a:pt x="420" y="1044"/>
                </a:lnTo>
                <a:lnTo>
                  <a:pt x="395" y="1039"/>
                </a:lnTo>
                <a:lnTo>
                  <a:pt x="370" y="1031"/>
                </a:lnTo>
                <a:lnTo>
                  <a:pt x="344" y="1022"/>
                </a:lnTo>
                <a:lnTo>
                  <a:pt x="321" y="1013"/>
                </a:lnTo>
                <a:lnTo>
                  <a:pt x="297" y="1002"/>
                </a:lnTo>
                <a:lnTo>
                  <a:pt x="276" y="992"/>
                </a:lnTo>
                <a:lnTo>
                  <a:pt x="252" y="979"/>
                </a:lnTo>
                <a:lnTo>
                  <a:pt x="231" y="964"/>
                </a:lnTo>
                <a:lnTo>
                  <a:pt x="211" y="950"/>
                </a:lnTo>
                <a:lnTo>
                  <a:pt x="191" y="936"/>
                </a:lnTo>
                <a:lnTo>
                  <a:pt x="171" y="918"/>
                </a:lnTo>
                <a:lnTo>
                  <a:pt x="153" y="901"/>
                </a:lnTo>
                <a:lnTo>
                  <a:pt x="137" y="883"/>
                </a:lnTo>
                <a:lnTo>
                  <a:pt x="119" y="863"/>
                </a:lnTo>
                <a:lnTo>
                  <a:pt x="104" y="843"/>
                </a:lnTo>
                <a:lnTo>
                  <a:pt x="90" y="822"/>
                </a:lnTo>
                <a:lnTo>
                  <a:pt x="76" y="802"/>
                </a:lnTo>
                <a:lnTo>
                  <a:pt x="63" y="778"/>
                </a:lnTo>
                <a:lnTo>
                  <a:pt x="50" y="757"/>
                </a:lnTo>
                <a:lnTo>
                  <a:pt x="41" y="733"/>
                </a:lnTo>
                <a:lnTo>
                  <a:pt x="30" y="710"/>
                </a:lnTo>
                <a:lnTo>
                  <a:pt x="23" y="685"/>
                </a:lnTo>
                <a:lnTo>
                  <a:pt x="16" y="659"/>
                </a:lnTo>
                <a:lnTo>
                  <a:pt x="11" y="634"/>
                </a:lnTo>
                <a:lnTo>
                  <a:pt x="5" y="609"/>
                </a:lnTo>
                <a:lnTo>
                  <a:pt x="2" y="582"/>
                </a:lnTo>
                <a:lnTo>
                  <a:pt x="0" y="555"/>
                </a:lnTo>
                <a:lnTo>
                  <a:pt x="0" y="527"/>
                </a:lnTo>
                <a:lnTo>
                  <a:pt x="0" y="527"/>
                </a:lnTo>
                <a:lnTo>
                  <a:pt x="0" y="500"/>
                </a:lnTo>
                <a:lnTo>
                  <a:pt x="2" y="473"/>
                </a:lnTo>
                <a:lnTo>
                  <a:pt x="5" y="448"/>
                </a:lnTo>
                <a:lnTo>
                  <a:pt x="11" y="421"/>
                </a:lnTo>
                <a:lnTo>
                  <a:pt x="16" y="396"/>
                </a:lnTo>
                <a:lnTo>
                  <a:pt x="23" y="370"/>
                </a:lnTo>
                <a:lnTo>
                  <a:pt x="30" y="347"/>
                </a:lnTo>
                <a:lnTo>
                  <a:pt x="41" y="322"/>
                </a:lnTo>
                <a:lnTo>
                  <a:pt x="50" y="298"/>
                </a:lnTo>
                <a:lnTo>
                  <a:pt x="63" y="276"/>
                </a:lnTo>
                <a:lnTo>
                  <a:pt x="76" y="255"/>
                </a:lnTo>
                <a:lnTo>
                  <a:pt x="90" y="233"/>
                </a:lnTo>
                <a:lnTo>
                  <a:pt x="104" y="211"/>
                </a:lnTo>
                <a:lnTo>
                  <a:pt x="119" y="192"/>
                </a:lnTo>
                <a:lnTo>
                  <a:pt x="137" y="173"/>
                </a:lnTo>
                <a:lnTo>
                  <a:pt x="153" y="154"/>
                </a:lnTo>
                <a:lnTo>
                  <a:pt x="171" y="137"/>
                </a:lnTo>
                <a:lnTo>
                  <a:pt x="191" y="121"/>
                </a:lnTo>
                <a:lnTo>
                  <a:pt x="211" y="105"/>
                </a:lnTo>
                <a:lnTo>
                  <a:pt x="231" y="90"/>
                </a:lnTo>
                <a:lnTo>
                  <a:pt x="252" y="76"/>
                </a:lnTo>
                <a:lnTo>
                  <a:pt x="276" y="63"/>
                </a:lnTo>
                <a:lnTo>
                  <a:pt x="297" y="52"/>
                </a:lnTo>
                <a:lnTo>
                  <a:pt x="321" y="42"/>
                </a:lnTo>
                <a:lnTo>
                  <a:pt x="344" y="33"/>
                </a:lnTo>
                <a:lnTo>
                  <a:pt x="370" y="24"/>
                </a:lnTo>
                <a:lnTo>
                  <a:pt x="395" y="16"/>
                </a:lnTo>
                <a:lnTo>
                  <a:pt x="420" y="11"/>
                </a:lnTo>
                <a:lnTo>
                  <a:pt x="445" y="6"/>
                </a:lnTo>
                <a:lnTo>
                  <a:pt x="472" y="2"/>
                </a:lnTo>
                <a:lnTo>
                  <a:pt x="500" y="0"/>
                </a:lnTo>
                <a:lnTo>
                  <a:pt x="527" y="0"/>
                </a:lnTo>
                <a:lnTo>
                  <a:pt x="527" y="0"/>
                </a:lnTo>
                <a:lnTo>
                  <a:pt x="554" y="0"/>
                </a:lnTo>
                <a:lnTo>
                  <a:pt x="581" y="2"/>
                </a:lnTo>
                <a:lnTo>
                  <a:pt x="606" y="6"/>
                </a:lnTo>
                <a:lnTo>
                  <a:pt x="633" y="11"/>
                </a:lnTo>
                <a:lnTo>
                  <a:pt x="658" y="16"/>
                </a:lnTo>
                <a:lnTo>
                  <a:pt x="684" y="24"/>
                </a:lnTo>
                <a:lnTo>
                  <a:pt x="707" y="33"/>
                </a:lnTo>
                <a:lnTo>
                  <a:pt x="731" y="42"/>
                </a:lnTo>
                <a:lnTo>
                  <a:pt x="754" y="52"/>
                </a:lnTo>
                <a:lnTo>
                  <a:pt x="777" y="63"/>
                </a:lnTo>
                <a:lnTo>
                  <a:pt x="799" y="76"/>
                </a:lnTo>
                <a:lnTo>
                  <a:pt x="821" y="90"/>
                </a:lnTo>
                <a:lnTo>
                  <a:pt x="842" y="105"/>
                </a:lnTo>
                <a:lnTo>
                  <a:pt x="862" y="121"/>
                </a:lnTo>
                <a:lnTo>
                  <a:pt x="880" y="137"/>
                </a:lnTo>
                <a:lnTo>
                  <a:pt x="898" y="154"/>
                </a:lnTo>
                <a:lnTo>
                  <a:pt x="916" y="173"/>
                </a:lnTo>
                <a:lnTo>
                  <a:pt x="933" y="192"/>
                </a:lnTo>
                <a:lnTo>
                  <a:pt x="949" y="211"/>
                </a:lnTo>
                <a:lnTo>
                  <a:pt x="963" y="233"/>
                </a:lnTo>
                <a:lnTo>
                  <a:pt x="978" y="255"/>
                </a:lnTo>
                <a:lnTo>
                  <a:pt x="990" y="276"/>
                </a:lnTo>
                <a:lnTo>
                  <a:pt x="1001" y="298"/>
                </a:lnTo>
                <a:lnTo>
                  <a:pt x="1012" y="322"/>
                </a:lnTo>
                <a:lnTo>
                  <a:pt x="1021" y="347"/>
                </a:lnTo>
                <a:lnTo>
                  <a:pt x="1030" y="370"/>
                </a:lnTo>
                <a:lnTo>
                  <a:pt x="1037" y="396"/>
                </a:lnTo>
                <a:lnTo>
                  <a:pt x="1043" y="421"/>
                </a:lnTo>
                <a:lnTo>
                  <a:pt x="1048" y="448"/>
                </a:lnTo>
                <a:lnTo>
                  <a:pt x="1050" y="473"/>
                </a:lnTo>
                <a:lnTo>
                  <a:pt x="1054" y="500"/>
                </a:lnTo>
                <a:lnTo>
                  <a:pt x="1054" y="527"/>
                </a:lnTo>
                <a:lnTo>
                  <a:pt x="1054" y="527"/>
                </a:lnTo>
                <a:close/>
              </a:path>
            </a:pathLst>
          </a:custGeom>
          <a:solidFill>
            <a:schemeClr val="accent3"/>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67" name="Freeform 12">
            <a:extLst>
              <a:ext uri="{FF2B5EF4-FFF2-40B4-BE49-F238E27FC236}">
                <a16:creationId xmlns:a16="http://schemas.microsoft.com/office/drawing/2014/main" id="{0B7E83D6-8223-467F-A3EB-937FAFA27D72}"/>
              </a:ext>
            </a:extLst>
          </p:cNvPr>
          <p:cNvSpPr>
            <a:spLocks/>
          </p:cNvSpPr>
          <p:nvPr/>
        </p:nvSpPr>
        <p:spPr bwMode="auto">
          <a:xfrm>
            <a:off x="3848314" y="4058142"/>
            <a:ext cx="838200" cy="836613"/>
          </a:xfrm>
          <a:custGeom>
            <a:avLst/>
            <a:gdLst>
              <a:gd name="T0" fmla="*/ 1054 w 1056"/>
              <a:gd name="T1" fmla="*/ 555 h 1055"/>
              <a:gd name="T2" fmla="*/ 1045 w 1056"/>
              <a:gd name="T3" fmla="*/ 634 h 1055"/>
              <a:gd name="T4" fmla="*/ 1023 w 1056"/>
              <a:gd name="T5" fmla="*/ 710 h 1055"/>
              <a:gd name="T6" fmla="*/ 991 w 1056"/>
              <a:gd name="T7" fmla="*/ 779 h 1055"/>
              <a:gd name="T8" fmla="*/ 951 w 1056"/>
              <a:gd name="T9" fmla="*/ 844 h 1055"/>
              <a:gd name="T10" fmla="*/ 900 w 1056"/>
              <a:gd name="T11" fmla="*/ 901 h 1055"/>
              <a:gd name="T12" fmla="*/ 843 w 1056"/>
              <a:gd name="T13" fmla="*/ 950 h 1055"/>
              <a:gd name="T14" fmla="*/ 780 w 1056"/>
              <a:gd name="T15" fmla="*/ 992 h 1055"/>
              <a:gd name="T16" fmla="*/ 709 w 1056"/>
              <a:gd name="T17" fmla="*/ 1024 h 1055"/>
              <a:gd name="T18" fmla="*/ 633 w 1056"/>
              <a:gd name="T19" fmla="*/ 1044 h 1055"/>
              <a:gd name="T20" fmla="*/ 556 w 1056"/>
              <a:gd name="T21" fmla="*/ 1055 h 1055"/>
              <a:gd name="T22" fmla="*/ 502 w 1056"/>
              <a:gd name="T23" fmla="*/ 1055 h 1055"/>
              <a:gd name="T24" fmla="*/ 422 w 1056"/>
              <a:gd name="T25" fmla="*/ 1044 h 1055"/>
              <a:gd name="T26" fmla="*/ 346 w 1056"/>
              <a:gd name="T27" fmla="*/ 1024 h 1055"/>
              <a:gd name="T28" fmla="*/ 276 w 1056"/>
              <a:gd name="T29" fmla="*/ 992 h 1055"/>
              <a:gd name="T30" fmla="*/ 213 w 1056"/>
              <a:gd name="T31" fmla="*/ 950 h 1055"/>
              <a:gd name="T32" fmla="*/ 155 w 1056"/>
              <a:gd name="T33" fmla="*/ 901 h 1055"/>
              <a:gd name="T34" fmla="*/ 105 w 1056"/>
              <a:gd name="T35" fmla="*/ 844 h 1055"/>
              <a:gd name="T36" fmla="*/ 65 w 1056"/>
              <a:gd name="T37" fmla="*/ 779 h 1055"/>
              <a:gd name="T38" fmla="*/ 32 w 1056"/>
              <a:gd name="T39" fmla="*/ 710 h 1055"/>
              <a:gd name="T40" fmla="*/ 11 w 1056"/>
              <a:gd name="T41" fmla="*/ 634 h 1055"/>
              <a:gd name="T42" fmla="*/ 2 w 1056"/>
              <a:gd name="T43" fmla="*/ 555 h 1055"/>
              <a:gd name="T44" fmla="*/ 2 w 1056"/>
              <a:gd name="T45" fmla="*/ 501 h 1055"/>
              <a:gd name="T46" fmla="*/ 11 w 1056"/>
              <a:gd name="T47" fmla="*/ 421 h 1055"/>
              <a:gd name="T48" fmla="*/ 32 w 1056"/>
              <a:gd name="T49" fmla="*/ 347 h 1055"/>
              <a:gd name="T50" fmla="*/ 65 w 1056"/>
              <a:gd name="T51" fmla="*/ 277 h 1055"/>
              <a:gd name="T52" fmla="*/ 105 w 1056"/>
              <a:gd name="T53" fmla="*/ 212 h 1055"/>
              <a:gd name="T54" fmla="*/ 155 w 1056"/>
              <a:gd name="T55" fmla="*/ 156 h 1055"/>
              <a:gd name="T56" fmla="*/ 213 w 1056"/>
              <a:gd name="T57" fmla="*/ 105 h 1055"/>
              <a:gd name="T58" fmla="*/ 276 w 1056"/>
              <a:gd name="T59" fmla="*/ 64 h 1055"/>
              <a:gd name="T60" fmla="*/ 346 w 1056"/>
              <a:gd name="T61" fmla="*/ 33 h 1055"/>
              <a:gd name="T62" fmla="*/ 422 w 1056"/>
              <a:gd name="T63" fmla="*/ 11 h 1055"/>
              <a:gd name="T64" fmla="*/ 502 w 1056"/>
              <a:gd name="T65" fmla="*/ 0 h 1055"/>
              <a:gd name="T66" fmla="*/ 556 w 1056"/>
              <a:gd name="T67" fmla="*/ 0 h 1055"/>
              <a:gd name="T68" fmla="*/ 633 w 1056"/>
              <a:gd name="T69" fmla="*/ 11 h 1055"/>
              <a:gd name="T70" fmla="*/ 709 w 1056"/>
              <a:gd name="T71" fmla="*/ 33 h 1055"/>
              <a:gd name="T72" fmla="*/ 780 w 1056"/>
              <a:gd name="T73" fmla="*/ 64 h 1055"/>
              <a:gd name="T74" fmla="*/ 843 w 1056"/>
              <a:gd name="T75" fmla="*/ 105 h 1055"/>
              <a:gd name="T76" fmla="*/ 900 w 1056"/>
              <a:gd name="T77" fmla="*/ 156 h 1055"/>
              <a:gd name="T78" fmla="*/ 951 w 1056"/>
              <a:gd name="T79" fmla="*/ 212 h 1055"/>
              <a:gd name="T80" fmla="*/ 991 w 1056"/>
              <a:gd name="T81" fmla="*/ 277 h 1055"/>
              <a:gd name="T82" fmla="*/ 1023 w 1056"/>
              <a:gd name="T83" fmla="*/ 347 h 1055"/>
              <a:gd name="T84" fmla="*/ 1045 w 1056"/>
              <a:gd name="T85" fmla="*/ 421 h 1055"/>
              <a:gd name="T86" fmla="*/ 1054 w 1056"/>
              <a:gd name="T87" fmla="*/ 5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6" h="1055">
                <a:moveTo>
                  <a:pt x="1056" y="528"/>
                </a:moveTo>
                <a:lnTo>
                  <a:pt x="1056" y="528"/>
                </a:lnTo>
                <a:lnTo>
                  <a:pt x="1054" y="555"/>
                </a:lnTo>
                <a:lnTo>
                  <a:pt x="1052" y="582"/>
                </a:lnTo>
                <a:lnTo>
                  <a:pt x="1048" y="609"/>
                </a:lnTo>
                <a:lnTo>
                  <a:pt x="1045" y="634"/>
                </a:lnTo>
                <a:lnTo>
                  <a:pt x="1039" y="659"/>
                </a:lnTo>
                <a:lnTo>
                  <a:pt x="1032" y="685"/>
                </a:lnTo>
                <a:lnTo>
                  <a:pt x="1023" y="710"/>
                </a:lnTo>
                <a:lnTo>
                  <a:pt x="1014" y="734"/>
                </a:lnTo>
                <a:lnTo>
                  <a:pt x="1003" y="757"/>
                </a:lnTo>
                <a:lnTo>
                  <a:pt x="991" y="779"/>
                </a:lnTo>
                <a:lnTo>
                  <a:pt x="978" y="802"/>
                </a:lnTo>
                <a:lnTo>
                  <a:pt x="965" y="824"/>
                </a:lnTo>
                <a:lnTo>
                  <a:pt x="951" y="844"/>
                </a:lnTo>
                <a:lnTo>
                  <a:pt x="935" y="864"/>
                </a:lnTo>
                <a:lnTo>
                  <a:pt x="918" y="883"/>
                </a:lnTo>
                <a:lnTo>
                  <a:pt x="900" y="901"/>
                </a:lnTo>
                <a:lnTo>
                  <a:pt x="882" y="918"/>
                </a:lnTo>
                <a:lnTo>
                  <a:pt x="863" y="936"/>
                </a:lnTo>
                <a:lnTo>
                  <a:pt x="843" y="950"/>
                </a:lnTo>
                <a:lnTo>
                  <a:pt x="823" y="965"/>
                </a:lnTo>
                <a:lnTo>
                  <a:pt x="801" y="979"/>
                </a:lnTo>
                <a:lnTo>
                  <a:pt x="780" y="992"/>
                </a:lnTo>
                <a:lnTo>
                  <a:pt x="756" y="1004"/>
                </a:lnTo>
                <a:lnTo>
                  <a:pt x="733" y="1013"/>
                </a:lnTo>
                <a:lnTo>
                  <a:pt x="709" y="1024"/>
                </a:lnTo>
                <a:lnTo>
                  <a:pt x="684" y="1031"/>
                </a:lnTo>
                <a:lnTo>
                  <a:pt x="660" y="1039"/>
                </a:lnTo>
                <a:lnTo>
                  <a:pt x="633" y="1044"/>
                </a:lnTo>
                <a:lnTo>
                  <a:pt x="608" y="1050"/>
                </a:lnTo>
                <a:lnTo>
                  <a:pt x="581" y="1053"/>
                </a:lnTo>
                <a:lnTo>
                  <a:pt x="556" y="1055"/>
                </a:lnTo>
                <a:lnTo>
                  <a:pt x="529" y="1055"/>
                </a:lnTo>
                <a:lnTo>
                  <a:pt x="529" y="1055"/>
                </a:lnTo>
                <a:lnTo>
                  <a:pt x="502" y="1055"/>
                </a:lnTo>
                <a:lnTo>
                  <a:pt x="475" y="1053"/>
                </a:lnTo>
                <a:lnTo>
                  <a:pt x="448" y="1050"/>
                </a:lnTo>
                <a:lnTo>
                  <a:pt x="422" y="1044"/>
                </a:lnTo>
                <a:lnTo>
                  <a:pt x="397" y="1039"/>
                </a:lnTo>
                <a:lnTo>
                  <a:pt x="372" y="1031"/>
                </a:lnTo>
                <a:lnTo>
                  <a:pt x="346" y="1024"/>
                </a:lnTo>
                <a:lnTo>
                  <a:pt x="323" y="1013"/>
                </a:lnTo>
                <a:lnTo>
                  <a:pt x="300" y="1004"/>
                </a:lnTo>
                <a:lnTo>
                  <a:pt x="276" y="992"/>
                </a:lnTo>
                <a:lnTo>
                  <a:pt x="254" y="979"/>
                </a:lnTo>
                <a:lnTo>
                  <a:pt x="233" y="965"/>
                </a:lnTo>
                <a:lnTo>
                  <a:pt x="213" y="950"/>
                </a:lnTo>
                <a:lnTo>
                  <a:pt x="193" y="936"/>
                </a:lnTo>
                <a:lnTo>
                  <a:pt x="173" y="918"/>
                </a:lnTo>
                <a:lnTo>
                  <a:pt x="155" y="901"/>
                </a:lnTo>
                <a:lnTo>
                  <a:pt x="137" y="883"/>
                </a:lnTo>
                <a:lnTo>
                  <a:pt x="121" y="864"/>
                </a:lnTo>
                <a:lnTo>
                  <a:pt x="105" y="844"/>
                </a:lnTo>
                <a:lnTo>
                  <a:pt x="90" y="824"/>
                </a:lnTo>
                <a:lnTo>
                  <a:pt x="78" y="802"/>
                </a:lnTo>
                <a:lnTo>
                  <a:pt x="65" y="779"/>
                </a:lnTo>
                <a:lnTo>
                  <a:pt x="52" y="757"/>
                </a:lnTo>
                <a:lnTo>
                  <a:pt x="42" y="734"/>
                </a:lnTo>
                <a:lnTo>
                  <a:pt x="32" y="710"/>
                </a:lnTo>
                <a:lnTo>
                  <a:pt x="25" y="685"/>
                </a:lnTo>
                <a:lnTo>
                  <a:pt x="18" y="659"/>
                </a:lnTo>
                <a:lnTo>
                  <a:pt x="11" y="634"/>
                </a:lnTo>
                <a:lnTo>
                  <a:pt x="7" y="609"/>
                </a:lnTo>
                <a:lnTo>
                  <a:pt x="4" y="582"/>
                </a:lnTo>
                <a:lnTo>
                  <a:pt x="2" y="555"/>
                </a:lnTo>
                <a:lnTo>
                  <a:pt x="0" y="528"/>
                </a:lnTo>
                <a:lnTo>
                  <a:pt x="0" y="528"/>
                </a:lnTo>
                <a:lnTo>
                  <a:pt x="2" y="501"/>
                </a:lnTo>
                <a:lnTo>
                  <a:pt x="4" y="473"/>
                </a:lnTo>
                <a:lnTo>
                  <a:pt x="7" y="448"/>
                </a:lnTo>
                <a:lnTo>
                  <a:pt x="11" y="421"/>
                </a:lnTo>
                <a:lnTo>
                  <a:pt x="18" y="396"/>
                </a:lnTo>
                <a:lnTo>
                  <a:pt x="25" y="371"/>
                </a:lnTo>
                <a:lnTo>
                  <a:pt x="32" y="347"/>
                </a:lnTo>
                <a:lnTo>
                  <a:pt x="42" y="324"/>
                </a:lnTo>
                <a:lnTo>
                  <a:pt x="52" y="300"/>
                </a:lnTo>
                <a:lnTo>
                  <a:pt x="65" y="277"/>
                </a:lnTo>
                <a:lnTo>
                  <a:pt x="78" y="255"/>
                </a:lnTo>
                <a:lnTo>
                  <a:pt x="90" y="233"/>
                </a:lnTo>
                <a:lnTo>
                  <a:pt x="105" y="212"/>
                </a:lnTo>
                <a:lnTo>
                  <a:pt x="121" y="192"/>
                </a:lnTo>
                <a:lnTo>
                  <a:pt x="137" y="174"/>
                </a:lnTo>
                <a:lnTo>
                  <a:pt x="155" y="156"/>
                </a:lnTo>
                <a:lnTo>
                  <a:pt x="173" y="138"/>
                </a:lnTo>
                <a:lnTo>
                  <a:pt x="193" y="121"/>
                </a:lnTo>
                <a:lnTo>
                  <a:pt x="213" y="105"/>
                </a:lnTo>
                <a:lnTo>
                  <a:pt x="233" y="91"/>
                </a:lnTo>
                <a:lnTo>
                  <a:pt x="254" y="76"/>
                </a:lnTo>
                <a:lnTo>
                  <a:pt x="276" y="64"/>
                </a:lnTo>
                <a:lnTo>
                  <a:pt x="300" y="53"/>
                </a:lnTo>
                <a:lnTo>
                  <a:pt x="323" y="42"/>
                </a:lnTo>
                <a:lnTo>
                  <a:pt x="346" y="33"/>
                </a:lnTo>
                <a:lnTo>
                  <a:pt x="372" y="24"/>
                </a:lnTo>
                <a:lnTo>
                  <a:pt x="397" y="17"/>
                </a:lnTo>
                <a:lnTo>
                  <a:pt x="422" y="11"/>
                </a:lnTo>
                <a:lnTo>
                  <a:pt x="448" y="6"/>
                </a:lnTo>
                <a:lnTo>
                  <a:pt x="475" y="4"/>
                </a:lnTo>
                <a:lnTo>
                  <a:pt x="502" y="0"/>
                </a:lnTo>
                <a:lnTo>
                  <a:pt x="529" y="0"/>
                </a:lnTo>
                <a:lnTo>
                  <a:pt x="529" y="0"/>
                </a:lnTo>
                <a:lnTo>
                  <a:pt x="556" y="0"/>
                </a:lnTo>
                <a:lnTo>
                  <a:pt x="581" y="4"/>
                </a:lnTo>
                <a:lnTo>
                  <a:pt x="608" y="6"/>
                </a:lnTo>
                <a:lnTo>
                  <a:pt x="633" y="11"/>
                </a:lnTo>
                <a:lnTo>
                  <a:pt x="660" y="17"/>
                </a:lnTo>
                <a:lnTo>
                  <a:pt x="684" y="24"/>
                </a:lnTo>
                <a:lnTo>
                  <a:pt x="709" y="33"/>
                </a:lnTo>
                <a:lnTo>
                  <a:pt x="733" y="42"/>
                </a:lnTo>
                <a:lnTo>
                  <a:pt x="756" y="53"/>
                </a:lnTo>
                <a:lnTo>
                  <a:pt x="780" y="64"/>
                </a:lnTo>
                <a:lnTo>
                  <a:pt x="801" y="76"/>
                </a:lnTo>
                <a:lnTo>
                  <a:pt x="823" y="91"/>
                </a:lnTo>
                <a:lnTo>
                  <a:pt x="843" y="105"/>
                </a:lnTo>
                <a:lnTo>
                  <a:pt x="863" y="121"/>
                </a:lnTo>
                <a:lnTo>
                  <a:pt x="882" y="138"/>
                </a:lnTo>
                <a:lnTo>
                  <a:pt x="900" y="156"/>
                </a:lnTo>
                <a:lnTo>
                  <a:pt x="918" y="174"/>
                </a:lnTo>
                <a:lnTo>
                  <a:pt x="935" y="192"/>
                </a:lnTo>
                <a:lnTo>
                  <a:pt x="951" y="212"/>
                </a:lnTo>
                <a:lnTo>
                  <a:pt x="965" y="233"/>
                </a:lnTo>
                <a:lnTo>
                  <a:pt x="978" y="255"/>
                </a:lnTo>
                <a:lnTo>
                  <a:pt x="991" y="277"/>
                </a:lnTo>
                <a:lnTo>
                  <a:pt x="1003" y="300"/>
                </a:lnTo>
                <a:lnTo>
                  <a:pt x="1014" y="324"/>
                </a:lnTo>
                <a:lnTo>
                  <a:pt x="1023" y="347"/>
                </a:lnTo>
                <a:lnTo>
                  <a:pt x="1032" y="371"/>
                </a:lnTo>
                <a:lnTo>
                  <a:pt x="1039" y="396"/>
                </a:lnTo>
                <a:lnTo>
                  <a:pt x="1045" y="421"/>
                </a:lnTo>
                <a:lnTo>
                  <a:pt x="1048" y="448"/>
                </a:lnTo>
                <a:lnTo>
                  <a:pt x="1052" y="473"/>
                </a:lnTo>
                <a:lnTo>
                  <a:pt x="1054" y="501"/>
                </a:lnTo>
                <a:lnTo>
                  <a:pt x="1056" y="528"/>
                </a:lnTo>
                <a:lnTo>
                  <a:pt x="1056" y="528"/>
                </a:lnTo>
                <a:close/>
              </a:path>
            </a:pathLst>
          </a:custGeom>
          <a:solidFill>
            <a:schemeClr val="accent4"/>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79" name="Freeform 43">
            <a:extLst>
              <a:ext uri="{FF2B5EF4-FFF2-40B4-BE49-F238E27FC236}">
                <a16:creationId xmlns:a16="http://schemas.microsoft.com/office/drawing/2014/main" id="{1F4FAC98-BE55-412C-9158-93356FE4FEAD}"/>
              </a:ext>
            </a:extLst>
          </p:cNvPr>
          <p:cNvSpPr>
            <a:spLocks/>
          </p:cNvSpPr>
          <p:nvPr/>
        </p:nvSpPr>
        <p:spPr bwMode="auto">
          <a:xfrm>
            <a:off x="7680372" y="2601611"/>
            <a:ext cx="836613" cy="838200"/>
          </a:xfrm>
          <a:custGeom>
            <a:avLst/>
            <a:gdLst>
              <a:gd name="T0" fmla="*/ 1053 w 1053"/>
              <a:gd name="T1" fmla="*/ 554 h 1055"/>
              <a:gd name="T2" fmla="*/ 1043 w 1053"/>
              <a:gd name="T3" fmla="*/ 634 h 1055"/>
              <a:gd name="T4" fmla="*/ 1021 w 1053"/>
              <a:gd name="T5" fmla="*/ 710 h 1055"/>
              <a:gd name="T6" fmla="*/ 990 w 1053"/>
              <a:gd name="T7" fmla="*/ 778 h 1055"/>
              <a:gd name="T8" fmla="*/ 949 w 1053"/>
              <a:gd name="T9" fmla="*/ 843 h 1055"/>
              <a:gd name="T10" fmla="*/ 900 w 1053"/>
              <a:gd name="T11" fmla="*/ 901 h 1055"/>
              <a:gd name="T12" fmla="*/ 842 w 1053"/>
              <a:gd name="T13" fmla="*/ 950 h 1055"/>
              <a:gd name="T14" fmla="*/ 777 w 1053"/>
              <a:gd name="T15" fmla="*/ 991 h 1055"/>
              <a:gd name="T16" fmla="*/ 707 w 1053"/>
              <a:gd name="T17" fmla="*/ 1024 h 1055"/>
              <a:gd name="T18" fmla="*/ 633 w 1053"/>
              <a:gd name="T19" fmla="*/ 1044 h 1055"/>
              <a:gd name="T20" fmla="*/ 554 w 1053"/>
              <a:gd name="T21" fmla="*/ 1055 h 1055"/>
              <a:gd name="T22" fmla="*/ 499 w 1053"/>
              <a:gd name="T23" fmla="*/ 1055 h 1055"/>
              <a:gd name="T24" fmla="*/ 420 w 1053"/>
              <a:gd name="T25" fmla="*/ 1044 h 1055"/>
              <a:gd name="T26" fmla="*/ 346 w 1053"/>
              <a:gd name="T27" fmla="*/ 1024 h 1055"/>
              <a:gd name="T28" fmla="*/ 276 w 1053"/>
              <a:gd name="T29" fmla="*/ 991 h 1055"/>
              <a:gd name="T30" fmla="*/ 211 w 1053"/>
              <a:gd name="T31" fmla="*/ 950 h 1055"/>
              <a:gd name="T32" fmla="*/ 153 w 1053"/>
              <a:gd name="T33" fmla="*/ 901 h 1055"/>
              <a:gd name="T34" fmla="*/ 104 w 1053"/>
              <a:gd name="T35" fmla="*/ 843 h 1055"/>
              <a:gd name="T36" fmla="*/ 63 w 1053"/>
              <a:gd name="T37" fmla="*/ 778 h 1055"/>
              <a:gd name="T38" fmla="*/ 32 w 1053"/>
              <a:gd name="T39" fmla="*/ 710 h 1055"/>
              <a:gd name="T40" fmla="*/ 10 w 1053"/>
              <a:gd name="T41" fmla="*/ 634 h 1055"/>
              <a:gd name="T42" fmla="*/ 0 w 1053"/>
              <a:gd name="T43" fmla="*/ 554 h 1055"/>
              <a:gd name="T44" fmla="*/ 0 w 1053"/>
              <a:gd name="T45" fmla="*/ 500 h 1055"/>
              <a:gd name="T46" fmla="*/ 10 w 1053"/>
              <a:gd name="T47" fmla="*/ 421 h 1055"/>
              <a:gd name="T48" fmla="*/ 32 w 1053"/>
              <a:gd name="T49" fmla="*/ 347 h 1055"/>
              <a:gd name="T50" fmla="*/ 63 w 1053"/>
              <a:gd name="T51" fmla="*/ 276 h 1055"/>
              <a:gd name="T52" fmla="*/ 104 w 1053"/>
              <a:gd name="T53" fmla="*/ 211 h 1055"/>
              <a:gd name="T54" fmla="*/ 153 w 1053"/>
              <a:gd name="T55" fmla="*/ 155 h 1055"/>
              <a:gd name="T56" fmla="*/ 211 w 1053"/>
              <a:gd name="T57" fmla="*/ 105 h 1055"/>
              <a:gd name="T58" fmla="*/ 276 w 1053"/>
              <a:gd name="T59" fmla="*/ 63 h 1055"/>
              <a:gd name="T60" fmla="*/ 346 w 1053"/>
              <a:gd name="T61" fmla="*/ 32 h 1055"/>
              <a:gd name="T62" fmla="*/ 420 w 1053"/>
              <a:gd name="T63" fmla="*/ 11 h 1055"/>
              <a:gd name="T64" fmla="*/ 499 w 1053"/>
              <a:gd name="T65" fmla="*/ 0 h 1055"/>
              <a:gd name="T66" fmla="*/ 554 w 1053"/>
              <a:gd name="T67" fmla="*/ 0 h 1055"/>
              <a:gd name="T68" fmla="*/ 633 w 1053"/>
              <a:gd name="T69" fmla="*/ 11 h 1055"/>
              <a:gd name="T70" fmla="*/ 707 w 1053"/>
              <a:gd name="T71" fmla="*/ 32 h 1055"/>
              <a:gd name="T72" fmla="*/ 777 w 1053"/>
              <a:gd name="T73" fmla="*/ 63 h 1055"/>
              <a:gd name="T74" fmla="*/ 842 w 1053"/>
              <a:gd name="T75" fmla="*/ 105 h 1055"/>
              <a:gd name="T76" fmla="*/ 900 w 1053"/>
              <a:gd name="T77" fmla="*/ 155 h 1055"/>
              <a:gd name="T78" fmla="*/ 949 w 1053"/>
              <a:gd name="T79" fmla="*/ 211 h 1055"/>
              <a:gd name="T80" fmla="*/ 990 w 1053"/>
              <a:gd name="T81" fmla="*/ 276 h 1055"/>
              <a:gd name="T82" fmla="*/ 1021 w 1053"/>
              <a:gd name="T83" fmla="*/ 347 h 1055"/>
              <a:gd name="T84" fmla="*/ 1043 w 1053"/>
              <a:gd name="T85" fmla="*/ 421 h 1055"/>
              <a:gd name="T86" fmla="*/ 1053 w 1053"/>
              <a:gd name="T87" fmla="*/ 50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3" h="1055">
                <a:moveTo>
                  <a:pt x="1053" y="527"/>
                </a:moveTo>
                <a:lnTo>
                  <a:pt x="1053" y="527"/>
                </a:lnTo>
                <a:lnTo>
                  <a:pt x="1053" y="554"/>
                </a:lnTo>
                <a:lnTo>
                  <a:pt x="1052" y="581"/>
                </a:lnTo>
                <a:lnTo>
                  <a:pt x="1048" y="609"/>
                </a:lnTo>
                <a:lnTo>
                  <a:pt x="1043" y="634"/>
                </a:lnTo>
                <a:lnTo>
                  <a:pt x="1037" y="659"/>
                </a:lnTo>
                <a:lnTo>
                  <a:pt x="1030" y="684"/>
                </a:lnTo>
                <a:lnTo>
                  <a:pt x="1021" y="710"/>
                </a:lnTo>
                <a:lnTo>
                  <a:pt x="1012" y="733"/>
                </a:lnTo>
                <a:lnTo>
                  <a:pt x="1001" y="757"/>
                </a:lnTo>
                <a:lnTo>
                  <a:pt x="990" y="778"/>
                </a:lnTo>
                <a:lnTo>
                  <a:pt x="978" y="802"/>
                </a:lnTo>
                <a:lnTo>
                  <a:pt x="963" y="822"/>
                </a:lnTo>
                <a:lnTo>
                  <a:pt x="949" y="843"/>
                </a:lnTo>
                <a:lnTo>
                  <a:pt x="932" y="863"/>
                </a:lnTo>
                <a:lnTo>
                  <a:pt x="916" y="883"/>
                </a:lnTo>
                <a:lnTo>
                  <a:pt x="900" y="901"/>
                </a:lnTo>
                <a:lnTo>
                  <a:pt x="880" y="917"/>
                </a:lnTo>
                <a:lnTo>
                  <a:pt x="862" y="935"/>
                </a:lnTo>
                <a:lnTo>
                  <a:pt x="842" y="950"/>
                </a:lnTo>
                <a:lnTo>
                  <a:pt x="821" y="964"/>
                </a:lnTo>
                <a:lnTo>
                  <a:pt x="801" y="979"/>
                </a:lnTo>
                <a:lnTo>
                  <a:pt x="777" y="991"/>
                </a:lnTo>
                <a:lnTo>
                  <a:pt x="756" y="1002"/>
                </a:lnTo>
                <a:lnTo>
                  <a:pt x="732" y="1013"/>
                </a:lnTo>
                <a:lnTo>
                  <a:pt x="707" y="1024"/>
                </a:lnTo>
                <a:lnTo>
                  <a:pt x="683" y="1031"/>
                </a:lnTo>
                <a:lnTo>
                  <a:pt x="658" y="1038"/>
                </a:lnTo>
                <a:lnTo>
                  <a:pt x="633" y="1044"/>
                </a:lnTo>
                <a:lnTo>
                  <a:pt x="608" y="1049"/>
                </a:lnTo>
                <a:lnTo>
                  <a:pt x="581" y="1053"/>
                </a:lnTo>
                <a:lnTo>
                  <a:pt x="554" y="1055"/>
                </a:lnTo>
                <a:lnTo>
                  <a:pt x="526" y="1055"/>
                </a:lnTo>
                <a:lnTo>
                  <a:pt x="526" y="1055"/>
                </a:lnTo>
                <a:lnTo>
                  <a:pt x="499" y="1055"/>
                </a:lnTo>
                <a:lnTo>
                  <a:pt x="472" y="1053"/>
                </a:lnTo>
                <a:lnTo>
                  <a:pt x="447" y="1049"/>
                </a:lnTo>
                <a:lnTo>
                  <a:pt x="420" y="1044"/>
                </a:lnTo>
                <a:lnTo>
                  <a:pt x="395" y="1038"/>
                </a:lnTo>
                <a:lnTo>
                  <a:pt x="369" y="1031"/>
                </a:lnTo>
                <a:lnTo>
                  <a:pt x="346" y="1024"/>
                </a:lnTo>
                <a:lnTo>
                  <a:pt x="321" y="1013"/>
                </a:lnTo>
                <a:lnTo>
                  <a:pt x="297" y="1002"/>
                </a:lnTo>
                <a:lnTo>
                  <a:pt x="276" y="991"/>
                </a:lnTo>
                <a:lnTo>
                  <a:pt x="254" y="979"/>
                </a:lnTo>
                <a:lnTo>
                  <a:pt x="232" y="964"/>
                </a:lnTo>
                <a:lnTo>
                  <a:pt x="211" y="950"/>
                </a:lnTo>
                <a:lnTo>
                  <a:pt x="191" y="935"/>
                </a:lnTo>
                <a:lnTo>
                  <a:pt x="173" y="917"/>
                </a:lnTo>
                <a:lnTo>
                  <a:pt x="153" y="901"/>
                </a:lnTo>
                <a:lnTo>
                  <a:pt x="137" y="883"/>
                </a:lnTo>
                <a:lnTo>
                  <a:pt x="120" y="863"/>
                </a:lnTo>
                <a:lnTo>
                  <a:pt x="104" y="843"/>
                </a:lnTo>
                <a:lnTo>
                  <a:pt x="90" y="822"/>
                </a:lnTo>
                <a:lnTo>
                  <a:pt x="75" y="802"/>
                </a:lnTo>
                <a:lnTo>
                  <a:pt x="63" y="778"/>
                </a:lnTo>
                <a:lnTo>
                  <a:pt x="52" y="757"/>
                </a:lnTo>
                <a:lnTo>
                  <a:pt x="41" y="733"/>
                </a:lnTo>
                <a:lnTo>
                  <a:pt x="32" y="710"/>
                </a:lnTo>
                <a:lnTo>
                  <a:pt x="23" y="684"/>
                </a:lnTo>
                <a:lnTo>
                  <a:pt x="16" y="659"/>
                </a:lnTo>
                <a:lnTo>
                  <a:pt x="10" y="634"/>
                </a:lnTo>
                <a:lnTo>
                  <a:pt x="5" y="609"/>
                </a:lnTo>
                <a:lnTo>
                  <a:pt x="1" y="581"/>
                </a:lnTo>
                <a:lnTo>
                  <a:pt x="0" y="554"/>
                </a:lnTo>
                <a:lnTo>
                  <a:pt x="0" y="527"/>
                </a:lnTo>
                <a:lnTo>
                  <a:pt x="0" y="527"/>
                </a:lnTo>
                <a:lnTo>
                  <a:pt x="0" y="500"/>
                </a:lnTo>
                <a:lnTo>
                  <a:pt x="1" y="473"/>
                </a:lnTo>
                <a:lnTo>
                  <a:pt x="5" y="448"/>
                </a:lnTo>
                <a:lnTo>
                  <a:pt x="10" y="421"/>
                </a:lnTo>
                <a:lnTo>
                  <a:pt x="16" y="395"/>
                </a:lnTo>
                <a:lnTo>
                  <a:pt x="23" y="370"/>
                </a:lnTo>
                <a:lnTo>
                  <a:pt x="32" y="347"/>
                </a:lnTo>
                <a:lnTo>
                  <a:pt x="41" y="321"/>
                </a:lnTo>
                <a:lnTo>
                  <a:pt x="52" y="298"/>
                </a:lnTo>
                <a:lnTo>
                  <a:pt x="63" y="276"/>
                </a:lnTo>
                <a:lnTo>
                  <a:pt x="75" y="255"/>
                </a:lnTo>
                <a:lnTo>
                  <a:pt x="90" y="233"/>
                </a:lnTo>
                <a:lnTo>
                  <a:pt x="104" y="211"/>
                </a:lnTo>
                <a:lnTo>
                  <a:pt x="120" y="191"/>
                </a:lnTo>
                <a:lnTo>
                  <a:pt x="137" y="173"/>
                </a:lnTo>
                <a:lnTo>
                  <a:pt x="153" y="155"/>
                </a:lnTo>
                <a:lnTo>
                  <a:pt x="173" y="137"/>
                </a:lnTo>
                <a:lnTo>
                  <a:pt x="191" y="121"/>
                </a:lnTo>
                <a:lnTo>
                  <a:pt x="211" y="105"/>
                </a:lnTo>
                <a:lnTo>
                  <a:pt x="232" y="90"/>
                </a:lnTo>
                <a:lnTo>
                  <a:pt x="254" y="76"/>
                </a:lnTo>
                <a:lnTo>
                  <a:pt x="276" y="63"/>
                </a:lnTo>
                <a:lnTo>
                  <a:pt x="297" y="52"/>
                </a:lnTo>
                <a:lnTo>
                  <a:pt x="321" y="42"/>
                </a:lnTo>
                <a:lnTo>
                  <a:pt x="346" y="32"/>
                </a:lnTo>
                <a:lnTo>
                  <a:pt x="369" y="23"/>
                </a:lnTo>
                <a:lnTo>
                  <a:pt x="395" y="16"/>
                </a:lnTo>
                <a:lnTo>
                  <a:pt x="420" y="11"/>
                </a:lnTo>
                <a:lnTo>
                  <a:pt x="447" y="5"/>
                </a:lnTo>
                <a:lnTo>
                  <a:pt x="472" y="2"/>
                </a:lnTo>
                <a:lnTo>
                  <a:pt x="499" y="0"/>
                </a:lnTo>
                <a:lnTo>
                  <a:pt x="526" y="0"/>
                </a:lnTo>
                <a:lnTo>
                  <a:pt x="526" y="0"/>
                </a:lnTo>
                <a:lnTo>
                  <a:pt x="554" y="0"/>
                </a:lnTo>
                <a:lnTo>
                  <a:pt x="581" y="2"/>
                </a:lnTo>
                <a:lnTo>
                  <a:pt x="608" y="5"/>
                </a:lnTo>
                <a:lnTo>
                  <a:pt x="633" y="11"/>
                </a:lnTo>
                <a:lnTo>
                  <a:pt x="658" y="16"/>
                </a:lnTo>
                <a:lnTo>
                  <a:pt x="683" y="23"/>
                </a:lnTo>
                <a:lnTo>
                  <a:pt x="707" y="32"/>
                </a:lnTo>
                <a:lnTo>
                  <a:pt x="732" y="42"/>
                </a:lnTo>
                <a:lnTo>
                  <a:pt x="756" y="52"/>
                </a:lnTo>
                <a:lnTo>
                  <a:pt x="777" y="63"/>
                </a:lnTo>
                <a:lnTo>
                  <a:pt x="801" y="76"/>
                </a:lnTo>
                <a:lnTo>
                  <a:pt x="821" y="90"/>
                </a:lnTo>
                <a:lnTo>
                  <a:pt x="842" y="105"/>
                </a:lnTo>
                <a:lnTo>
                  <a:pt x="862" y="121"/>
                </a:lnTo>
                <a:lnTo>
                  <a:pt x="880" y="137"/>
                </a:lnTo>
                <a:lnTo>
                  <a:pt x="900" y="155"/>
                </a:lnTo>
                <a:lnTo>
                  <a:pt x="916" y="173"/>
                </a:lnTo>
                <a:lnTo>
                  <a:pt x="932" y="191"/>
                </a:lnTo>
                <a:lnTo>
                  <a:pt x="949" y="211"/>
                </a:lnTo>
                <a:lnTo>
                  <a:pt x="963" y="233"/>
                </a:lnTo>
                <a:lnTo>
                  <a:pt x="978" y="255"/>
                </a:lnTo>
                <a:lnTo>
                  <a:pt x="990" y="276"/>
                </a:lnTo>
                <a:lnTo>
                  <a:pt x="1001" y="298"/>
                </a:lnTo>
                <a:lnTo>
                  <a:pt x="1012" y="321"/>
                </a:lnTo>
                <a:lnTo>
                  <a:pt x="1021" y="347"/>
                </a:lnTo>
                <a:lnTo>
                  <a:pt x="1030" y="370"/>
                </a:lnTo>
                <a:lnTo>
                  <a:pt x="1037" y="395"/>
                </a:lnTo>
                <a:lnTo>
                  <a:pt x="1043" y="421"/>
                </a:lnTo>
                <a:lnTo>
                  <a:pt x="1048" y="448"/>
                </a:lnTo>
                <a:lnTo>
                  <a:pt x="1052" y="473"/>
                </a:lnTo>
                <a:lnTo>
                  <a:pt x="1053" y="500"/>
                </a:lnTo>
                <a:lnTo>
                  <a:pt x="1053" y="527"/>
                </a:lnTo>
                <a:lnTo>
                  <a:pt x="1053" y="527"/>
                </a:lnTo>
                <a:close/>
              </a:path>
            </a:pathLst>
          </a:custGeom>
          <a:solidFill>
            <a:schemeClr val="accent4"/>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90" name="Freeform 26">
            <a:extLst>
              <a:ext uri="{FF2B5EF4-FFF2-40B4-BE49-F238E27FC236}">
                <a16:creationId xmlns:a16="http://schemas.microsoft.com/office/drawing/2014/main" id="{18DC4993-5AB3-4FE5-A964-C1E1C533B395}"/>
              </a:ext>
            </a:extLst>
          </p:cNvPr>
          <p:cNvSpPr>
            <a:spLocks/>
          </p:cNvSpPr>
          <p:nvPr/>
        </p:nvSpPr>
        <p:spPr bwMode="auto">
          <a:xfrm>
            <a:off x="7751810" y="4058142"/>
            <a:ext cx="836613" cy="836613"/>
          </a:xfrm>
          <a:custGeom>
            <a:avLst/>
            <a:gdLst>
              <a:gd name="T0" fmla="*/ 1054 w 1056"/>
              <a:gd name="T1" fmla="*/ 554 h 1054"/>
              <a:gd name="T2" fmla="*/ 1045 w 1056"/>
              <a:gd name="T3" fmla="*/ 634 h 1054"/>
              <a:gd name="T4" fmla="*/ 1023 w 1056"/>
              <a:gd name="T5" fmla="*/ 708 h 1054"/>
              <a:gd name="T6" fmla="*/ 991 w 1056"/>
              <a:gd name="T7" fmla="*/ 778 h 1054"/>
              <a:gd name="T8" fmla="*/ 951 w 1056"/>
              <a:gd name="T9" fmla="*/ 843 h 1054"/>
              <a:gd name="T10" fmla="*/ 901 w 1056"/>
              <a:gd name="T11" fmla="*/ 899 h 1054"/>
              <a:gd name="T12" fmla="*/ 843 w 1056"/>
              <a:gd name="T13" fmla="*/ 950 h 1054"/>
              <a:gd name="T14" fmla="*/ 780 w 1056"/>
              <a:gd name="T15" fmla="*/ 991 h 1054"/>
              <a:gd name="T16" fmla="*/ 709 w 1056"/>
              <a:gd name="T17" fmla="*/ 1022 h 1054"/>
              <a:gd name="T18" fmla="*/ 633 w 1056"/>
              <a:gd name="T19" fmla="*/ 1044 h 1054"/>
              <a:gd name="T20" fmla="*/ 554 w 1056"/>
              <a:gd name="T21" fmla="*/ 1054 h 1054"/>
              <a:gd name="T22" fmla="*/ 500 w 1056"/>
              <a:gd name="T23" fmla="*/ 1054 h 1054"/>
              <a:gd name="T24" fmla="*/ 422 w 1056"/>
              <a:gd name="T25" fmla="*/ 1044 h 1054"/>
              <a:gd name="T26" fmla="*/ 347 w 1056"/>
              <a:gd name="T27" fmla="*/ 1022 h 1054"/>
              <a:gd name="T28" fmla="*/ 276 w 1056"/>
              <a:gd name="T29" fmla="*/ 991 h 1054"/>
              <a:gd name="T30" fmla="*/ 213 w 1056"/>
              <a:gd name="T31" fmla="*/ 950 h 1054"/>
              <a:gd name="T32" fmla="*/ 155 w 1056"/>
              <a:gd name="T33" fmla="*/ 899 h 1054"/>
              <a:gd name="T34" fmla="*/ 105 w 1056"/>
              <a:gd name="T35" fmla="*/ 843 h 1054"/>
              <a:gd name="T36" fmla="*/ 65 w 1056"/>
              <a:gd name="T37" fmla="*/ 778 h 1054"/>
              <a:gd name="T38" fmla="*/ 33 w 1056"/>
              <a:gd name="T39" fmla="*/ 708 h 1054"/>
              <a:gd name="T40" fmla="*/ 11 w 1056"/>
              <a:gd name="T41" fmla="*/ 634 h 1054"/>
              <a:gd name="T42" fmla="*/ 2 w 1056"/>
              <a:gd name="T43" fmla="*/ 554 h 1054"/>
              <a:gd name="T44" fmla="*/ 2 w 1056"/>
              <a:gd name="T45" fmla="*/ 500 h 1054"/>
              <a:gd name="T46" fmla="*/ 11 w 1056"/>
              <a:gd name="T47" fmla="*/ 421 h 1054"/>
              <a:gd name="T48" fmla="*/ 33 w 1056"/>
              <a:gd name="T49" fmla="*/ 345 h 1054"/>
              <a:gd name="T50" fmla="*/ 65 w 1056"/>
              <a:gd name="T51" fmla="*/ 276 h 1054"/>
              <a:gd name="T52" fmla="*/ 105 w 1056"/>
              <a:gd name="T53" fmla="*/ 211 h 1054"/>
              <a:gd name="T54" fmla="*/ 155 w 1056"/>
              <a:gd name="T55" fmla="*/ 153 h 1054"/>
              <a:gd name="T56" fmla="*/ 213 w 1056"/>
              <a:gd name="T57" fmla="*/ 105 h 1054"/>
              <a:gd name="T58" fmla="*/ 276 w 1056"/>
              <a:gd name="T59" fmla="*/ 63 h 1054"/>
              <a:gd name="T60" fmla="*/ 347 w 1056"/>
              <a:gd name="T61" fmla="*/ 30 h 1054"/>
              <a:gd name="T62" fmla="*/ 422 w 1056"/>
              <a:gd name="T63" fmla="*/ 11 h 1054"/>
              <a:gd name="T64" fmla="*/ 500 w 1056"/>
              <a:gd name="T65" fmla="*/ 0 h 1054"/>
              <a:gd name="T66" fmla="*/ 554 w 1056"/>
              <a:gd name="T67" fmla="*/ 0 h 1054"/>
              <a:gd name="T68" fmla="*/ 633 w 1056"/>
              <a:gd name="T69" fmla="*/ 11 h 1054"/>
              <a:gd name="T70" fmla="*/ 709 w 1056"/>
              <a:gd name="T71" fmla="*/ 30 h 1054"/>
              <a:gd name="T72" fmla="*/ 780 w 1056"/>
              <a:gd name="T73" fmla="*/ 63 h 1054"/>
              <a:gd name="T74" fmla="*/ 843 w 1056"/>
              <a:gd name="T75" fmla="*/ 105 h 1054"/>
              <a:gd name="T76" fmla="*/ 901 w 1056"/>
              <a:gd name="T77" fmla="*/ 153 h 1054"/>
              <a:gd name="T78" fmla="*/ 951 w 1056"/>
              <a:gd name="T79" fmla="*/ 211 h 1054"/>
              <a:gd name="T80" fmla="*/ 991 w 1056"/>
              <a:gd name="T81" fmla="*/ 276 h 1054"/>
              <a:gd name="T82" fmla="*/ 1023 w 1056"/>
              <a:gd name="T83" fmla="*/ 345 h 1054"/>
              <a:gd name="T84" fmla="*/ 1045 w 1056"/>
              <a:gd name="T85" fmla="*/ 421 h 1054"/>
              <a:gd name="T86" fmla="*/ 1054 w 1056"/>
              <a:gd name="T87" fmla="*/ 50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6" h="1054">
                <a:moveTo>
                  <a:pt x="1056" y="527"/>
                </a:moveTo>
                <a:lnTo>
                  <a:pt x="1056" y="527"/>
                </a:lnTo>
                <a:lnTo>
                  <a:pt x="1054" y="554"/>
                </a:lnTo>
                <a:lnTo>
                  <a:pt x="1052" y="581"/>
                </a:lnTo>
                <a:lnTo>
                  <a:pt x="1048" y="607"/>
                </a:lnTo>
                <a:lnTo>
                  <a:pt x="1045" y="634"/>
                </a:lnTo>
                <a:lnTo>
                  <a:pt x="1038" y="659"/>
                </a:lnTo>
                <a:lnTo>
                  <a:pt x="1030" y="684"/>
                </a:lnTo>
                <a:lnTo>
                  <a:pt x="1023" y="708"/>
                </a:lnTo>
                <a:lnTo>
                  <a:pt x="1014" y="733"/>
                </a:lnTo>
                <a:lnTo>
                  <a:pt x="1003" y="756"/>
                </a:lnTo>
                <a:lnTo>
                  <a:pt x="991" y="778"/>
                </a:lnTo>
                <a:lnTo>
                  <a:pt x="978" y="800"/>
                </a:lnTo>
                <a:lnTo>
                  <a:pt x="965" y="821"/>
                </a:lnTo>
                <a:lnTo>
                  <a:pt x="951" y="843"/>
                </a:lnTo>
                <a:lnTo>
                  <a:pt x="935" y="863"/>
                </a:lnTo>
                <a:lnTo>
                  <a:pt x="919" y="881"/>
                </a:lnTo>
                <a:lnTo>
                  <a:pt x="901" y="899"/>
                </a:lnTo>
                <a:lnTo>
                  <a:pt x="882" y="917"/>
                </a:lnTo>
                <a:lnTo>
                  <a:pt x="863" y="933"/>
                </a:lnTo>
                <a:lnTo>
                  <a:pt x="843" y="950"/>
                </a:lnTo>
                <a:lnTo>
                  <a:pt x="823" y="964"/>
                </a:lnTo>
                <a:lnTo>
                  <a:pt x="801" y="979"/>
                </a:lnTo>
                <a:lnTo>
                  <a:pt x="780" y="991"/>
                </a:lnTo>
                <a:lnTo>
                  <a:pt x="756" y="1002"/>
                </a:lnTo>
                <a:lnTo>
                  <a:pt x="733" y="1013"/>
                </a:lnTo>
                <a:lnTo>
                  <a:pt x="709" y="1022"/>
                </a:lnTo>
                <a:lnTo>
                  <a:pt x="684" y="1031"/>
                </a:lnTo>
                <a:lnTo>
                  <a:pt x="659" y="1038"/>
                </a:lnTo>
                <a:lnTo>
                  <a:pt x="633" y="1044"/>
                </a:lnTo>
                <a:lnTo>
                  <a:pt x="608" y="1049"/>
                </a:lnTo>
                <a:lnTo>
                  <a:pt x="581" y="1053"/>
                </a:lnTo>
                <a:lnTo>
                  <a:pt x="554" y="1054"/>
                </a:lnTo>
                <a:lnTo>
                  <a:pt x="527" y="1054"/>
                </a:lnTo>
                <a:lnTo>
                  <a:pt x="527" y="1054"/>
                </a:lnTo>
                <a:lnTo>
                  <a:pt x="500" y="1054"/>
                </a:lnTo>
                <a:lnTo>
                  <a:pt x="475" y="1053"/>
                </a:lnTo>
                <a:lnTo>
                  <a:pt x="448" y="1049"/>
                </a:lnTo>
                <a:lnTo>
                  <a:pt x="422" y="1044"/>
                </a:lnTo>
                <a:lnTo>
                  <a:pt x="395" y="1038"/>
                </a:lnTo>
                <a:lnTo>
                  <a:pt x="372" y="1031"/>
                </a:lnTo>
                <a:lnTo>
                  <a:pt x="347" y="1022"/>
                </a:lnTo>
                <a:lnTo>
                  <a:pt x="323" y="1013"/>
                </a:lnTo>
                <a:lnTo>
                  <a:pt x="300" y="1002"/>
                </a:lnTo>
                <a:lnTo>
                  <a:pt x="276" y="991"/>
                </a:lnTo>
                <a:lnTo>
                  <a:pt x="255" y="979"/>
                </a:lnTo>
                <a:lnTo>
                  <a:pt x="233" y="964"/>
                </a:lnTo>
                <a:lnTo>
                  <a:pt x="213" y="950"/>
                </a:lnTo>
                <a:lnTo>
                  <a:pt x="193" y="933"/>
                </a:lnTo>
                <a:lnTo>
                  <a:pt x="173" y="917"/>
                </a:lnTo>
                <a:lnTo>
                  <a:pt x="155" y="899"/>
                </a:lnTo>
                <a:lnTo>
                  <a:pt x="137" y="881"/>
                </a:lnTo>
                <a:lnTo>
                  <a:pt x="121" y="863"/>
                </a:lnTo>
                <a:lnTo>
                  <a:pt x="105" y="843"/>
                </a:lnTo>
                <a:lnTo>
                  <a:pt x="90" y="821"/>
                </a:lnTo>
                <a:lnTo>
                  <a:pt x="78" y="800"/>
                </a:lnTo>
                <a:lnTo>
                  <a:pt x="65" y="778"/>
                </a:lnTo>
                <a:lnTo>
                  <a:pt x="52" y="756"/>
                </a:lnTo>
                <a:lnTo>
                  <a:pt x="42" y="733"/>
                </a:lnTo>
                <a:lnTo>
                  <a:pt x="33" y="708"/>
                </a:lnTo>
                <a:lnTo>
                  <a:pt x="24" y="684"/>
                </a:lnTo>
                <a:lnTo>
                  <a:pt x="16" y="659"/>
                </a:lnTo>
                <a:lnTo>
                  <a:pt x="11" y="634"/>
                </a:lnTo>
                <a:lnTo>
                  <a:pt x="7" y="607"/>
                </a:lnTo>
                <a:lnTo>
                  <a:pt x="4" y="581"/>
                </a:lnTo>
                <a:lnTo>
                  <a:pt x="2" y="554"/>
                </a:lnTo>
                <a:lnTo>
                  <a:pt x="0" y="527"/>
                </a:lnTo>
                <a:lnTo>
                  <a:pt x="0" y="527"/>
                </a:lnTo>
                <a:lnTo>
                  <a:pt x="2" y="500"/>
                </a:lnTo>
                <a:lnTo>
                  <a:pt x="4" y="473"/>
                </a:lnTo>
                <a:lnTo>
                  <a:pt x="7" y="446"/>
                </a:lnTo>
                <a:lnTo>
                  <a:pt x="11" y="421"/>
                </a:lnTo>
                <a:lnTo>
                  <a:pt x="16" y="395"/>
                </a:lnTo>
                <a:lnTo>
                  <a:pt x="24" y="370"/>
                </a:lnTo>
                <a:lnTo>
                  <a:pt x="33" y="345"/>
                </a:lnTo>
                <a:lnTo>
                  <a:pt x="42" y="321"/>
                </a:lnTo>
                <a:lnTo>
                  <a:pt x="52" y="298"/>
                </a:lnTo>
                <a:lnTo>
                  <a:pt x="65" y="276"/>
                </a:lnTo>
                <a:lnTo>
                  <a:pt x="78" y="253"/>
                </a:lnTo>
                <a:lnTo>
                  <a:pt x="90" y="233"/>
                </a:lnTo>
                <a:lnTo>
                  <a:pt x="105" y="211"/>
                </a:lnTo>
                <a:lnTo>
                  <a:pt x="121" y="191"/>
                </a:lnTo>
                <a:lnTo>
                  <a:pt x="137" y="171"/>
                </a:lnTo>
                <a:lnTo>
                  <a:pt x="155" y="153"/>
                </a:lnTo>
                <a:lnTo>
                  <a:pt x="173" y="137"/>
                </a:lnTo>
                <a:lnTo>
                  <a:pt x="193" y="119"/>
                </a:lnTo>
                <a:lnTo>
                  <a:pt x="213" y="105"/>
                </a:lnTo>
                <a:lnTo>
                  <a:pt x="233" y="90"/>
                </a:lnTo>
                <a:lnTo>
                  <a:pt x="255" y="76"/>
                </a:lnTo>
                <a:lnTo>
                  <a:pt x="276" y="63"/>
                </a:lnTo>
                <a:lnTo>
                  <a:pt x="300" y="52"/>
                </a:lnTo>
                <a:lnTo>
                  <a:pt x="323" y="41"/>
                </a:lnTo>
                <a:lnTo>
                  <a:pt x="347" y="30"/>
                </a:lnTo>
                <a:lnTo>
                  <a:pt x="372" y="23"/>
                </a:lnTo>
                <a:lnTo>
                  <a:pt x="395" y="16"/>
                </a:lnTo>
                <a:lnTo>
                  <a:pt x="422" y="11"/>
                </a:lnTo>
                <a:lnTo>
                  <a:pt x="448" y="5"/>
                </a:lnTo>
                <a:lnTo>
                  <a:pt x="475" y="2"/>
                </a:lnTo>
                <a:lnTo>
                  <a:pt x="500" y="0"/>
                </a:lnTo>
                <a:lnTo>
                  <a:pt x="527" y="0"/>
                </a:lnTo>
                <a:lnTo>
                  <a:pt x="527" y="0"/>
                </a:lnTo>
                <a:lnTo>
                  <a:pt x="554" y="0"/>
                </a:lnTo>
                <a:lnTo>
                  <a:pt x="581" y="2"/>
                </a:lnTo>
                <a:lnTo>
                  <a:pt x="608" y="5"/>
                </a:lnTo>
                <a:lnTo>
                  <a:pt x="633" y="11"/>
                </a:lnTo>
                <a:lnTo>
                  <a:pt x="659" y="16"/>
                </a:lnTo>
                <a:lnTo>
                  <a:pt x="684" y="23"/>
                </a:lnTo>
                <a:lnTo>
                  <a:pt x="709" y="30"/>
                </a:lnTo>
                <a:lnTo>
                  <a:pt x="733" y="41"/>
                </a:lnTo>
                <a:lnTo>
                  <a:pt x="756" y="52"/>
                </a:lnTo>
                <a:lnTo>
                  <a:pt x="780" y="63"/>
                </a:lnTo>
                <a:lnTo>
                  <a:pt x="801" y="76"/>
                </a:lnTo>
                <a:lnTo>
                  <a:pt x="823" y="90"/>
                </a:lnTo>
                <a:lnTo>
                  <a:pt x="843" y="105"/>
                </a:lnTo>
                <a:lnTo>
                  <a:pt x="863" y="119"/>
                </a:lnTo>
                <a:lnTo>
                  <a:pt x="882" y="137"/>
                </a:lnTo>
                <a:lnTo>
                  <a:pt x="901" y="153"/>
                </a:lnTo>
                <a:lnTo>
                  <a:pt x="919" y="171"/>
                </a:lnTo>
                <a:lnTo>
                  <a:pt x="935" y="191"/>
                </a:lnTo>
                <a:lnTo>
                  <a:pt x="951" y="211"/>
                </a:lnTo>
                <a:lnTo>
                  <a:pt x="965" y="233"/>
                </a:lnTo>
                <a:lnTo>
                  <a:pt x="978" y="253"/>
                </a:lnTo>
                <a:lnTo>
                  <a:pt x="991" y="276"/>
                </a:lnTo>
                <a:lnTo>
                  <a:pt x="1003" y="298"/>
                </a:lnTo>
                <a:lnTo>
                  <a:pt x="1014" y="321"/>
                </a:lnTo>
                <a:lnTo>
                  <a:pt x="1023" y="345"/>
                </a:lnTo>
                <a:lnTo>
                  <a:pt x="1030" y="370"/>
                </a:lnTo>
                <a:lnTo>
                  <a:pt x="1038" y="395"/>
                </a:lnTo>
                <a:lnTo>
                  <a:pt x="1045" y="421"/>
                </a:lnTo>
                <a:lnTo>
                  <a:pt x="1048" y="446"/>
                </a:lnTo>
                <a:lnTo>
                  <a:pt x="1052" y="473"/>
                </a:lnTo>
                <a:lnTo>
                  <a:pt x="1054" y="500"/>
                </a:lnTo>
                <a:lnTo>
                  <a:pt x="1056" y="527"/>
                </a:lnTo>
                <a:lnTo>
                  <a:pt x="1056" y="527"/>
                </a:lnTo>
                <a:close/>
              </a:path>
            </a:pathLst>
          </a:custGeom>
          <a:solidFill>
            <a:schemeClr val="accent1"/>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98" name="Freeform 28">
            <a:extLst>
              <a:ext uri="{FF2B5EF4-FFF2-40B4-BE49-F238E27FC236}">
                <a16:creationId xmlns:a16="http://schemas.microsoft.com/office/drawing/2014/main" id="{BFC63349-6156-46B5-A900-EE9C672788AE}"/>
              </a:ext>
            </a:extLst>
          </p:cNvPr>
          <p:cNvSpPr>
            <a:spLocks/>
          </p:cNvSpPr>
          <p:nvPr/>
        </p:nvSpPr>
        <p:spPr bwMode="auto">
          <a:xfrm>
            <a:off x="6531867" y="5167012"/>
            <a:ext cx="836613" cy="838200"/>
          </a:xfrm>
          <a:custGeom>
            <a:avLst/>
            <a:gdLst>
              <a:gd name="T0" fmla="*/ 1054 w 1054"/>
              <a:gd name="T1" fmla="*/ 555 h 1055"/>
              <a:gd name="T2" fmla="*/ 1045 w 1054"/>
              <a:gd name="T3" fmla="*/ 634 h 1055"/>
              <a:gd name="T4" fmla="*/ 1023 w 1054"/>
              <a:gd name="T5" fmla="*/ 710 h 1055"/>
              <a:gd name="T6" fmla="*/ 991 w 1054"/>
              <a:gd name="T7" fmla="*/ 779 h 1055"/>
              <a:gd name="T8" fmla="*/ 949 w 1054"/>
              <a:gd name="T9" fmla="*/ 844 h 1055"/>
              <a:gd name="T10" fmla="*/ 901 w 1054"/>
              <a:gd name="T11" fmla="*/ 902 h 1055"/>
              <a:gd name="T12" fmla="*/ 843 w 1054"/>
              <a:gd name="T13" fmla="*/ 950 h 1055"/>
              <a:gd name="T14" fmla="*/ 780 w 1054"/>
              <a:gd name="T15" fmla="*/ 992 h 1055"/>
              <a:gd name="T16" fmla="*/ 709 w 1054"/>
              <a:gd name="T17" fmla="*/ 1024 h 1055"/>
              <a:gd name="T18" fmla="*/ 634 w 1054"/>
              <a:gd name="T19" fmla="*/ 1044 h 1055"/>
              <a:gd name="T20" fmla="*/ 554 w 1054"/>
              <a:gd name="T21" fmla="*/ 1055 h 1055"/>
              <a:gd name="T22" fmla="*/ 500 w 1054"/>
              <a:gd name="T23" fmla="*/ 1055 h 1055"/>
              <a:gd name="T24" fmla="*/ 421 w 1054"/>
              <a:gd name="T25" fmla="*/ 1044 h 1055"/>
              <a:gd name="T26" fmla="*/ 347 w 1054"/>
              <a:gd name="T27" fmla="*/ 1024 h 1055"/>
              <a:gd name="T28" fmla="*/ 276 w 1054"/>
              <a:gd name="T29" fmla="*/ 992 h 1055"/>
              <a:gd name="T30" fmla="*/ 213 w 1054"/>
              <a:gd name="T31" fmla="*/ 950 h 1055"/>
              <a:gd name="T32" fmla="*/ 155 w 1054"/>
              <a:gd name="T33" fmla="*/ 902 h 1055"/>
              <a:gd name="T34" fmla="*/ 105 w 1054"/>
              <a:gd name="T35" fmla="*/ 844 h 1055"/>
              <a:gd name="T36" fmla="*/ 63 w 1054"/>
              <a:gd name="T37" fmla="*/ 779 h 1055"/>
              <a:gd name="T38" fmla="*/ 33 w 1054"/>
              <a:gd name="T39" fmla="*/ 710 h 1055"/>
              <a:gd name="T40" fmla="*/ 11 w 1054"/>
              <a:gd name="T41" fmla="*/ 634 h 1055"/>
              <a:gd name="T42" fmla="*/ 2 w 1054"/>
              <a:gd name="T43" fmla="*/ 555 h 1055"/>
              <a:gd name="T44" fmla="*/ 2 w 1054"/>
              <a:gd name="T45" fmla="*/ 501 h 1055"/>
              <a:gd name="T46" fmla="*/ 11 w 1054"/>
              <a:gd name="T47" fmla="*/ 421 h 1055"/>
              <a:gd name="T48" fmla="*/ 33 w 1054"/>
              <a:gd name="T49" fmla="*/ 347 h 1055"/>
              <a:gd name="T50" fmla="*/ 63 w 1054"/>
              <a:gd name="T51" fmla="*/ 277 h 1055"/>
              <a:gd name="T52" fmla="*/ 105 w 1054"/>
              <a:gd name="T53" fmla="*/ 212 h 1055"/>
              <a:gd name="T54" fmla="*/ 155 w 1054"/>
              <a:gd name="T55" fmla="*/ 156 h 1055"/>
              <a:gd name="T56" fmla="*/ 213 w 1054"/>
              <a:gd name="T57" fmla="*/ 105 h 1055"/>
              <a:gd name="T58" fmla="*/ 276 w 1054"/>
              <a:gd name="T59" fmla="*/ 64 h 1055"/>
              <a:gd name="T60" fmla="*/ 347 w 1054"/>
              <a:gd name="T61" fmla="*/ 33 h 1055"/>
              <a:gd name="T62" fmla="*/ 421 w 1054"/>
              <a:gd name="T63" fmla="*/ 11 h 1055"/>
              <a:gd name="T64" fmla="*/ 500 w 1054"/>
              <a:gd name="T65" fmla="*/ 0 h 1055"/>
              <a:gd name="T66" fmla="*/ 554 w 1054"/>
              <a:gd name="T67" fmla="*/ 0 h 1055"/>
              <a:gd name="T68" fmla="*/ 634 w 1054"/>
              <a:gd name="T69" fmla="*/ 11 h 1055"/>
              <a:gd name="T70" fmla="*/ 709 w 1054"/>
              <a:gd name="T71" fmla="*/ 33 h 1055"/>
              <a:gd name="T72" fmla="*/ 780 w 1054"/>
              <a:gd name="T73" fmla="*/ 64 h 1055"/>
              <a:gd name="T74" fmla="*/ 843 w 1054"/>
              <a:gd name="T75" fmla="*/ 105 h 1055"/>
              <a:gd name="T76" fmla="*/ 901 w 1054"/>
              <a:gd name="T77" fmla="*/ 156 h 1055"/>
              <a:gd name="T78" fmla="*/ 949 w 1054"/>
              <a:gd name="T79" fmla="*/ 212 h 1055"/>
              <a:gd name="T80" fmla="*/ 991 w 1054"/>
              <a:gd name="T81" fmla="*/ 277 h 1055"/>
              <a:gd name="T82" fmla="*/ 1023 w 1054"/>
              <a:gd name="T83" fmla="*/ 347 h 1055"/>
              <a:gd name="T84" fmla="*/ 1045 w 1054"/>
              <a:gd name="T85" fmla="*/ 421 h 1055"/>
              <a:gd name="T86" fmla="*/ 1054 w 1054"/>
              <a:gd name="T87" fmla="*/ 5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4" h="1055">
                <a:moveTo>
                  <a:pt x="1054" y="528"/>
                </a:moveTo>
                <a:lnTo>
                  <a:pt x="1054" y="528"/>
                </a:lnTo>
                <a:lnTo>
                  <a:pt x="1054" y="555"/>
                </a:lnTo>
                <a:lnTo>
                  <a:pt x="1052" y="582"/>
                </a:lnTo>
                <a:lnTo>
                  <a:pt x="1049" y="609"/>
                </a:lnTo>
                <a:lnTo>
                  <a:pt x="1045" y="634"/>
                </a:lnTo>
                <a:lnTo>
                  <a:pt x="1038" y="660"/>
                </a:lnTo>
                <a:lnTo>
                  <a:pt x="1031" y="685"/>
                </a:lnTo>
                <a:lnTo>
                  <a:pt x="1023" y="710"/>
                </a:lnTo>
                <a:lnTo>
                  <a:pt x="1014" y="734"/>
                </a:lnTo>
                <a:lnTo>
                  <a:pt x="1003" y="757"/>
                </a:lnTo>
                <a:lnTo>
                  <a:pt x="991" y="779"/>
                </a:lnTo>
                <a:lnTo>
                  <a:pt x="978" y="802"/>
                </a:lnTo>
                <a:lnTo>
                  <a:pt x="966" y="824"/>
                </a:lnTo>
                <a:lnTo>
                  <a:pt x="949" y="844"/>
                </a:lnTo>
                <a:lnTo>
                  <a:pt x="935" y="864"/>
                </a:lnTo>
                <a:lnTo>
                  <a:pt x="919" y="884"/>
                </a:lnTo>
                <a:lnTo>
                  <a:pt x="901" y="902"/>
                </a:lnTo>
                <a:lnTo>
                  <a:pt x="883" y="918"/>
                </a:lnTo>
                <a:lnTo>
                  <a:pt x="863" y="936"/>
                </a:lnTo>
                <a:lnTo>
                  <a:pt x="843" y="950"/>
                </a:lnTo>
                <a:lnTo>
                  <a:pt x="823" y="965"/>
                </a:lnTo>
                <a:lnTo>
                  <a:pt x="801" y="979"/>
                </a:lnTo>
                <a:lnTo>
                  <a:pt x="780" y="992"/>
                </a:lnTo>
                <a:lnTo>
                  <a:pt x="756" y="1005"/>
                </a:lnTo>
                <a:lnTo>
                  <a:pt x="733" y="1014"/>
                </a:lnTo>
                <a:lnTo>
                  <a:pt x="709" y="1024"/>
                </a:lnTo>
                <a:lnTo>
                  <a:pt x="684" y="1032"/>
                </a:lnTo>
                <a:lnTo>
                  <a:pt x="659" y="1039"/>
                </a:lnTo>
                <a:lnTo>
                  <a:pt x="634" y="1044"/>
                </a:lnTo>
                <a:lnTo>
                  <a:pt x="608" y="1050"/>
                </a:lnTo>
                <a:lnTo>
                  <a:pt x="581" y="1053"/>
                </a:lnTo>
                <a:lnTo>
                  <a:pt x="554" y="1055"/>
                </a:lnTo>
                <a:lnTo>
                  <a:pt x="527" y="1055"/>
                </a:lnTo>
                <a:lnTo>
                  <a:pt x="527" y="1055"/>
                </a:lnTo>
                <a:lnTo>
                  <a:pt x="500" y="1055"/>
                </a:lnTo>
                <a:lnTo>
                  <a:pt x="473" y="1053"/>
                </a:lnTo>
                <a:lnTo>
                  <a:pt x="448" y="1050"/>
                </a:lnTo>
                <a:lnTo>
                  <a:pt x="421" y="1044"/>
                </a:lnTo>
                <a:lnTo>
                  <a:pt x="395" y="1039"/>
                </a:lnTo>
                <a:lnTo>
                  <a:pt x="370" y="1032"/>
                </a:lnTo>
                <a:lnTo>
                  <a:pt x="347" y="1024"/>
                </a:lnTo>
                <a:lnTo>
                  <a:pt x="323" y="1014"/>
                </a:lnTo>
                <a:lnTo>
                  <a:pt x="300" y="1005"/>
                </a:lnTo>
                <a:lnTo>
                  <a:pt x="276" y="992"/>
                </a:lnTo>
                <a:lnTo>
                  <a:pt x="255" y="979"/>
                </a:lnTo>
                <a:lnTo>
                  <a:pt x="233" y="965"/>
                </a:lnTo>
                <a:lnTo>
                  <a:pt x="213" y="950"/>
                </a:lnTo>
                <a:lnTo>
                  <a:pt x="191" y="936"/>
                </a:lnTo>
                <a:lnTo>
                  <a:pt x="173" y="918"/>
                </a:lnTo>
                <a:lnTo>
                  <a:pt x="155" y="902"/>
                </a:lnTo>
                <a:lnTo>
                  <a:pt x="137" y="884"/>
                </a:lnTo>
                <a:lnTo>
                  <a:pt x="121" y="864"/>
                </a:lnTo>
                <a:lnTo>
                  <a:pt x="105" y="844"/>
                </a:lnTo>
                <a:lnTo>
                  <a:pt x="90" y="824"/>
                </a:lnTo>
                <a:lnTo>
                  <a:pt x="76" y="802"/>
                </a:lnTo>
                <a:lnTo>
                  <a:pt x="63" y="779"/>
                </a:lnTo>
                <a:lnTo>
                  <a:pt x="53" y="757"/>
                </a:lnTo>
                <a:lnTo>
                  <a:pt x="42" y="734"/>
                </a:lnTo>
                <a:lnTo>
                  <a:pt x="33" y="710"/>
                </a:lnTo>
                <a:lnTo>
                  <a:pt x="24" y="685"/>
                </a:lnTo>
                <a:lnTo>
                  <a:pt x="16" y="660"/>
                </a:lnTo>
                <a:lnTo>
                  <a:pt x="11" y="634"/>
                </a:lnTo>
                <a:lnTo>
                  <a:pt x="7" y="609"/>
                </a:lnTo>
                <a:lnTo>
                  <a:pt x="4" y="582"/>
                </a:lnTo>
                <a:lnTo>
                  <a:pt x="2" y="555"/>
                </a:lnTo>
                <a:lnTo>
                  <a:pt x="0" y="528"/>
                </a:lnTo>
                <a:lnTo>
                  <a:pt x="0" y="528"/>
                </a:lnTo>
                <a:lnTo>
                  <a:pt x="2" y="501"/>
                </a:lnTo>
                <a:lnTo>
                  <a:pt x="4" y="474"/>
                </a:lnTo>
                <a:lnTo>
                  <a:pt x="7" y="448"/>
                </a:lnTo>
                <a:lnTo>
                  <a:pt x="11" y="421"/>
                </a:lnTo>
                <a:lnTo>
                  <a:pt x="16" y="396"/>
                </a:lnTo>
                <a:lnTo>
                  <a:pt x="24" y="371"/>
                </a:lnTo>
                <a:lnTo>
                  <a:pt x="33" y="347"/>
                </a:lnTo>
                <a:lnTo>
                  <a:pt x="42" y="322"/>
                </a:lnTo>
                <a:lnTo>
                  <a:pt x="53" y="300"/>
                </a:lnTo>
                <a:lnTo>
                  <a:pt x="63" y="277"/>
                </a:lnTo>
                <a:lnTo>
                  <a:pt x="76" y="255"/>
                </a:lnTo>
                <a:lnTo>
                  <a:pt x="90" y="233"/>
                </a:lnTo>
                <a:lnTo>
                  <a:pt x="105" y="212"/>
                </a:lnTo>
                <a:lnTo>
                  <a:pt x="121" y="192"/>
                </a:lnTo>
                <a:lnTo>
                  <a:pt x="137" y="174"/>
                </a:lnTo>
                <a:lnTo>
                  <a:pt x="155" y="156"/>
                </a:lnTo>
                <a:lnTo>
                  <a:pt x="173" y="138"/>
                </a:lnTo>
                <a:lnTo>
                  <a:pt x="191" y="121"/>
                </a:lnTo>
                <a:lnTo>
                  <a:pt x="213" y="105"/>
                </a:lnTo>
                <a:lnTo>
                  <a:pt x="233" y="91"/>
                </a:lnTo>
                <a:lnTo>
                  <a:pt x="255" y="76"/>
                </a:lnTo>
                <a:lnTo>
                  <a:pt x="276" y="64"/>
                </a:lnTo>
                <a:lnTo>
                  <a:pt x="300" y="53"/>
                </a:lnTo>
                <a:lnTo>
                  <a:pt x="323" y="42"/>
                </a:lnTo>
                <a:lnTo>
                  <a:pt x="347" y="33"/>
                </a:lnTo>
                <a:lnTo>
                  <a:pt x="370" y="24"/>
                </a:lnTo>
                <a:lnTo>
                  <a:pt x="395" y="17"/>
                </a:lnTo>
                <a:lnTo>
                  <a:pt x="421" y="11"/>
                </a:lnTo>
                <a:lnTo>
                  <a:pt x="448" y="6"/>
                </a:lnTo>
                <a:lnTo>
                  <a:pt x="473" y="4"/>
                </a:lnTo>
                <a:lnTo>
                  <a:pt x="500" y="0"/>
                </a:lnTo>
                <a:lnTo>
                  <a:pt x="527" y="0"/>
                </a:lnTo>
                <a:lnTo>
                  <a:pt x="527" y="0"/>
                </a:lnTo>
                <a:lnTo>
                  <a:pt x="554" y="0"/>
                </a:lnTo>
                <a:lnTo>
                  <a:pt x="581" y="4"/>
                </a:lnTo>
                <a:lnTo>
                  <a:pt x="608" y="6"/>
                </a:lnTo>
                <a:lnTo>
                  <a:pt x="634" y="11"/>
                </a:lnTo>
                <a:lnTo>
                  <a:pt x="659" y="17"/>
                </a:lnTo>
                <a:lnTo>
                  <a:pt x="684" y="24"/>
                </a:lnTo>
                <a:lnTo>
                  <a:pt x="709" y="33"/>
                </a:lnTo>
                <a:lnTo>
                  <a:pt x="733" y="42"/>
                </a:lnTo>
                <a:lnTo>
                  <a:pt x="756" y="53"/>
                </a:lnTo>
                <a:lnTo>
                  <a:pt x="780" y="64"/>
                </a:lnTo>
                <a:lnTo>
                  <a:pt x="801" y="76"/>
                </a:lnTo>
                <a:lnTo>
                  <a:pt x="823" y="91"/>
                </a:lnTo>
                <a:lnTo>
                  <a:pt x="843" y="105"/>
                </a:lnTo>
                <a:lnTo>
                  <a:pt x="863" y="121"/>
                </a:lnTo>
                <a:lnTo>
                  <a:pt x="883" y="138"/>
                </a:lnTo>
                <a:lnTo>
                  <a:pt x="901" y="156"/>
                </a:lnTo>
                <a:lnTo>
                  <a:pt x="919" y="174"/>
                </a:lnTo>
                <a:lnTo>
                  <a:pt x="935" y="192"/>
                </a:lnTo>
                <a:lnTo>
                  <a:pt x="949" y="212"/>
                </a:lnTo>
                <a:lnTo>
                  <a:pt x="966" y="233"/>
                </a:lnTo>
                <a:lnTo>
                  <a:pt x="978" y="255"/>
                </a:lnTo>
                <a:lnTo>
                  <a:pt x="991" y="277"/>
                </a:lnTo>
                <a:lnTo>
                  <a:pt x="1003" y="300"/>
                </a:lnTo>
                <a:lnTo>
                  <a:pt x="1014" y="322"/>
                </a:lnTo>
                <a:lnTo>
                  <a:pt x="1023" y="347"/>
                </a:lnTo>
                <a:lnTo>
                  <a:pt x="1031" y="371"/>
                </a:lnTo>
                <a:lnTo>
                  <a:pt x="1038" y="396"/>
                </a:lnTo>
                <a:lnTo>
                  <a:pt x="1045" y="421"/>
                </a:lnTo>
                <a:lnTo>
                  <a:pt x="1049" y="448"/>
                </a:lnTo>
                <a:lnTo>
                  <a:pt x="1052" y="474"/>
                </a:lnTo>
                <a:lnTo>
                  <a:pt x="1054" y="501"/>
                </a:lnTo>
                <a:lnTo>
                  <a:pt x="1054" y="528"/>
                </a:lnTo>
                <a:lnTo>
                  <a:pt x="1054" y="528"/>
                </a:lnTo>
                <a:close/>
              </a:path>
            </a:pathLst>
          </a:custGeom>
          <a:solidFill>
            <a:schemeClr val="accent2"/>
          </a:solidFill>
          <a:ln>
            <a:noFill/>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100" name="Rectangle 99">
            <a:extLst>
              <a:ext uri="{FF2B5EF4-FFF2-40B4-BE49-F238E27FC236}">
                <a16:creationId xmlns:a16="http://schemas.microsoft.com/office/drawing/2014/main" id="{5384D7EB-18B3-416B-835E-C6D47DF5EDBB}"/>
              </a:ext>
            </a:extLst>
          </p:cNvPr>
          <p:cNvSpPr/>
          <p:nvPr/>
        </p:nvSpPr>
        <p:spPr>
          <a:xfrm>
            <a:off x="8521085" y="2430642"/>
            <a:ext cx="3263985" cy="523220"/>
          </a:xfrm>
          <a:prstGeom prst="rect">
            <a:avLst/>
          </a:prstGeom>
        </p:spPr>
        <p:txBody>
          <a:bodyPr wrap="square" lIns="91440" tIns="45720" rIns="91440" bIns="45720" anchor="t">
            <a:spAutoFit/>
          </a:bodyPr>
          <a:lstStyle/>
          <a:p>
            <a:pPr lvl="0"/>
            <a:r>
              <a:rPr lang="en-US" sz="2800" b="1" dirty="0">
                <a:solidFill>
                  <a:schemeClr val="accent4"/>
                </a:solidFill>
                <a:cs typeface="Calibri Light"/>
              </a:rPr>
              <a:t>Conclusion</a:t>
            </a:r>
          </a:p>
        </p:txBody>
      </p:sp>
      <p:sp>
        <p:nvSpPr>
          <p:cNvPr id="102" name="Freeform 19">
            <a:extLst>
              <a:ext uri="{FF2B5EF4-FFF2-40B4-BE49-F238E27FC236}">
                <a16:creationId xmlns:a16="http://schemas.microsoft.com/office/drawing/2014/main" id="{6A98FAF0-F34D-40B4-92B0-62819B8B78C9}"/>
              </a:ext>
            </a:extLst>
          </p:cNvPr>
          <p:cNvSpPr>
            <a:spLocks/>
          </p:cNvSpPr>
          <p:nvPr/>
        </p:nvSpPr>
        <p:spPr bwMode="auto">
          <a:xfrm>
            <a:off x="5021214" y="4288539"/>
            <a:ext cx="271463" cy="271463"/>
          </a:xfrm>
          <a:custGeom>
            <a:avLst/>
            <a:gdLst>
              <a:gd name="T0" fmla="*/ 341 w 341"/>
              <a:gd name="T1" fmla="*/ 172 h 342"/>
              <a:gd name="T2" fmla="*/ 339 w 341"/>
              <a:gd name="T3" fmla="*/ 206 h 342"/>
              <a:gd name="T4" fmla="*/ 329 w 341"/>
              <a:gd name="T5" fmla="*/ 239 h 342"/>
              <a:gd name="T6" fmla="*/ 312 w 341"/>
              <a:gd name="T7" fmla="*/ 268 h 342"/>
              <a:gd name="T8" fmla="*/ 293 w 341"/>
              <a:gd name="T9" fmla="*/ 293 h 342"/>
              <a:gd name="T10" fmla="*/ 267 w 341"/>
              <a:gd name="T11" fmla="*/ 313 h 342"/>
              <a:gd name="T12" fmla="*/ 238 w 341"/>
              <a:gd name="T13" fmla="*/ 329 h 342"/>
              <a:gd name="T14" fmla="*/ 206 w 341"/>
              <a:gd name="T15" fmla="*/ 340 h 342"/>
              <a:gd name="T16" fmla="*/ 172 w 341"/>
              <a:gd name="T17" fmla="*/ 342 h 342"/>
              <a:gd name="T18" fmla="*/ 154 w 341"/>
              <a:gd name="T19" fmla="*/ 342 h 342"/>
              <a:gd name="T20" fmla="*/ 121 w 341"/>
              <a:gd name="T21" fmla="*/ 334 h 342"/>
              <a:gd name="T22" fmla="*/ 90 w 341"/>
              <a:gd name="T23" fmla="*/ 322 h 342"/>
              <a:gd name="T24" fmla="*/ 62 w 341"/>
              <a:gd name="T25" fmla="*/ 304 h 342"/>
              <a:gd name="T26" fmla="*/ 40 w 341"/>
              <a:gd name="T27" fmla="*/ 280 h 342"/>
              <a:gd name="T28" fmla="*/ 20 w 341"/>
              <a:gd name="T29" fmla="*/ 253 h 342"/>
              <a:gd name="T30" fmla="*/ 7 w 341"/>
              <a:gd name="T31" fmla="*/ 222 h 342"/>
              <a:gd name="T32" fmla="*/ 0 w 341"/>
              <a:gd name="T33" fmla="*/ 188 h 342"/>
              <a:gd name="T34" fmla="*/ 0 w 341"/>
              <a:gd name="T35" fmla="*/ 172 h 342"/>
              <a:gd name="T36" fmla="*/ 4 w 341"/>
              <a:gd name="T37" fmla="*/ 137 h 342"/>
              <a:gd name="T38" fmla="*/ 13 w 341"/>
              <a:gd name="T39" fmla="*/ 105 h 342"/>
              <a:gd name="T40" fmla="*/ 29 w 341"/>
              <a:gd name="T41" fmla="*/ 76 h 342"/>
              <a:gd name="T42" fmla="*/ 51 w 341"/>
              <a:gd name="T43" fmla="*/ 51 h 342"/>
              <a:gd name="T44" fmla="*/ 76 w 341"/>
              <a:gd name="T45" fmla="*/ 29 h 342"/>
              <a:gd name="T46" fmla="*/ 105 w 341"/>
              <a:gd name="T47" fmla="*/ 13 h 342"/>
              <a:gd name="T48" fmla="*/ 137 w 341"/>
              <a:gd name="T49" fmla="*/ 4 h 342"/>
              <a:gd name="T50" fmla="*/ 172 w 341"/>
              <a:gd name="T51" fmla="*/ 0 h 342"/>
              <a:gd name="T52" fmla="*/ 188 w 341"/>
              <a:gd name="T53" fmla="*/ 0 h 342"/>
              <a:gd name="T54" fmla="*/ 222 w 341"/>
              <a:gd name="T55" fmla="*/ 7 h 342"/>
              <a:gd name="T56" fmla="*/ 253 w 341"/>
              <a:gd name="T57" fmla="*/ 20 h 342"/>
              <a:gd name="T58" fmla="*/ 280 w 341"/>
              <a:gd name="T59" fmla="*/ 40 h 342"/>
              <a:gd name="T60" fmla="*/ 303 w 341"/>
              <a:gd name="T61" fmla="*/ 62 h 342"/>
              <a:gd name="T62" fmla="*/ 321 w 341"/>
              <a:gd name="T63" fmla="*/ 91 h 342"/>
              <a:gd name="T64" fmla="*/ 334 w 341"/>
              <a:gd name="T65" fmla="*/ 121 h 342"/>
              <a:gd name="T66" fmla="*/ 341 w 341"/>
              <a:gd name="T67" fmla="*/ 154 h 342"/>
              <a:gd name="T68" fmla="*/ 341 w 341"/>
              <a:gd name="T69" fmla="*/ 17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342">
                <a:moveTo>
                  <a:pt x="341" y="172"/>
                </a:moveTo>
                <a:lnTo>
                  <a:pt x="341" y="172"/>
                </a:lnTo>
                <a:lnTo>
                  <a:pt x="341" y="188"/>
                </a:lnTo>
                <a:lnTo>
                  <a:pt x="339" y="206"/>
                </a:lnTo>
                <a:lnTo>
                  <a:pt x="334" y="222"/>
                </a:lnTo>
                <a:lnTo>
                  <a:pt x="329" y="239"/>
                </a:lnTo>
                <a:lnTo>
                  <a:pt x="321" y="253"/>
                </a:lnTo>
                <a:lnTo>
                  <a:pt x="312" y="268"/>
                </a:lnTo>
                <a:lnTo>
                  <a:pt x="303" y="280"/>
                </a:lnTo>
                <a:lnTo>
                  <a:pt x="293" y="293"/>
                </a:lnTo>
                <a:lnTo>
                  <a:pt x="280" y="304"/>
                </a:lnTo>
                <a:lnTo>
                  <a:pt x="267" y="313"/>
                </a:lnTo>
                <a:lnTo>
                  <a:pt x="253" y="322"/>
                </a:lnTo>
                <a:lnTo>
                  <a:pt x="238" y="329"/>
                </a:lnTo>
                <a:lnTo>
                  <a:pt x="222" y="334"/>
                </a:lnTo>
                <a:lnTo>
                  <a:pt x="206" y="340"/>
                </a:lnTo>
                <a:lnTo>
                  <a:pt x="188" y="342"/>
                </a:lnTo>
                <a:lnTo>
                  <a:pt x="172" y="342"/>
                </a:lnTo>
                <a:lnTo>
                  <a:pt x="172" y="342"/>
                </a:lnTo>
                <a:lnTo>
                  <a:pt x="154" y="342"/>
                </a:lnTo>
                <a:lnTo>
                  <a:pt x="137" y="340"/>
                </a:lnTo>
                <a:lnTo>
                  <a:pt x="121" y="334"/>
                </a:lnTo>
                <a:lnTo>
                  <a:pt x="105" y="329"/>
                </a:lnTo>
                <a:lnTo>
                  <a:pt x="90" y="322"/>
                </a:lnTo>
                <a:lnTo>
                  <a:pt x="76" y="313"/>
                </a:lnTo>
                <a:lnTo>
                  <a:pt x="62" y="304"/>
                </a:lnTo>
                <a:lnTo>
                  <a:pt x="51" y="293"/>
                </a:lnTo>
                <a:lnTo>
                  <a:pt x="40" y="280"/>
                </a:lnTo>
                <a:lnTo>
                  <a:pt x="29" y="268"/>
                </a:lnTo>
                <a:lnTo>
                  <a:pt x="20" y="253"/>
                </a:lnTo>
                <a:lnTo>
                  <a:pt x="13" y="239"/>
                </a:lnTo>
                <a:lnTo>
                  <a:pt x="7" y="222"/>
                </a:lnTo>
                <a:lnTo>
                  <a:pt x="4" y="206"/>
                </a:lnTo>
                <a:lnTo>
                  <a:pt x="0" y="188"/>
                </a:lnTo>
                <a:lnTo>
                  <a:pt x="0" y="172"/>
                </a:lnTo>
                <a:lnTo>
                  <a:pt x="0" y="172"/>
                </a:lnTo>
                <a:lnTo>
                  <a:pt x="0" y="154"/>
                </a:lnTo>
                <a:lnTo>
                  <a:pt x="4" y="137"/>
                </a:lnTo>
                <a:lnTo>
                  <a:pt x="7" y="121"/>
                </a:lnTo>
                <a:lnTo>
                  <a:pt x="13" y="105"/>
                </a:lnTo>
                <a:lnTo>
                  <a:pt x="20" y="91"/>
                </a:lnTo>
                <a:lnTo>
                  <a:pt x="29" y="76"/>
                </a:lnTo>
                <a:lnTo>
                  <a:pt x="40" y="62"/>
                </a:lnTo>
                <a:lnTo>
                  <a:pt x="51" y="51"/>
                </a:lnTo>
                <a:lnTo>
                  <a:pt x="62" y="40"/>
                </a:lnTo>
                <a:lnTo>
                  <a:pt x="76" y="29"/>
                </a:lnTo>
                <a:lnTo>
                  <a:pt x="90" y="20"/>
                </a:lnTo>
                <a:lnTo>
                  <a:pt x="105" y="13"/>
                </a:lnTo>
                <a:lnTo>
                  <a:pt x="121" y="7"/>
                </a:lnTo>
                <a:lnTo>
                  <a:pt x="137" y="4"/>
                </a:lnTo>
                <a:lnTo>
                  <a:pt x="154" y="0"/>
                </a:lnTo>
                <a:lnTo>
                  <a:pt x="172" y="0"/>
                </a:lnTo>
                <a:lnTo>
                  <a:pt x="172" y="0"/>
                </a:lnTo>
                <a:lnTo>
                  <a:pt x="188" y="0"/>
                </a:lnTo>
                <a:lnTo>
                  <a:pt x="206" y="4"/>
                </a:lnTo>
                <a:lnTo>
                  <a:pt x="222" y="7"/>
                </a:lnTo>
                <a:lnTo>
                  <a:pt x="238" y="13"/>
                </a:lnTo>
                <a:lnTo>
                  <a:pt x="253" y="20"/>
                </a:lnTo>
                <a:lnTo>
                  <a:pt x="267" y="29"/>
                </a:lnTo>
                <a:lnTo>
                  <a:pt x="280" y="40"/>
                </a:lnTo>
                <a:lnTo>
                  <a:pt x="293" y="51"/>
                </a:lnTo>
                <a:lnTo>
                  <a:pt x="303" y="62"/>
                </a:lnTo>
                <a:lnTo>
                  <a:pt x="312" y="76"/>
                </a:lnTo>
                <a:lnTo>
                  <a:pt x="321" y="91"/>
                </a:lnTo>
                <a:lnTo>
                  <a:pt x="329" y="105"/>
                </a:lnTo>
                <a:lnTo>
                  <a:pt x="334" y="121"/>
                </a:lnTo>
                <a:lnTo>
                  <a:pt x="339" y="137"/>
                </a:lnTo>
                <a:lnTo>
                  <a:pt x="341" y="154"/>
                </a:lnTo>
                <a:lnTo>
                  <a:pt x="341" y="172"/>
                </a:lnTo>
                <a:lnTo>
                  <a:pt x="341" y="1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
            <a:extLst>
              <a:ext uri="{FF2B5EF4-FFF2-40B4-BE49-F238E27FC236}">
                <a16:creationId xmlns:a16="http://schemas.microsoft.com/office/drawing/2014/main" id="{425B52FC-27C5-4D93-9B9D-CF96352C155D}"/>
              </a:ext>
            </a:extLst>
          </p:cNvPr>
          <p:cNvSpPr>
            <a:spLocks/>
          </p:cNvSpPr>
          <p:nvPr/>
        </p:nvSpPr>
        <p:spPr bwMode="auto">
          <a:xfrm>
            <a:off x="4879810" y="3725007"/>
            <a:ext cx="142875" cy="142875"/>
          </a:xfrm>
          <a:custGeom>
            <a:avLst/>
            <a:gdLst>
              <a:gd name="T0" fmla="*/ 178 w 178"/>
              <a:gd name="T1" fmla="*/ 90 h 181"/>
              <a:gd name="T2" fmla="*/ 178 w 178"/>
              <a:gd name="T3" fmla="*/ 90 h 181"/>
              <a:gd name="T4" fmla="*/ 177 w 178"/>
              <a:gd name="T5" fmla="*/ 108 h 181"/>
              <a:gd name="T6" fmla="*/ 171 w 178"/>
              <a:gd name="T7" fmla="*/ 125 h 181"/>
              <a:gd name="T8" fmla="*/ 164 w 178"/>
              <a:gd name="T9" fmla="*/ 141 h 181"/>
              <a:gd name="T10" fmla="*/ 153 w 178"/>
              <a:gd name="T11" fmla="*/ 153 h 181"/>
              <a:gd name="T12" fmla="*/ 139 w 178"/>
              <a:gd name="T13" fmla="*/ 164 h 181"/>
              <a:gd name="T14" fmla="*/ 124 w 178"/>
              <a:gd name="T15" fmla="*/ 173 h 181"/>
              <a:gd name="T16" fmla="*/ 106 w 178"/>
              <a:gd name="T17" fmla="*/ 179 h 181"/>
              <a:gd name="T18" fmla="*/ 88 w 178"/>
              <a:gd name="T19" fmla="*/ 181 h 181"/>
              <a:gd name="T20" fmla="*/ 88 w 178"/>
              <a:gd name="T21" fmla="*/ 181 h 181"/>
              <a:gd name="T22" fmla="*/ 70 w 178"/>
              <a:gd name="T23" fmla="*/ 179 h 181"/>
              <a:gd name="T24" fmla="*/ 54 w 178"/>
              <a:gd name="T25" fmla="*/ 173 h 181"/>
              <a:gd name="T26" fmla="*/ 40 w 178"/>
              <a:gd name="T27" fmla="*/ 164 h 181"/>
              <a:gd name="T28" fmla="*/ 25 w 178"/>
              <a:gd name="T29" fmla="*/ 153 h 181"/>
              <a:gd name="T30" fmla="*/ 14 w 178"/>
              <a:gd name="T31" fmla="*/ 141 h 181"/>
              <a:gd name="T32" fmla="*/ 7 w 178"/>
              <a:gd name="T33" fmla="*/ 125 h 181"/>
              <a:gd name="T34" fmla="*/ 2 w 178"/>
              <a:gd name="T35" fmla="*/ 108 h 181"/>
              <a:gd name="T36" fmla="*/ 0 w 178"/>
              <a:gd name="T37" fmla="*/ 90 h 181"/>
              <a:gd name="T38" fmla="*/ 0 w 178"/>
              <a:gd name="T39" fmla="*/ 90 h 181"/>
              <a:gd name="T40" fmla="*/ 2 w 178"/>
              <a:gd name="T41" fmla="*/ 72 h 181"/>
              <a:gd name="T42" fmla="*/ 7 w 178"/>
              <a:gd name="T43" fmla="*/ 56 h 181"/>
              <a:gd name="T44" fmla="*/ 14 w 178"/>
              <a:gd name="T45" fmla="*/ 40 h 181"/>
              <a:gd name="T46" fmla="*/ 25 w 178"/>
              <a:gd name="T47" fmla="*/ 27 h 181"/>
              <a:gd name="T48" fmla="*/ 40 w 178"/>
              <a:gd name="T49" fmla="*/ 16 h 181"/>
              <a:gd name="T50" fmla="*/ 54 w 178"/>
              <a:gd name="T51" fmla="*/ 7 h 181"/>
              <a:gd name="T52" fmla="*/ 70 w 178"/>
              <a:gd name="T53" fmla="*/ 4 h 181"/>
              <a:gd name="T54" fmla="*/ 88 w 178"/>
              <a:gd name="T55" fmla="*/ 0 h 181"/>
              <a:gd name="T56" fmla="*/ 88 w 178"/>
              <a:gd name="T57" fmla="*/ 0 h 181"/>
              <a:gd name="T58" fmla="*/ 106 w 178"/>
              <a:gd name="T59" fmla="*/ 4 h 181"/>
              <a:gd name="T60" fmla="*/ 124 w 178"/>
              <a:gd name="T61" fmla="*/ 7 h 181"/>
              <a:gd name="T62" fmla="*/ 139 w 178"/>
              <a:gd name="T63" fmla="*/ 16 h 181"/>
              <a:gd name="T64" fmla="*/ 153 w 178"/>
              <a:gd name="T65" fmla="*/ 27 h 181"/>
              <a:gd name="T66" fmla="*/ 164 w 178"/>
              <a:gd name="T67" fmla="*/ 40 h 181"/>
              <a:gd name="T68" fmla="*/ 171 w 178"/>
              <a:gd name="T69" fmla="*/ 56 h 181"/>
              <a:gd name="T70" fmla="*/ 177 w 178"/>
              <a:gd name="T71" fmla="*/ 72 h 181"/>
              <a:gd name="T72" fmla="*/ 178 w 178"/>
              <a:gd name="T73" fmla="*/ 90 h 181"/>
              <a:gd name="T74" fmla="*/ 178 w 178"/>
              <a:gd name="T75"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81">
                <a:moveTo>
                  <a:pt x="178" y="90"/>
                </a:moveTo>
                <a:lnTo>
                  <a:pt x="178" y="90"/>
                </a:lnTo>
                <a:lnTo>
                  <a:pt x="177" y="108"/>
                </a:lnTo>
                <a:lnTo>
                  <a:pt x="171" y="125"/>
                </a:lnTo>
                <a:lnTo>
                  <a:pt x="164" y="141"/>
                </a:lnTo>
                <a:lnTo>
                  <a:pt x="153" y="153"/>
                </a:lnTo>
                <a:lnTo>
                  <a:pt x="139" y="164"/>
                </a:lnTo>
                <a:lnTo>
                  <a:pt x="124" y="173"/>
                </a:lnTo>
                <a:lnTo>
                  <a:pt x="106" y="179"/>
                </a:lnTo>
                <a:lnTo>
                  <a:pt x="88" y="181"/>
                </a:lnTo>
                <a:lnTo>
                  <a:pt x="88" y="181"/>
                </a:lnTo>
                <a:lnTo>
                  <a:pt x="70" y="179"/>
                </a:lnTo>
                <a:lnTo>
                  <a:pt x="54" y="173"/>
                </a:lnTo>
                <a:lnTo>
                  <a:pt x="40" y="164"/>
                </a:lnTo>
                <a:lnTo>
                  <a:pt x="25" y="153"/>
                </a:lnTo>
                <a:lnTo>
                  <a:pt x="14" y="141"/>
                </a:lnTo>
                <a:lnTo>
                  <a:pt x="7" y="125"/>
                </a:lnTo>
                <a:lnTo>
                  <a:pt x="2" y="108"/>
                </a:lnTo>
                <a:lnTo>
                  <a:pt x="0" y="90"/>
                </a:lnTo>
                <a:lnTo>
                  <a:pt x="0" y="90"/>
                </a:lnTo>
                <a:lnTo>
                  <a:pt x="2" y="72"/>
                </a:lnTo>
                <a:lnTo>
                  <a:pt x="7" y="56"/>
                </a:lnTo>
                <a:lnTo>
                  <a:pt x="14" y="40"/>
                </a:lnTo>
                <a:lnTo>
                  <a:pt x="25" y="27"/>
                </a:lnTo>
                <a:lnTo>
                  <a:pt x="40" y="16"/>
                </a:lnTo>
                <a:lnTo>
                  <a:pt x="54" y="7"/>
                </a:lnTo>
                <a:lnTo>
                  <a:pt x="70" y="4"/>
                </a:lnTo>
                <a:lnTo>
                  <a:pt x="88" y="0"/>
                </a:lnTo>
                <a:lnTo>
                  <a:pt x="88" y="0"/>
                </a:lnTo>
                <a:lnTo>
                  <a:pt x="106" y="4"/>
                </a:lnTo>
                <a:lnTo>
                  <a:pt x="124" y="7"/>
                </a:lnTo>
                <a:lnTo>
                  <a:pt x="139" y="16"/>
                </a:lnTo>
                <a:lnTo>
                  <a:pt x="153" y="27"/>
                </a:lnTo>
                <a:lnTo>
                  <a:pt x="164" y="40"/>
                </a:lnTo>
                <a:lnTo>
                  <a:pt x="171" y="56"/>
                </a:lnTo>
                <a:lnTo>
                  <a:pt x="177" y="72"/>
                </a:lnTo>
                <a:lnTo>
                  <a:pt x="178" y="90"/>
                </a:lnTo>
                <a:lnTo>
                  <a:pt x="178" y="9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17">
            <a:extLst>
              <a:ext uri="{FF2B5EF4-FFF2-40B4-BE49-F238E27FC236}">
                <a16:creationId xmlns:a16="http://schemas.microsoft.com/office/drawing/2014/main" id="{85B7CA14-ED2A-4807-BB27-1900F6A1983E}"/>
              </a:ext>
            </a:extLst>
          </p:cNvPr>
          <p:cNvSpPr>
            <a:spLocks/>
          </p:cNvSpPr>
          <p:nvPr/>
        </p:nvSpPr>
        <p:spPr bwMode="auto">
          <a:xfrm>
            <a:off x="4843441" y="2400136"/>
            <a:ext cx="560388" cy="560388"/>
          </a:xfrm>
          <a:custGeom>
            <a:avLst/>
            <a:gdLst>
              <a:gd name="T0" fmla="*/ 705 w 705"/>
              <a:gd name="T1" fmla="*/ 352 h 706"/>
              <a:gd name="T2" fmla="*/ 698 w 705"/>
              <a:gd name="T3" fmla="*/ 424 h 706"/>
              <a:gd name="T4" fmla="*/ 678 w 705"/>
              <a:gd name="T5" fmla="*/ 489 h 706"/>
              <a:gd name="T6" fmla="*/ 646 w 705"/>
              <a:gd name="T7" fmla="*/ 551 h 706"/>
              <a:gd name="T8" fmla="*/ 602 w 705"/>
              <a:gd name="T9" fmla="*/ 603 h 706"/>
              <a:gd name="T10" fmla="*/ 550 w 705"/>
              <a:gd name="T11" fmla="*/ 645 h 706"/>
              <a:gd name="T12" fmla="*/ 491 w 705"/>
              <a:gd name="T13" fmla="*/ 677 h 706"/>
              <a:gd name="T14" fmla="*/ 424 w 705"/>
              <a:gd name="T15" fmla="*/ 699 h 706"/>
              <a:gd name="T16" fmla="*/ 353 w 705"/>
              <a:gd name="T17" fmla="*/ 706 h 706"/>
              <a:gd name="T18" fmla="*/ 317 w 705"/>
              <a:gd name="T19" fmla="*/ 704 h 706"/>
              <a:gd name="T20" fmla="*/ 249 w 705"/>
              <a:gd name="T21" fmla="*/ 690 h 706"/>
              <a:gd name="T22" fmla="*/ 184 w 705"/>
              <a:gd name="T23" fmla="*/ 663 h 706"/>
              <a:gd name="T24" fmla="*/ 128 w 705"/>
              <a:gd name="T25" fmla="*/ 625 h 706"/>
              <a:gd name="T26" fmla="*/ 81 w 705"/>
              <a:gd name="T27" fmla="*/ 578 h 706"/>
              <a:gd name="T28" fmla="*/ 43 w 705"/>
              <a:gd name="T29" fmla="*/ 522 h 706"/>
              <a:gd name="T30" fmla="*/ 16 w 705"/>
              <a:gd name="T31" fmla="*/ 457 h 706"/>
              <a:gd name="T32" fmla="*/ 2 w 705"/>
              <a:gd name="T33" fmla="*/ 388 h 706"/>
              <a:gd name="T34" fmla="*/ 0 w 705"/>
              <a:gd name="T35" fmla="*/ 352 h 706"/>
              <a:gd name="T36" fmla="*/ 7 w 705"/>
              <a:gd name="T37" fmla="*/ 282 h 706"/>
              <a:gd name="T38" fmla="*/ 29 w 705"/>
              <a:gd name="T39" fmla="*/ 215 h 706"/>
              <a:gd name="T40" fmla="*/ 61 w 705"/>
              <a:gd name="T41" fmla="*/ 155 h 706"/>
              <a:gd name="T42" fmla="*/ 103 w 705"/>
              <a:gd name="T43" fmla="*/ 103 h 706"/>
              <a:gd name="T44" fmla="*/ 155 w 705"/>
              <a:gd name="T45" fmla="*/ 60 h 706"/>
              <a:gd name="T46" fmla="*/ 216 w 705"/>
              <a:gd name="T47" fmla="*/ 27 h 706"/>
              <a:gd name="T48" fmla="*/ 281 w 705"/>
              <a:gd name="T49" fmla="*/ 7 h 706"/>
              <a:gd name="T50" fmla="*/ 353 w 705"/>
              <a:gd name="T51" fmla="*/ 0 h 706"/>
              <a:gd name="T52" fmla="*/ 390 w 705"/>
              <a:gd name="T53" fmla="*/ 2 h 706"/>
              <a:gd name="T54" fmla="*/ 458 w 705"/>
              <a:gd name="T55" fmla="*/ 16 h 706"/>
              <a:gd name="T56" fmla="*/ 521 w 705"/>
              <a:gd name="T57" fmla="*/ 42 h 706"/>
              <a:gd name="T58" fmla="*/ 577 w 705"/>
              <a:gd name="T59" fmla="*/ 81 h 706"/>
              <a:gd name="T60" fmla="*/ 624 w 705"/>
              <a:gd name="T61" fmla="*/ 128 h 706"/>
              <a:gd name="T62" fmla="*/ 664 w 705"/>
              <a:gd name="T63" fmla="*/ 184 h 706"/>
              <a:gd name="T64" fmla="*/ 689 w 705"/>
              <a:gd name="T65" fmla="*/ 247 h 706"/>
              <a:gd name="T66" fmla="*/ 703 w 705"/>
              <a:gd name="T67" fmla="*/ 316 h 706"/>
              <a:gd name="T68" fmla="*/ 705 w 705"/>
              <a:gd name="T69" fmla="*/ 35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5" h="706">
                <a:moveTo>
                  <a:pt x="705" y="352"/>
                </a:moveTo>
                <a:lnTo>
                  <a:pt x="705" y="352"/>
                </a:lnTo>
                <a:lnTo>
                  <a:pt x="703" y="388"/>
                </a:lnTo>
                <a:lnTo>
                  <a:pt x="698" y="424"/>
                </a:lnTo>
                <a:lnTo>
                  <a:pt x="689" y="457"/>
                </a:lnTo>
                <a:lnTo>
                  <a:pt x="678" y="489"/>
                </a:lnTo>
                <a:lnTo>
                  <a:pt x="664" y="522"/>
                </a:lnTo>
                <a:lnTo>
                  <a:pt x="646" y="551"/>
                </a:lnTo>
                <a:lnTo>
                  <a:pt x="624" y="578"/>
                </a:lnTo>
                <a:lnTo>
                  <a:pt x="602" y="603"/>
                </a:lnTo>
                <a:lnTo>
                  <a:pt x="577" y="625"/>
                </a:lnTo>
                <a:lnTo>
                  <a:pt x="550" y="645"/>
                </a:lnTo>
                <a:lnTo>
                  <a:pt x="521" y="663"/>
                </a:lnTo>
                <a:lnTo>
                  <a:pt x="491" y="677"/>
                </a:lnTo>
                <a:lnTo>
                  <a:pt x="458" y="690"/>
                </a:lnTo>
                <a:lnTo>
                  <a:pt x="424" y="699"/>
                </a:lnTo>
                <a:lnTo>
                  <a:pt x="390" y="704"/>
                </a:lnTo>
                <a:lnTo>
                  <a:pt x="353" y="706"/>
                </a:lnTo>
                <a:lnTo>
                  <a:pt x="353" y="706"/>
                </a:lnTo>
                <a:lnTo>
                  <a:pt x="317" y="704"/>
                </a:lnTo>
                <a:lnTo>
                  <a:pt x="281" y="699"/>
                </a:lnTo>
                <a:lnTo>
                  <a:pt x="249" y="690"/>
                </a:lnTo>
                <a:lnTo>
                  <a:pt x="216" y="677"/>
                </a:lnTo>
                <a:lnTo>
                  <a:pt x="184" y="663"/>
                </a:lnTo>
                <a:lnTo>
                  <a:pt x="155" y="645"/>
                </a:lnTo>
                <a:lnTo>
                  <a:pt x="128" y="625"/>
                </a:lnTo>
                <a:lnTo>
                  <a:pt x="103" y="603"/>
                </a:lnTo>
                <a:lnTo>
                  <a:pt x="81" y="578"/>
                </a:lnTo>
                <a:lnTo>
                  <a:pt x="61" y="551"/>
                </a:lnTo>
                <a:lnTo>
                  <a:pt x="43" y="522"/>
                </a:lnTo>
                <a:lnTo>
                  <a:pt x="29" y="489"/>
                </a:lnTo>
                <a:lnTo>
                  <a:pt x="16" y="457"/>
                </a:lnTo>
                <a:lnTo>
                  <a:pt x="7" y="424"/>
                </a:lnTo>
                <a:lnTo>
                  <a:pt x="2" y="388"/>
                </a:lnTo>
                <a:lnTo>
                  <a:pt x="0" y="352"/>
                </a:lnTo>
                <a:lnTo>
                  <a:pt x="0" y="352"/>
                </a:lnTo>
                <a:lnTo>
                  <a:pt x="2" y="316"/>
                </a:lnTo>
                <a:lnTo>
                  <a:pt x="7" y="282"/>
                </a:lnTo>
                <a:lnTo>
                  <a:pt x="16" y="247"/>
                </a:lnTo>
                <a:lnTo>
                  <a:pt x="29" y="215"/>
                </a:lnTo>
                <a:lnTo>
                  <a:pt x="43" y="184"/>
                </a:lnTo>
                <a:lnTo>
                  <a:pt x="61" y="155"/>
                </a:lnTo>
                <a:lnTo>
                  <a:pt x="81" y="128"/>
                </a:lnTo>
                <a:lnTo>
                  <a:pt x="103" y="103"/>
                </a:lnTo>
                <a:lnTo>
                  <a:pt x="128" y="81"/>
                </a:lnTo>
                <a:lnTo>
                  <a:pt x="155" y="60"/>
                </a:lnTo>
                <a:lnTo>
                  <a:pt x="184" y="42"/>
                </a:lnTo>
                <a:lnTo>
                  <a:pt x="216" y="27"/>
                </a:lnTo>
                <a:lnTo>
                  <a:pt x="249" y="16"/>
                </a:lnTo>
                <a:lnTo>
                  <a:pt x="281" y="7"/>
                </a:lnTo>
                <a:lnTo>
                  <a:pt x="317" y="2"/>
                </a:lnTo>
                <a:lnTo>
                  <a:pt x="353" y="0"/>
                </a:lnTo>
                <a:lnTo>
                  <a:pt x="353" y="0"/>
                </a:lnTo>
                <a:lnTo>
                  <a:pt x="390" y="2"/>
                </a:lnTo>
                <a:lnTo>
                  <a:pt x="424" y="7"/>
                </a:lnTo>
                <a:lnTo>
                  <a:pt x="458" y="16"/>
                </a:lnTo>
                <a:lnTo>
                  <a:pt x="491" y="27"/>
                </a:lnTo>
                <a:lnTo>
                  <a:pt x="521" y="42"/>
                </a:lnTo>
                <a:lnTo>
                  <a:pt x="550" y="60"/>
                </a:lnTo>
                <a:lnTo>
                  <a:pt x="577" y="81"/>
                </a:lnTo>
                <a:lnTo>
                  <a:pt x="602" y="103"/>
                </a:lnTo>
                <a:lnTo>
                  <a:pt x="624" y="128"/>
                </a:lnTo>
                <a:lnTo>
                  <a:pt x="646" y="155"/>
                </a:lnTo>
                <a:lnTo>
                  <a:pt x="664" y="184"/>
                </a:lnTo>
                <a:lnTo>
                  <a:pt x="678" y="215"/>
                </a:lnTo>
                <a:lnTo>
                  <a:pt x="689" y="247"/>
                </a:lnTo>
                <a:lnTo>
                  <a:pt x="698" y="282"/>
                </a:lnTo>
                <a:lnTo>
                  <a:pt x="703" y="316"/>
                </a:lnTo>
                <a:lnTo>
                  <a:pt x="705" y="352"/>
                </a:lnTo>
                <a:lnTo>
                  <a:pt x="705" y="35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Rectangle 104">
            <a:extLst>
              <a:ext uri="{FF2B5EF4-FFF2-40B4-BE49-F238E27FC236}">
                <a16:creationId xmlns:a16="http://schemas.microsoft.com/office/drawing/2014/main" id="{DD1874BF-1C4F-4C20-B09B-E07CFE36F738}"/>
              </a:ext>
            </a:extLst>
          </p:cNvPr>
          <p:cNvSpPr/>
          <p:nvPr/>
        </p:nvSpPr>
        <p:spPr>
          <a:xfrm>
            <a:off x="8701002" y="3863433"/>
            <a:ext cx="3263985" cy="523220"/>
          </a:xfrm>
          <a:prstGeom prst="rect">
            <a:avLst/>
          </a:prstGeom>
        </p:spPr>
        <p:txBody>
          <a:bodyPr wrap="square" lIns="91440" tIns="45720" rIns="91440" bIns="45720" anchor="t">
            <a:spAutoFit/>
          </a:bodyPr>
          <a:lstStyle/>
          <a:p>
            <a:r>
              <a:rPr lang="en-US" sz="2800" b="1" dirty="0">
                <a:solidFill>
                  <a:schemeClr val="accent1"/>
                </a:solidFill>
              </a:rPr>
              <a:t>SNMP versions</a:t>
            </a:r>
          </a:p>
        </p:txBody>
      </p:sp>
      <p:sp>
        <p:nvSpPr>
          <p:cNvPr id="107" name="Rectangle 106">
            <a:extLst>
              <a:ext uri="{FF2B5EF4-FFF2-40B4-BE49-F238E27FC236}">
                <a16:creationId xmlns:a16="http://schemas.microsoft.com/office/drawing/2014/main" id="{904BFFD2-AC96-4A0F-B864-80D048AF3719}"/>
              </a:ext>
            </a:extLst>
          </p:cNvPr>
          <p:cNvSpPr/>
          <p:nvPr/>
        </p:nvSpPr>
        <p:spPr>
          <a:xfrm>
            <a:off x="7454744" y="5433496"/>
            <a:ext cx="3350306" cy="523220"/>
          </a:xfrm>
          <a:prstGeom prst="rect">
            <a:avLst/>
          </a:prstGeom>
        </p:spPr>
        <p:txBody>
          <a:bodyPr wrap="square" lIns="91440" tIns="45720" rIns="91440" bIns="45720" anchor="t">
            <a:spAutoFit/>
          </a:bodyPr>
          <a:lstStyle/>
          <a:p>
            <a:r>
              <a:rPr lang="en-US" sz="2800" b="1" dirty="0">
                <a:solidFill>
                  <a:schemeClr val="accent2"/>
                </a:solidFill>
                <a:cs typeface="Calibri Light"/>
              </a:rPr>
              <a:t>SNMP &amp; ports</a:t>
            </a:r>
            <a:endParaRPr lang="en-US" sz="2800" b="1" dirty="0">
              <a:solidFill>
                <a:schemeClr val="accent2"/>
              </a:solidFill>
            </a:endParaRPr>
          </a:p>
        </p:txBody>
      </p:sp>
      <p:sp>
        <p:nvSpPr>
          <p:cNvPr id="110" name="Rectangle 109">
            <a:extLst>
              <a:ext uri="{FF2B5EF4-FFF2-40B4-BE49-F238E27FC236}">
                <a16:creationId xmlns:a16="http://schemas.microsoft.com/office/drawing/2014/main" id="{DF613F41-C673-4851-92AC-3EA264A6258F}"/>
              </a:ext>
            </a:extLst>
          </p:cNvPr>
          <p:cNvSpPr/>
          <p:nvPr/>
        </p:nvSpPr>
        <p:spPr>
          <a:xfrm>
            <a:off x="1493135" y="1402888"/>
            <a:ext cx="3350308" cy="523220"/>
          </a:xfrm>
          <a:prstGeom prst="rect">
            <a:avLst/>
          </a:prstGeom>
        </p:spPr>
        <p:txBody>
          <a:bodyPr wrap="square" lIns="91440" tIns="45720" rIns="91440" bIns="45720" anchor="t">
            <a:spAutoFit/>
          </a:bodyPr>
          <a:lstStyle/>
          <a:p>
            <a:pPr algn="r"/>
            <a:r>
              <a:rPr lang="en-US" sz="2800" b="1" dirty="0">
                <a:solidFill>
                  <a:schemeClr val="accent2"/>
                </a:solidFill>
                <a:cs typeface="Calibri"/>
              </a:rPr>
              <a:t>Introduction</a:t>
            </a:r>
          </a:p>
        </p:txBody>
      </p:sp>
      <p:sp>
        <p:nvSpPr>
          <p:cNvPr id="111" name="Rectangle 110">
            <a:extLst>
              <a:ext uri="{FF2B5EF4-FFF2-40B4-BE49-F238E27FC236}">
                <a16:creationId xmlns:a16="http://schemas.microsoft.com/office/drawing/2014/main" id="{2D7CD03A-4532-4317-9AC2-49AFE4ABF238}"/>
              </a:ext>
            </a:extLst>
          </p:cNvPr>
          <p:cNvSpPr/>
          <p:nvPr/>
        </p:nvSpPr>
        <p:spPr>
          <a:xfrm>
            <a:off x="389655" y="2293059"/>
            <a:ext cx="3350307" cy="461665"/>
          </a:xfrm>
          <a:prstGeom prst="rect">
            <a:avLst/>
          </a:prstGeom>
        </p:spPr>
        <p:txBody>
          <a:bodyPr wrap="square" lIns="91440" tIns="45720" rIns="91440" bIns="45720" anchor="t">
            <a:spAutoFit/>
          </a:bodyPr>
          <a:lstStyle/>
          <a:p>
            <a:pPr algn="r"/>
            <a:r>
              <a:rPr lang="en-US" sz="2400" b="1" dirty="0">
                <a:solidFill>
                  <a:schemeClr val="accent1"/>
                </a:solidFill>
              </a:rPr>
              <a:t>SNMP overview</a:t>
            </a:r>
          </a:p>
        </p:txBody>
      </p:sp>
      <p:sp>
        <p:nvSpPr>
          <p:cNvPr id="113" name="Rectangle 112">
            <a:extLst>
              <a:ext uri="{FF2B5EF4-FFF2-40B4-BE49-F238E27FC236}">
                <a16:creationId xmlns:a16="http://schemas.microsoft.com/office/drawing/2014/main" id="{57E837BB-CAEC-43C2-84A1-375AE1B81F40}"/>
              </a:ext>
            </a:extLst>
          </p:cNvPr>
          <p:cNvSpPr/>
          <p:nvPr/>
        </p:nvSpPr>
        <p:spPr>
          <a:xfrm>
            <a:off x="389655" y="3942610"/>
            <a:ext cx="3373229" cy="461665"/>
          </a:xfrm>
          <a:prstGeom prst="rect">
            <a:avLst/>
          </a:prstGeom>
        </p:spPr>
        <p:txBody>
          <a:bodyPr wrap="square" lIns="91440" tIns="45720" rIns="91440" bIns="45720" anchor="t">
            <a:spAutoFit/>
          </a:bodyPr>
          <a:lstStyle/>
          <a:p>
            <a:pPr algn="r"/>
            <a:r>
              <a:rPr lang="en-US" sz="2400" b="1" dirty="0">
                <a:solidFill>
                  <a:schemeClr val="accent4"/>
                </a:solidFill>
                <a:cs typeface="Calibri Light"/>
              </a:rPr>
              <a:t>SNMP operations</a:t>
            </a:r>
          </a:p>
        </p:txBody>
      </p:sp>
      <p:sp>
        <p:nvSpPr>
          <p:cNvPr id="115" name="Rectangle 114">
            <a:extLst>
              <a:ext uri="{FF2B5EF4-FFF2-40B4-BE49-F238E27FC236}">
                <a16:creationId xmlns:a16="http://schemas.microsoft.com/office/drawing/2014/main" id="{5EBAA512-C4BF-4762-B6BC-2C2AEECA9D61}"/>
              </a:ext>
            </a:extLst>
          </p:cNvPr>
          <p:cNvSpPr/>
          <p:nvPr/>
        </p:nvSpPr>
        <p:spPr>
          <a:xfrm>
            <a:off x="1619524" y="5412330"/>
            <a:ext cx="3350918" cy="523220"/>
          </a:xfrm>
          <a:prstGeom prst="rect">
            <a:avLst/>
          </a:prstGeom>
        </p:spPr>
        <p:txBody>
          <a:bodyPr wrap="square" lIns="91440" tIns="45720" rIns="91440" bIns="45720" anchor="t">
            <a:spAutoFit/>
          </a:bodyPr>
          <a:lstStyle/>
          <a:p>
            <a:pPr algn="r"/>
            <a:r>
              <a:rPr lang="en-US" sz="2800" b="1" dirty="0">
                <a:solidFill>
                  <a:schemeClr val="accent3"/>
                </a:solidFill>
                <a:cs typeface="Calibri Light"/>
              </a:rPr>
              <a:t>SNMP messages</a:t>
            </a:r>
          </a:p>
        </p:txBody>
      </p:sp>
      <p:sp>
        <p:nvSpPr>
          <p:cNvPr id="117" name="Freeform 17">
            <a:extLst>
              <a:ext uri="{FF2B5EF4-FFF2-40B4-BE49-F238E27FC236}">
                <a16:creationId xmlns:a16="http://schemas.microsoft.com/office/drawing/2014/main" id="{3C3A8269-6D95-471D-B439-428E07A6DBB1}"/>
              </a:ext>
            </a:extLst>
          </p:cNvPr>
          <p:cNvSpPr>
            <a:spLocks/>
          </p:cNvSpPr>
          <p:nvPr/>
        </p:nvSpPr>
        <p:spPr bwMode="auto">
          <a:xfrm>
            <a:off x="6631921" y="4486700"/>
            <a:ext cx="560388" cy="560388"/>
          </a:xfrm>
          <a:custGeom>
            <a:avLst/>
            <a:gdLst>
              <a:gd name="T0" fmla="*/ 705 w 705"/>
              <a:gd name="T1" fmla="*/ 352 h 706"/>
              <a:gd name="T2" fmla="*/ 698 w 705"/>
              <a:gd name="T3" fmla="*/ 424 h 706"/>
              <a:gd name="T4" fmla="*/ 678 w 705"/>
              <a:gd name="T5" fmla="*/ 489 h 706"/>
              <a:gd name="T6" fmla="*/ 646 w 705"/>
              <a:gd name="T7" fmla="*/ 551 h 706"/>
              <a:gd name="T8" fmla="*/ 602 w 705"/>
              <a:gd name="T9" fmla="*/ 603 h 706"/>
              <a:gd name="T10" fmla="*/ 550 w 705"/>
              <a:gd name="T11" fmla="*/ 645 h 706"/>
              <a:gd name="T12" fmla="*/ 491 w 705"/>
              <a:gd name="T13" fmla="*/ 677 h 706"/>
              <a:gd name="T14" fmla="*/ 424 w 705"/>
              <a:gd name="T15" fmla="*/ 699 h 706"/>
              <a:gd name="T16" fmla="*/ 353 w 705"/>
              <a:gd name="T17" fmla="*/ 706 h 706"/>
              <a:gd name="T18" fmla="*/ 317 w 705"/>
              <a:gd name="T19" fmla="*/ 704 h 706"/>
              <a:gd name="T20" fmla="*/ 249 w 705"/>
              <a:gd name="T21" fmla="*/ 690 h 706"/>
              <a:gd name="T22" fmla="*/ 184 w 705"/>
              <a:gd name="T23" fmla="*/ 663 h 706"/>
              <a:gd name="T24" fmla="*/ 128 w 705"/>
              <a:gd name="T25" fmla="*/ 625 h 706"/>
              <a:gd name="T26" fmla="*/ 81 w 705"/>
              <a:gd name="T27" fmla="*/ 578 h 706"/>
              <a:gd name="T28" fmla="*/ 43 w 705"/>
              <a:gd name="T29" fmla="*/ 522 h 706"/>
              <a:gd name="T30" fmla="*/ 16 w 705"/>
              <a:gd name="T31" fmla="*/ 457 h 706"/>
              <a:gd name="T32" fmla="*/ 2 w 705"/>
              <a:gd name="T33" fmla="*/ 388 h 706"/>
              <a:gd name="T34" fmla="*/ 0 w 705"/>
              <a:gd name="T35" fmla="*/ 352 h 706"/>
              <a:gd name="T36" fmla="*/ 7 w 705"/>
              <a:gd name="T37" fmla="*/ 282 h 706"/>
              <a:gd name="T38" fmla="*/ 29 w 705"/>
              <a:gd name="T39" fmla="*/ 215 h 706"/>
              <a:gd name="T40" fmla="*/ 61 w 705"/>
              <a:gd name="T41" fmla="*/ 155 h 706"/>
              <a:gd name="T42" fmla="*/ 103 w 705"/>
              <a:gd name="T43" fmla="*/ 103 h 706"/>
              <a:gd name="T44" fmla="*/ 155 w 705"/>
              <a:gd name="T45" fmla="*/ 60 h 706"/>
              <a:gd name="T46" fmla="*/ 216 w 705"/>
              <a:gd name="T47" fmla="*/ 27 h 706"/>
              <a:gd name="T48" fmla="*/ 281 w 705"/>
              <a:gd name="T49" fmla="*/ 7 h 706"/>
              <a:gd name="T50" fmla="*/ 353 w 705"/>
              <a:gd name="T51" fmla="*/ 0 h 706"/>
              <a:gd name="T52" fmla="*/ 390 w 705"/>
              <a:gd name="T53" fmla="*/ 2 h 706"/>
              <a:gd name="T54" fmla="*/ 458 w 705"/>
              <a:gd name="T55" fmla="*/ 16 h 706"/>
              <a:gd name="T56" fmla="*/ 521 w 705"/>
              <a:gd name="T57" fmla="*/ 42 h 706"/>
              <a:gd name="T58" fmla="*/ 577 w 705"/>
              <a:gd name="T59" fmla="*/ 81 h 706"/>
              <a:gd name="T60" fmla="*/ 624 w 705"/>
              <a:gd name="T61" fmla="*/ 128 h 706"/>
              <a:gd name="T62" fmla="*/ 664 w 705"/>
              <a:gd name="T63" fmla="*/ 184 h 706"/>
              <a:gd name="T64" fmla="*/ 689 w 705"/>
              <a:gd name="T65" fmla="*/ 247 h 706"/>
              <a:gd name="T66" fmla="*/ 703 w 705"/>
              <a:gd name="T67" fmla="*/ 316 h 706"/>
              <a:gd name="T68" fmla="*/ 705 w 705"/>
              <a:gd name="T69" fmla="*/ 35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5" h="706">
                <a:moveTo>
                  <a:pt x="705" y="352"/>
                </a:moveTo>
                <a:lnTo>
                  <a:pt x="705" y="352"/>
                </a:lnTo>
                <a:lnTo>
                  <a:pt x="703" y="388"/>
                </a:lnTo>
                <a:lnTo>
                  <a:pt x="698" y="424"/>
                </a:lnTo>
                <a:lnTo>
                  <a:pt x="689" y="457"/>
                </a:lnTo>
                <a:lnTo>
                  <a:pt x="678" y="489"/>
                </a:lnTo>
                <a:lnTo>
                  <a:pt x="664" y="522"/>
                </a:lnTo>
                <a:lnTo>
                  <a:pt x="646" y="551"/>
                </a:lnTo>
                <a:lnTo>
                  <a:pt x="624" y="578"/>
                </a:lnTo>
                <a:lnTo>
                  <a:pt x="602" y="603"/>
                </a:lnTo>
                <a:lnTo>
                  <a:pt x="577" y="625"/>
                </a:lnTo>
                <a:lnTo>
                  <a:pt x="550" y="645"/>
                </a:lnTo>
                <a:lnTo>
                  <a:pt x="521" y="663"/>
                </a:lnTo>
                <a:lnTo>
                  <a:pt x="491" y="677"/>
                </a:lnTo>
                <a:lnTo>
                  <a:pt x="458" y="690"/>
                </a:lnTo>
                <a:lnTo>
                  <a:pt x="424" y="699"/>
                </a:lnTo>
                <a:lnTo>
                  <a:pt x="390" y="704"/>
                </a:lnTo>
                <a:lnTo>
                  <a:pt x="353" y="706"/>
                </a:lnTo>
                <a:lnTo>
                  <a:pt x="353" y="706"/>
                </a:lnTo>
                <a:lnTo>
                  <a:pt x="317" y="704"/>
                </a:lnTo>
                <a:lnTo>
                  <a:pt x="281" y="699"/>
                </a:lnTo>
                <a:lnTo>
                  <a:pt x="249" y="690"/>
                </a:lnTo>
                <a:lnTo>
                  <a:pt x="216" y="677"/>
                </a:lnTo>
                <a:lnTo>
                  <a:pt x="184" y="663"/>
                </a:lnTo>
                <a:lnTo>
                  <a:pt x="155" y="645"/>
                </a:lnTo>
                <a:lnTo>
                  <a:pt x="128" y="625"/>
                </a:lnTo>
                <a:lnTo>
                  <a:pt x="103" y="603"/>
                </a:lnTo>
                <a:lnTo>
                  <a:pt x="81" y="578"/>
                </a:lnTo>
                <a:lnTo>
                  <a:pt x="61" y="551"/>
                </a:lnTo>
                <a:lnTo>
                  <a:pt x="43" y="522"/>
                </a:lnTo>
                <a:lnTo>
                  <a:pt x="29" y="489"/>
                </a:lnTo>
                <a:lnTo>
                  <a:pt x="16" y="457"/>
                </a:lnTo>
                <a:lnTo>
                  <a:pt x="7" y="424"/>
                </a:lnTo>
                <a:lnTo>
                  <a:pt x="2" y="388"/>
                </a:lnTo>
                <a:lnTo>
                  <a:pt x="0" y="352"/>
                </a:lnTo>
                <a:lnTo>
                  <a:pt x="0" y="352"/>
                </a:lnTo>
                <a:lnTo>
                  <a:pt x="2" y="316"/>
                </a:lnTo>
                <a:lnTo>
                  <a:pt x="7" y="282"/>
                </a:lnTo>
                <a:lnTo>
                  <a:pt x="16" y="247"/>
                </a:lnTo>
                <a:lnTo>
                  <a:pt x="29" y="215"/>
                </a:lnTo>
                <a:lnTo>
                  <a:pt x="43" y="184"/>
                </a:lnTo>
                <a:lnTo>
                  <a:pt x="61" y="155"/>
                </a:lnTo>
                <a:lnTo>
                  <a:pt x="81" y="128"/>
                </a:lnTo>
                <a:lnTo>
                  <a:pt x="103" y="103"/>
                </a:lnTo>
                <a:lnTo>
                  <a:pt x="128" y="81"/>
                </a:lnTo>
                <a:lnTo>
                  <a:pt x="155" y="60"/>
                </a:lnTo>
                <a:lnTo>
                  <a:pt x="184" y="42"/>
                </a:lnTo>
                <a:lnTo>
                  <a:pt x="216" y="27"/>
                </a:lnTo>
                <a:lnTo>
                  <a:pt x="249" y="16"/>
                </a:lnTo>
                <a:lnTo>
                  <a:pt x="281" y="7"/>
                </a:lnTo>
                <a:lnTo>
                  <a:pt x="317" y="2"/>
                </a:lnTo>
                <a:lnTo>
                  <a:pt x="353" y="0"/>
                </a:lnTo>
                <a:lnTo>
                  <a:pt x="353" y="0"/>
                </a:lnTo>
                <a:lnTo>
                  <a:pt x="390" y="2"/>
                </a:lnTo>
                <a:lnTo>
                  <a:pt x="424" y="7"/>
                </a:lnTo>
                <a:lnTo>
                  <a:pt x="458" y="16"/>
                </a:lnTo>
                <a:lnTo>
                  <a:pt x="491" y="27"/>
                </a:lnTo>
                <a:lnTo>
                  <a:pt x="521" y="42"/>
                </a:lnTo>
                <a:lnTo>
                  <a:pt x="550" y="60"/>
                </a:lnTo>
                <a:lnTo>
                  <a:pt x="577" y="81"/>
                </a:lnTo>
                <a:lnTo>
                  <a:pt x="602" y="103"/>
                </a:lnTo>
                <a:lnTo>
                  <a:pt x="624" y="128"/>
                </a:lnTo>
                <a:lnTo>
                  <a:pt x="646" y="155"/>
                </a:lnTo>
                <a:lnTo>
                  <a:pt x="664" y="184"/>
                </a:lnTo>
                <a:lnTo>
                  <a:pt x="678" y="215"/>
                </a:lnTo>
                <a:lnTo>
                  <a:pt x="689" y="247"/>
                </a:lnTo>
                <a:lnTo>
                  <a:pt x="698" y="282"/>
                </a:lnTo>
                <a:lnTo>
                  <a:pt x="703" y="316"/>
                </a:lnTo>
                <a:lnTo>
                  <a:pt x="705" y="352"/>
                </a:lnTo>
                <a:lnTo>
                  <a:pt x="705" y="35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19">
            <a:extLst>
              <a:ext uri="{FF2B5EF4-FFF2-40B4-BE49-F238E27FC236}">
                <a16:creationId xmlns:a16="http://schemas.microsoft.com/office/drawing/2014/main" id="{3624DFFD-A8E5-473D-9714-104A8C6C40EE}"/>
              </a:ext>
            </a:extLst>
          </p:cNvPr>
          <p:cNvSpPr>
            <a:spLocks/>
          </p:cNvSpPr>
          <p:nvPr/>
        </p:nvSpPr>
        <p:spPr bwMode="auto">
          <a:xfrm>
            <a:off x="7088997" y="2964258"/>
            <a:ext cx="271463" cy="271463"/>
          </a:xfrm>
          <a:custGeom>
            <a:avLst/>
            <a:gdLst>
              <a:gd name="T0" fmla="*/ 341 w 341"/>
              <a:gd name="T1" fmla="*/ 172 h 342"/>
              <a:gd name="T2" fmla="*/ 339 w 341"/>
              <a:gd name="T3" fmla="*/ 206 h 342"/>
              <a:gd name="T4" fmla="*/ 329 w 341"/>
              <a:gd name="T5" fmla="*/ 239 h 342"/>
              <a:gd name="T6" fmla="*/ 312 w 341"/>
              <a:gd name="T7" fmla="*/ 268 h 342"/>
              <a:gd name="T8" fmla="*/ 293 w 341"/>
              <a:gd name="T9" fmla="*/ 293 h 342"/>
              <a:gd name="T10" fmla="*/ 267 w 341"/>
              <a:gd name="T11" fmla="*/ 313 h 342"/>
              <a:gd name="T12" fmla="*/ 238 w 341"/>
              <a:gd name="T13" fmla="*/ 329 h 342"/>
              <a:gd name="T14" fmla="*/ 206 w 341"/>
              <a:gd name="T15" fmla="*/ 340 h 342"/>
              <a:gd name="T16" fmla="*/ 172 w 341"/>
              <a:gd name="T17" fmla="*/ 342 h 342"/>
              <a:gd name="T18" fmla="*/ 154 w 341"/>
              <a:gd name="T19" fmla="*/ 342 h 342"/>
              <a:gd name="T20" fmla="*/ 121 w 341"/>
              <a:gd name="T21" fmla="*/ 334 h 342"/>
              <a:gd name="T22" fmla="*/ 90 w 341"/>
              <a:gd name="T23" fmla="*/ 322 h 342"/>
              <a:gd name="T24" fmla="*/ 62 w 341"/>
              <a:gd name="T25" fmla="*/ 304 h 342"/>
              <a:gd name="T26" fmla="*/ 40 w 341"/>
              <a:gd name="T27" fmla="*/ 280 h 342"/>
              <a:gd name="T28" fmla="*/ 20 w 341"/>
              <a:gd name="T29" fmla="*/ 253 h 342"/>
              <a:gd name="T30" fmla="*/ 7 w 341"/>
              <a:gd name="T31" fmla="*/ 222 h 342"/>
              <a:gd name="T32" fmla="*/ 0 w 341"/>
              <a:gd name="T33" fmla="*/ 188 h 342"/>
              <a:gd name="T34" fmla="*/ 0 w 341"/>
              <a:gd name="T35" fmla="*/ 172 h 342"/>
              <a:gd name="T36" fmla="*/ 4 w 341"/>
              <a:gd name="T37" fmla="*/ 137 h 342"/>
              <a:gd name="T38" fmla="*/ 13 w 341"/>
              <a:gd name="T39" fmla="*/ 105 h 342"/>
              <a:gd name="T40" fmla="*/ 29 w 341"/>
              <a:gd name="T41" fmla="*/ 76 h 342"/>
              <a:gd name="T42" fmla="*/ 51 w 341"/>
              <a:gd name="T43" fmla="*/ 51 h 342"/>
              <a:gd name="T44" fmla="*/ 76 w 341"/>
              <a:gd name="T45" fmla="*/ 29 h 342"/>
              <a:gd name="T46" fmla="*/ 105 w 341"/>
              <a:gd name="T47" fmla="*/ 13 h 342"/>
              <a:gd name="T48" fmla="*/ 137 w 341"/>
              <a:gd name="T49" fmla="*/ 4 h 342"/>
              <a:gd name="T50" fmla="*/ 172 w 341"/>
              <a:gd name="T51" fmla="*/ 0 h 342"/>
              <a:gd name="T52" fmla="*/ 188 w 341"/>
              <a:gd name="T53" fmla="*/ 0 h 342"/>
              <a:gd name="T54" fmla="*/ 222 w 341"/>
              <a:gd name="T55" fmla="*/ 7 h 342"/>
              <a:gd name="T56" fmla="*/ 253 w 341"/>
              <a:gd name="T57" fmla="*/ 20 h 342"/>
              <a:gd name="T58" fmla="*/ 280 w 341"/>
              <a:gd name="T59" fmla="*/ 40 h 342"/>
              <a:gd name="T60" fmla="*/ 303 w 341"/>
              <a:gd name="T61" fmla="*/ 62 h 342"/>
              <a:gd name="T62" fmla="*/ 321 w 341"/>
              <a:gd name="T63" fmla="*/ 91 h 342"/>
              <a:gd name="T64" fmla="*/ 334 w 341"/>
              <a:gd name="T65" fmla="*/ 121 h 342"/>
              <a:gd name="T66" fmla="*/ 341 w 341"/>
              <a:gd name="T67" fmla="*/ 154 h 342"/>
              <a:gd name="T68" fmla="*/ 341 w 341"/>
              <a:gd name="T69" fmla="*/ 17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342">
                <a:moveTo>
                  <a:pt x="341" y="172"/>
                </a:moveTo>
                <a:lnTo>
                  <a:pt x="341" y="172"/>
                </a:lnTo>
                <a:lnTo>
                  <a:pt x="341" y="188"/>
                </a:lnTo>
                <a:lnTo>
                  <a:pt x="339" y="206"/>
                </a:lnTo>
                <a:lnTo>
                  <a:pt x="334" y="222"/>
                </a:lnTo>
                <a:lnTo>
                  <a:pt x="329" y="239"/>
                </a:lnTo>
                <a:lnTo>
                  <a:pt x="321" y="253"/>
                </a:lnTo>
                <a:lnTo>
                  <a:pt x="312" y="268"/>
                </a:lnTo>
                <a:lnTo>
                  <a:pt x="303" y="280"/>
                </a:lnTo>
                <a:lnTo>
                  <a:pt x="293" y="293"/>
                </a:lnTo>
                <a:lnTo>
                  <a:pt x="280" y="304"/>
                </a:lnTo>
                <a:lnTo>
                  <a:pt x="267" y="313"/>
                </a:lnTo>
                <a:lnTo>
                  <a:pt x="253" y="322"/>
                </a:lnTo>
                <a:lnTo>
                  <a:pt x="238" y="329"/>
                </a:lnTo>
                <a:lnTo>
                  <a:pt x="222" y="334"/>
                </a:lnTo>
                <a:lnTo>
                  <a:pt x="206" y="340"/>
                </a:lnTo>
                <a:lnTo>
                  <a:pt x="188" y="342"/>
                </a:lnTo>
                <a:lnTo>
                  <a:pt x="172" y="342"/>
                </a:lnTo>
                <a:lnTo>
                  <a:pt x="172" y="342"/>
                </a:lnTo>
                <a:lnTo>
                  <a:pt x="154" y="342"/>
                </a:lnTo>
                <a:lnTo>
                  <a:pt x="137" y="340"/>
                </a:lnTo>
                <a:lnTo>
                  <a:pt x="121" y="334"/>
                </a:lnTo>
                <a:lnTo>
                  <a:pt x="105" y="329"/>
                </a:lnTo>
                <a:lnTo>
                  <a:pt x="90" y="322"/>
                </a:lnTo>
                <a:lnTo>
                  <a:pt x="76" y="313"/>
                </a:lnTo>
                <a:lnTo>
                  <a:pt x="62" y="304"/>
                </a:lnTo>
                <a:lnTo>
                  <a:pt x="51" y="293"/>
                </a:lnTo>
                <a:lnTo>
                  <a:pt x="40" y="280"/>
                </a:lnTo>
                <a:lnTo>
                  <a:pt x="29" y="268"/>
                </a:lnTo>
                <a:lnTo>
                  <a:pt x="20" y="253"/>
                </a:lnTo>
                <a:lnTo>
                  <a:pt x="13" y="239"/>
                </a:lnTo>
                <a:lnTo>
                  <a:pt x="7" y="222"/>
                </a:lnTo>
                <a:lnTo>
                  <a:pt x="4" y="206"/>
                </a:lnTo>
                <a:lnTo>
                  <a:pt x="0" y="188"/>
                </a:lnTo>
                <a:lnTo>
                  <a:pt x="0" y="172"/>
                </a:lnTo>
                <a:lnTo>
                  <a:pt x="0" y="172"/>
                </a:lnTo>
                <a:lnTo>
                  <a:pt x="0" y="154"/>
                </a:lnTo>
                <a:lnTo>
                  <a:pt x="4" y="137"/>
                </a:lnTo>
                <a:lnTo>
                  <a:pt x="7" y="121"/>
                </a:lnTo>
                <a:lnTo>
                  <a:pt x="13" y="105"/>
                </a:lnTo>
                <a:lnTo>
                  <a:pt x="20" y="91"/>
                </a:lnTo>
                <a:lnTo>
                  <a:pt x="29" y="76"/>
                </a:lnTo>
                <a:lnTo>
                  <a:pt x="40" y="62"/>
                </a:lnTo>
                <a:lnTo>
                  <a:pt x="51" y="51"/>
                </a:lnTo>
                <a:lnTo>
                  <a:pt x="62" y="40"/>
                </a:lnTo>
                <a:lnTo>
                  <a:pt x="76" y="29"/>
                </a:lnTo>
                <a:lnTo>
                  <a:pt x="90" y="20"/>
                </a:lnTo>
                <a:lnTo>
                  <a:pt x="105" y="13"/>
                </a:lnTo>
                <a:lnTo>
                  <a:pt x="121" y="7"/>
                </a:lnTo>
                <a:lnTo>
                  <a:pt x="137" y="4"/>
                </a:lnTo>
                <a:lnTo>
                  <a:pt x="154" y="0"/>
                </a:lnTo>
                <a:lnTo>
                  <a:pt x="172" y="0"/>
                </a:lnTo>
                <a:lnTo>
                  <a:pt x="172" y="0"/>
                </a:lnTo>
                <a:lnTo>
                  <a:pt x="188" y="0"/>
                </a:lnTo>
                <a:lnTo>
                  <a:pt x="206" y="4"/>
                </a:lnTo>
                <a:lnTo>
                  <a:pt x="222" y="7"/>
                </a:lnTo>
                <a:lnTo>
                  <a:pt x="238" y="13"/>
                </a:lnTo>
                <a:lnTo>
                  <a:pt x="253" y="20"/>
                </a:lnTo>
                <a:lnTo>
                  <a:pt x="267" y="29"/>
                </a:lnTo>
                <a:lnTo>
                  <a:pt x="280" y="40"/>
                </a:lnTo>
                <a:lnTo>
                  <a:pt x="293" y="51"/>
                </a:lnTo>
                <a:lnTo>
                  <a:pt x="303" y="62"/>
                </a:lnTo>
                <a:lnTo>
                  <a:pt x="312" y="76"/>
                </a:lnTo>
                <a:lnTo>
                  <a:pt x="321" y="91"/>
                </a:lnTo>
                <a:lnTo>
                  <a:pt x="329" y="105"/>
                </a:lnTo>
                <a:lnTo>
                  <a:pt x="334" y="121"/>
                </a:lnTo>
                <a:lnTo>
                  <a:pt x="339" y="137"/>
                </a:lnTo>
                <a:lnTo>
                  <a:pt x="341" y="154"/>
                </a:lnTo>
                <a:lnTo>
                  <a:pt x="341" y="172"/>
                </a:lnTo>
                <a:lnTo>
                  <a:pt x="341" y="1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8">
            <a:extLst>
              <a:ext uri="{FF2B5EF4-FFF2-40B4-BE49-F238E27FC236}">
                <a16:creationId xmlns:a16="http://schemas.microsoft.com/office/drawing/2014/main" id="{D87644CB-C365-439D-8D00-91821E57A5EC}"/>
              </a:ext>
            </a:extLst>
          </p:cNvPr>
          <p:cNvSpPr>
            <a:spLocks/>
          </p:cNvSpPr>
          <p:nvPr/>
        </p:nvSpPr>
        <p:spPr bwMode="auto">
          <a:xfrm>
            <a:off x="5792765" y="2573791"/>
            <a:ext cx="142875" cy="142875"/>
          </a:xfrm>
          <a:custGeom>
            <a:avLst/>
            <a:gdLst>
              <a:gd name="T0" fmla="*/ 178 w 178"/>
              <a:gd name="T1" fmla="*/ 90 h 181"/>
              <a:gd name="T2" fmla="*/ 178 w 178"/>
              <a:gd name="T3" fmla="*/ 90 h 181"/>
              <a:gd name="T4" fmla="*/ 177 w 178"/>
              <a:gd name="T5" fmla="*/ 108 h 181"/>
              <a:gd name="T6" fmla="*/ 171 w 178"/>
              <a:gd name="T7" fmla="*/ 125 h 181"/>
              <a:gd name="T8" fmla="*/ 164 w 178"/>
              <a:gd name="T9" fmla="*/ 141 h 181"/>
              <a:gd name="T10" fmla="*/ 153 w 178"/>
              <a:gd name="T11" fmla="*/ 153 h 181"/>
              <a:gd name="T12" fmla="*/ 139 w 178"/>
              <a:gd name="T13" fmla="*/ 164 h 181"/>
              <a:gd name="T14" fmla="*/ 124 w 178"/>
              <a:gd name="T15" fmla="*/ 173 h 181"/>
              <a:gd name="T16" fmla="*/ 106 w 178"/>
              <a:gd name="T17" fmla="*/ 179 h 181"/>
              <a:gd name="T18" fmla="*/ 88 w 178"/>
              <a:gd name="T19" fmla="*/ 181 h 181"/>
              <a:gd name="T20" fmla="*/ 88 w 178"/>
              <a:gd name="T21" fmla="*/ 181 h 181"/>
              <a:gd name="T22" fmla="*/ 70 w 178"/>
              <a:gd name="T23" fmla="*/ 179 h 181"/>
              <a:gd name="T24" fmla="*/ 54 w 178"/>
              <a:gd name="T25" fmla="*/ 173 h 181"/>
              <a:gd name="T26" fmla="*/ 40 w 178"/>
              <a:gd name="T27" fmla="*/ 164 h 181"/>
              <a:gd name="T28" fmla="*/ 25 w 178"/>
              <a:gd name="T29" fmla="*/ 153 h 181"/>
              <a:gd name="T30" fmla="*/ 14 w 178"/>
              <a:gd name="T31" fmla="*/ 141 h 181"/>
              <a:gd name="T32" fmla="*/ 7 w 178"/>
              <a:gd name="T33" fmla="*/ 125 h 181"/>
              <a:gd name="T34" fmla="*/ 2 w 178"/>
              <a:gd name="T35" fmla="*/ 108 h 181"/>
              <a:gd name="T36" fmla="*/ 0 w 178"/>
              <a:gd name="T37" fmla="*/ 90 h 181"/>
              <a:gd name="T38" fmla="*/ 0 w 178"/>
              <a:gd name="T39" fmla="*/ 90 h 181"/>
              <a:gd name="T40" fmla="*/ 2 w 178"/>
              <a:gd name="T41" fmla="*/ 72 h 181"/>
              <a:gd name="T42" fmla="*/ 7 w 178"/>
              <a:gd name="T43" fmla="*/ 56 h 181"/>
              <a:gd name="T44" fmla="*/ 14 w 178"/>
              <a:gd name="T45" fmla="*/ 40 h 181"/>
              <a:gd name="T46" fmla="*/ 25 w 178"/>
              <a:gd name="T47" fmla="*/ 27 h 181"/>
              <a:gd name="T48" fmla="*/ 40 w 178"/>
              <a:gd name="T49" fmla="*/ 16 h 181"/>
              <a:gd name="T50" fmla="*/ 54 w 178"/>
              <a:gd name="T51" fmla="*/ 7 h 181"/>
              <a:gd name="T52" fmla="*/ 70 w 178"/>
              <a:gd name="T53" fmla="*/ 4 h 181"/>
              <a:gd name="T54" fmla="*/ 88 w 178"/>
              <a:gd name="T55" fmla="*/ 0 h 181"/>
              <a:gd name="T56" fmla="*/ 88 w 178"/>
              <a:gd name="T57" fmla="*/ 0 h 181"/>
              <a:gd name="T58" fmla="*/ 106 w 178"/>
              <a:gd name="T59" fmla="*/ 4 h 181"/>
              <a:gd name="T60" fmla="*/ 124 w 178"/>
              <a:gd name="T61" fmla="*/ 7 h 181"/>
              <a:gd name="T62" fmla="*/ 139 w 178"/>
              <a:gd name="T63" fmla="*/ 16 h 181"/>
              <a:gd name="T64" fmla="*/ 153 w 178"/>
              <a:gd name="T65" fmla="*/ 27 h 181"/>
              <a:gd name="T66" fmla="*/ 164 w 178"/>
              <a:gd name="T67" fmla="*/ 40 h 181"/>
              <a:gd name="T68" fmla="*/ 171 w 178"/>
              <a:gd name="T69" fmla="*/ 56 h 181"/>
              <a:gd name="T70" fmla="*/ 177 w 178"/>
              <a:gd name="T71" fmla="*/ 72 h 181"/>
              <a:gd name="T72" fmla="*/ 178 w 178"/>
              <a:gd name="T73" fmla="*/ 90 h 181"/>
              <a:gd name="T74" fmla="*/ 178 w 178"/>
              <a:gd name="T75"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81">
                <a:moveTo>
                  <a:pt x="178" y="90"/>
                </a:moveTo>
                <a:lnTo>
                  <a:pt x="178" y="90"/>
                </a:lnTo>
                <a:lnTo>
                  <a:pt x="177" y="108"/>
                </a:lnTo>
                <a:lnTo>
                  <a:pt x="171" y="125"/>
                </a:lnTo>
                <a:lnTo>
                  <a:pt x="164" y="141"/>
                </a:lnTo>
                <a:lnTo>
                  <a:pt x="153" y="153"/>
                </a:lnTo>
                <a:lnTo>
                  <a:pt x="139" y="164"/>
                </a:lnTo>
                <a:lnTo>
                  <a:pt x="124" y="173"/>
                </a:lnTo>
                <a:lnTo>
                  <a:pt x="106" y="179"/>
                </a:lnTo>
                <a:lnTo>
                  <a:pt x="88" y="181"/>
                </a:lnTo>
                <a:lnTo>
                  <a:pt x="88" y="181"/>
                </a:lnTo>
                <a:lnTo>
                  <a:pt x="70" y="179"/>
                </a:lnTo>
                <a:lnTo>
                  <a:pt x="54" y="173"/>
                </a:lnTo>
                <a:lnTo>
                  <a:pt x="40" y="164"/>
                </a:lnTo>
                <a:lnTo>
                  <a:pt x="25" y="153"/>
                </a:lnTo>
                <a:lnTo>
                  <a:pt x="14" y="141"/>
                </a:lnTo>
                <a:lnTo>
                  <a:pt x="7" y="125"/>
                </a:lnTo>
                <a:lnTo>
                  <a:pt x="2" y="108"/>
                </a:lnTo>
                <a:lnTo>
                  <a:pt x="0" y="90"/>
                </a:lnTo>
                <a:lnTo>
                  <a:pt x="0" y="90"/>
                </a:lnTo>
                <a:lnTo>
                  <a:pt x="2" y="72"/>
                </a:lnTo>
                <a:lnTo>
                  <a:pt x="7" y="56"/>
                </a:lnTo>
                <a:lnTo>
                  <a:pt x="14" y="40"/>
                </a:lnTo>
                <a:lnTo>
                  <a:pt x="25" y="27"/>
                </a:lnTo>
                <a:lnTo>
                  <a:pt x="40" y="16"/>
                </a:lnTo>
                <a:lnTo>
                  <a:pt x="54" y="7"/>
                </a:lnTo>
                <a:lnTo>
                  <a:pt x="70" y="4"/>
                </a:lnTo>
                <a:lnTo>
                  <a:pt x="88" y="0"/>
                </a:lnTo>
                <a:lnTo>
                  <a:pt x="88" y="0"/>
                </a:lnTo>
                <a:lnTo>
                  <a:pt x="106" y="4"/>
                </a:lnTo>
                <a:lnTo>
                  <a:pt x="124" y="7"/>
                </a:lnTo>
                <a:lnTo>
                  <a:pt x="139" y="16"/>
                </a:lnTo>
                <a:lnTo>
                  <a:pt x="153" y="27"/>
                </a:lnTo>
                <a:lnTo>
                  <a:pt x="164" y="40"/>
                </a:lnTo>
                <a:lnTo>
                  <a:pt x="171" y="56"/>
                </a:lnTo>
                <a:lnTo>
                  <a:pt x="177" y="72"/>
                </a:lnTo>
                <a:lnTo>
                  <a:pt x="178" y="90"/>
                </a:lnTo>
                <a:lnTo>
                  <a:pt x="178" y="9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17">
            <a:extLst>
              <a:ext uri="{FF2B5EF4-FFF2-40B4-BE49-F238E27FC236}">
                <a16:creationId xmlns:a16="http://schemas.microsoft.com/office/drawing/2014/main" id="{998E9D81-CB3D-4B52-BD38-0E49BE91540A}"/>
              </a:ext>
            </a:extLst>
          </p:cNvPr>
          <p:cNvSpPr>
            <a:spLocks/>
          </p:cNvSpPr>
          <p:nvPr/>
        </p:nvSpPr>
        <p:spPr bwMode="auto">
          <a:xfrm>
            <a:off x="7117241" y="3705589"/>
            <a:ext cx="560388" cy="560388"/>
          </a:xfrm>
          <a:custGeom>
            <a:avLst/>
            <a:gdLst>
              <a:gd name="T0" fmla="*/ 705 w 705"/>
              <a:gd name="T1" fmla="*/ 352 h 706"/>
              <a:gd name="T2" fmla="*/ 698 w 705"/>
              <a:gd name="T3" fmla="*/ 424 h 706"/>
              <a:gd name="T4" fmla="*/ 678 w 705"/>
              <a:gd name="T5" fmla="*/ 489 h 706"/>
              <a:gd name="T6" fmla="*/ 646 w 705"/>
              <a:gd name="T7" fmla="*/ 551 h 706"/>
              <a:gd name="T8" fmla="*/ 602 w 705"/>
              <a:gd name="T9" fmla="*/ 603 h 706"/>
              <a:gd name="T10" fmla="*/ 550 w 705"/>
              <a:gd name="T11" fmla="*/ 645 h 706"/>
              <a:gd name="T12" fmla="*/ 491 w 705"/>
              <a:gd name="T13" fmla="*/ 677 h 706"/>
              <a:gd name="T14" fmla="*/ 424 w 705"/>
              <a:gd name="T15" fmla="*/ 699 h 706"/>
              <a:gd name="T16" fmla="*/ 353 w 705"/>
              <a:gd name="T17" fmla="*/ 706 h 706"/>
              <a:gd name="T18" fmla="*/ 317 w 705"/>
              <a:gd name="T19" fmla="*/ 704 h 706"/>
              <a:gd name="T20" fmla="*/ 249 w 705"/>
              <a:gd name="T21" fmla="*/ 690 h 706"/>
              <a:gd name="T22" fmla="*/ 184 w 705"/>
              <a:gd name="T23" fmla="*/ 663 h 706"/>
              <a:gd name="T24" fmla="*/ 128 w 705"/>
              <a:gd name="T25" fmla="*/ 625 h 706"/>
              <a:gd name="T26" fmla="*/ 81 w 705"/>
              <a:gd name="T27" fmla="*/ 578 h 706"/>
              <a:gd name="T28" fmla="*/ 43 w 705"/>
              <a:gd name="T29" fmla="*/ 522 h 706"/>
              <a:gd name="T30" fmla="*/ 16 w 705"/>
              <a:gd name="T31" fmla="*/ 457 h 706"/>
              <a:gd name="T32" fmla="*/ 2 w 705"/>
              <a:gd name="T33" fmla="*/ 388 h 706"/>
              <a:gd name="T34" fmla="*/ 0 w 705"/>
              <a:gd name="T35" fmla="*/ 352 h 706"/>
              <a:gd name="T36" fmla="*/ 7 w 705"/>
              <a:gd name="T37" fmla="*/ 282 h 706"/>
              <a:gd name="T38" fmla="*/ 29 w 705"/>
              <a:gd name="T39" fmla="*/ 215 h 706"/>
              <a:gd name="T40" fmla="*/ 61 w 705"/>
              <a:gd name="T41" fmla="*/ 155 h 706"/>
              <a:gd name="T42" fmla="*/ 103 w 705"/>
              <a:gd name="T43" fmla="*/ 103 h 706"/>
              <a:gd name="T44" fmla="*/ 155 w 705"/>
              <a:gd name="T45" fmla="*/ 60 h 706"/>
              <a:gd name="T46" fmla="*/ 216 w 705"/>
              <a:gd name="T47" fmla="*/ 27 h 706"/>
              <a:gd name="T48" fmla="*/ 281 w 705"/>
              <a:gd name="T49" fmla="*/ 7 h 706"/>
              <a:gd name="T50" fmla="*/ 353 w 705"/>
              <a:gd name="T51" fmla="*/ 0 h 706"/>
              <a:gd name="T52" fmla="*/ 390 w 705"/>
              <a:gd name="T53" fmla="*/ 2 h 706"/>
              <a:gd name="T54" fmla="*/ 458 w 705"/>
              <a:gd name="T55" fmla="*/ 16 h 706"/>
              <a:gd name="T56" fmla="*/ 521 w 705"/>
              <a:gd name="T57" fmla="*/ 42 h 706"/>
              <a:gd name="T58" fmla="*/ 577 w 705"/>
              <a:gd name="T59" fmla="*/ 81 h 706"/>
              <a:gd name="T60" fmla="*/ 624 w 705"/>
              <a:gd name="T61" fmla="*/ 128 h 706"/>
              <a:gd name="T62" fmla="*/ 664 w 705"/>
              <a:gd name="T63" fmla="*/ 184 h 706"/>
              <a:gd name="T64" fmla="*/ 689 w 705"/>
              <a:gd name="T65" fmla="*/ 247 h 706"/>
              <a:gd name="T66" fmla="*/ 703 w 705"/>
              <a:gd name="T67" fmla="*/ 316 h 706"/>
              <a:gd name="T68" fmla="*/ 705 w 705"/>
              <a:gd name="T69" fmla="*/ 35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5" h="706">
                <a:moveTo>
                  <a:pt x="705" y="352"/>
                </a:moveTo>
                <a:lnTo>
                  <a:pt x="705" y="352"/>
                </a:lnTo>
                <a:lnTo>
                  <a:pt x="703" y="388"/>
                </a:lnTo>
                <a:lnTo>
                  <a:pt x="698" y="424"/>
                </a:lnTo>
                <a:lnTo>
                  <a:pt x="689" y="457"/>
                </a:lnTo>
                <a:lnTo>
                  <a:pt x="678" y="489"/>
                </a:lnTo>
                <a:lnTo>
                  <a:pt x="664" y="522"/>
                </a:lnTo>
                <a:lnTo>
                  <a:pt x="646" y="551"/>
                </a:lnTo>
                <a:lnTo>
                  <a:pt x="624" y="578"/>
                </a:lnTo>
                <a:lnTo>
                  <a:pt x="602" y="603"/>
                </a:lnTo>
                <a:lnTo>
                  <a:pt x="577" y="625"/>
                </a:lnTo>
                <a:lnTo>
                  <a:pt x="550" y="645"/>
                </a:lnTo>
                <a:lnTo>
                  <a:pt x="521" y="663"/>
                </a:lnTo>
                <a:lnTo>
                  <a:pt x="491" y="677"/>
                </a:lnTo>
                <a:lnTo>
                  <a:pt x="458" y="690"/>
                </a:lnTo>
                <a:lnTo>
                  <a:pt x="424" y="699"/>
                </a:lnTo>
                <a:lnTo>
                  <a:pt x="390" y="704"/>
                </a:lnTo>
                <a:lnTo>
                  <a:pt x="353" y="706"/>
                </a:lnTo>
                <a:lnTo>
                  <a:pt x="353" y="706"/>
                </a:lnTo>
                <a:lnTo>
                  <a:pt x="317" y="704"/>
                </a:lnTo>
                <a:lnTo>
                  <a:pt x="281" y="699"/>
                </a:lnTo>
                <a:lnTo>
                  <a:pt x="249" y="690"/>
                </a:lnTo>
                <a:lnTo>
                  <a:pt x="216" y="677"/>
                </a:lnTo>
                <a:lnTo>
                  <a:pt x="184" y="663"/>
                </a:lnTo>
                <a:lnTo>
                  <a:pt x="155" y="645"/>
                </a:lnTo>
                <a:lnTo>
                  <a:pt x="128" y="625"/>
                </a:lnTo>
                <a:lnTo>
                  <a:pt x="103" y="603"/>
                </a:lnTo>
                <a:lnTo>
                  <a:pt x="81" y="578"/>
                </a:lnTo>
                <a:lnTo>
                  <a:pt x="61" y="551"/>
                </a:lnTo>
                <a:lnTo>
                  <a:pt x="43" y="522"/>
                </a:lnTo>
                <a:lnTo>
                  <a:pt x="29" y="489"/>
                </a:lnTo>
                <a:lnTo>
                  <a:pt x="16" y="457"/>
                </a:lnTo>
                <a:lnTo>
                  <a:pt x="7" y="424"/>
                </a:lnTo>
                <a:lnTo>
                  <a:pt x="2" y="388"/>
                </a:lnTo>
                <a:lnTo>
                  <a:pt x="0" y="352"/>
                </a:lnTo>
                <a:lnTo>
                  <a:pt x="0" y="352"/>
                </a:lnTo>
                <a:lnTo>
                  <a:pt x="2" y="316"/>
                </a:lnTo>
                <a:lnTo>
                  <a:pt x="7" y="282"/>
                </a:lnTo>
                <a:lnTo>
                  <a:pt x="16" y="247"/>
                </a:lnTo>
                <a:lnTo>
                  <a:pt x="29" y="215"/>
                </a:lnTo>
                <a:lnTo>
                  <a:pt x="43" y="184"/>
                </a:lnTo>
                <a:lnTo>
                  <a:pt x="61" y="155"/>
                </a:lnTo>
                <a:lnTo>
                  <a:pt x="81" y="128"/>
                </a:lnTo>
                <a:lnTo>
                  <a:pt x="103" y="103"/>
                </a:lnTo>
                <a:lnTo>
                  <a:pt x="128" y="81"/>
                </a:lnTo>
                <a:lnTo>
                  <a:pt x="155" y="60"/>
                </a:lnTo>
                <a:lnTo>
                  <a:pt x="184" y="42"/>
                </a:lnTo>
                <a:lnTo>
                  <a:pt x="216" y="27"/>
                </a:lnTo>
                <a:lnTo>
                  <a:pt x="249" y="16"/>
                </a:lnTo>
                <a:lnTo>
                  <a:pt x="281" y="7"/>
                </a:lnTo>
                <a:lnTo>
                  <a:pt x="317" y="2"/>
                </a:lnTo>
                <a:lnTo>
                  <a:pt x="353" y="0"/>
                </a:lnTo>
                <a:lnTo>
                  <a:pt x="353" y="0"/>
                </a:lnTo>
                <a:lnTo>
                  <a:pt x="390" y="2"/>
                </a:lnTo>
                <a:lnTo>
                  <a:pt x="424" y="7"/>
                </a:lnTo>
                <a:lnTo>
                  <a:pt x="458" y="16"/>
                </a:lnTo>
                <a:lnTo>
                  <a:pt x="491" y="27"/>
                </a:lnTo>
                <a:lnTo>
                  <a:pt x="521" y="42"/>
                </a:lnTo>
                <a:lnTo>
                  <a:pt x="550" y="60"/>
                </a:lnTo>
                <a:lnTo>
                  <a:pt x="577" y="81"/>
                </a:lnTo>
                <a:lnTo>
                  <a:pt x="602" y="103"/>
                </a:lnTo>
                <a:lnTo>
                  <a:pt x="624" y="128"/>
                </a:lnTo>
                <a:lnTo>
                  <a:pt x="646" y="155"/>
                </a:lnTo>
                <a:lnTo>
                  <a:pt x="664" y="184"/>
                </a:lnTo>
                <a:lnTo>
                  <a:pt x="678" y="215"/>
                </a:lnTo>
                <a:lnTo>
                  <a:pt x="689" y="247"/>
                </a:lnTo>
                <a:lnTo>
                  <a:pt x="698" y="282"/>
                </a:lnTo>
                <a:lnTo>
                  <a:pt x="703" y="316"/>
                </a:lnTo>
                <a:lnTo>
                  <a:pt x="705" y="352"/>
                </a:lnTo>
                <a:lnTo>
                  <a:pt x="705" y="35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19">
            <a:extLst>
              <a:ext uri="{FF2B5EF4-FFF2-40B4-BE49-F238E27FC236}">
                <a16:creationId xmlns:a16="http://schemas.microsoft.com/office/drawing/2014/main" id="{84E70B25-1379-46D2-A7BE-BD163762974B}"/>
              </a:ext>
            </a:extLst>
          </p:cNvPr>
          <p:cNvSpPr>
            <a:spLocks/>
          </p:cNvSpPr>
          <p:nvPr/>
        </p:nvSpPr>
        <p:spPr bwMode="auto">
          <a:xfrm>
            <a:off x="4698635" y="3232545"/>
            <a:ext cx="271463" cy="271463"/>
          </a:xfrm>
          <a:custGeom>
            <a:avLst/>
            <a:gdLst>
              <a:gd name="T0" fmla="*/ 341 w 341"/>
              <a:gd name="T1" fmla="*/ 172 h 342"/>
              <a:gd name="T2" fmla="*/ 339 w 341"/>
              <a:gd name="T3" fmla="*/ 206 h 342"/>
              <a:gd name="T4" fmla="*/ 329 w 341"/>
              <a:gd name="T5" fmla="*/ 239 h 342"/>
              <a:gd name="T6" fmla="*/ 312 w 341"/>
              <a:gd name="T7" fmla="*/ 268 h 342"/>
              <a:gd name="T8" fmla="*/ 293 w 341"/>
              <a:gd name="T9" fmla="*/ 293 h 342"/>
              <a:gd name="T10" fmla="*/ 267 w 341"/>
              <a:gd name="T11" fmla="*/ 313 h 342"/>
              <a:gd name="T12" fmla="*/ 238 w 341"/>
              <a:gd name="T13" fmla="*/ 329 h 342"/>
              <a:gd name="T14" fmla="*/ 206 w 341"/>
              <a:gd name="T15" fmla="*/ 340 h 342"/>
              <a:gd name="T16" fmla="*/ 172 w 341"/>
              <a:gd name="T17" fmla="*/ 342 h 342"/>
              <a:gd name="T18" fmla="*/ 154 w 341"/>
              <a:gd name="T19" fmla="*/ 342 h 342"/>
              <a:gd name="T20" fmla="*/ 121 w 341"/>
              <a:gd name="T21" fmla="*/ 334 h 342"/>
              <a:gd name="T22" fmla="*/ 90 w 341"/>
              <a:gd name="T23" fmla="*/ 322 h 342"/>
              <a:gd name="T24" fmla="*/ 62 w 341"/>
              <a:gd name="T25" fmla="*/ 304 h 342"/>
              <a:gd name="T26" fmla="*/ 40 w 341"/>
              <a:gd name="T27" fmla="*/ 280 h 342"/>
              <a:gd name="T28" fmla="*/ 20 w 341"/>
              <a:gd name="T29" fmla="*/ 253 h 342"/>
              <a:gd name="T30" fmla="*/ 7 w 341"/>
              <a:gd name="T31" fmla="*/ 222 h 342"/>
              <a:gd name="T32" fmla="*/ 0 w 341"/>
              <a:gd name="T33" fmla="*/ 188 h 342"/>
              <a:gd name="T34" fmla="*/ 0 w 341"/>
              <a:gd name="T35" fmla="*/ 172 h 342"/>
              <a:gd name="T36" fmla="*/ 4 w 341"/>
              <a:gd name="T37" fmla="*/ 137 h 342"/>
              <a:gd name="T38" fmla="*/ 13 w 341"/>
              <a:gd name="T39" fmla="*/ 105 h 342"/>
              <a:gd name="T40" fmla="*/ 29 w 341"/>
              <a:gd name="T41" fmla="*/ 76 h 342"/>
              <a:gd name="T42" fmla="*/ 51 w 341"/>
              <a:gd name="T43" fmla="*/ 51 h 342"/>
              <a:gd name="T44" fmla="*/ 76 w 341"/>
              <a:gd name="T45" fmla="*/ 29 h 342"/>
              <a:gd name="T46" fmla="*/ 105 w 341"/>
              <a:gd name="T47" fmla="*/ 13 h 342"/>
              <a:gd name="T48" fmla="*/ 137 w 341"/>
              <a:gd name="T49" fmla="*/ 4 h 342"/>
              <a:gd name="T50" fmla="*/ 172 w 341"/>
              <a:gd name="T51" fmla="*/ 0 h 342"/>
              <a:gd name="T52" fmla="*/ 188 w 341"/>
              <a:gd name="T53" fmla="*/ 0 h 342"/>
              <a:gd name="T54" fmla="*/ 222 w 341"/>
              <a:gd name="T55" fmla="*/ 7 h 342"/>
              <a:gd name="T56" fmla="*/ 253 w 341"/>
              <a:gd name="T57" fmla="*/ 20 h 342"/>
              <a:gd name="T58" fmla="*/ 280 w 341"/>
              <a:gd name="T59" fmla="*/ 40 h 342"/>
              <a:gd name="T60" fmla="*/ 303 w 341"/>
              <a:gd name="T61" fmla="*/ 62 h 342"/>
              <a:gd name="T62" fmla="*/ 321 w 341"/>
              <a:gd name="T63" fmla="*/ 91 h 342"/>
              <a:gd name="T64" fmla="*/ 334 w 341"/>
              <a:gd name="T65" fmla="*/ 121 h 342"/>
              <a:gd name="T66" fmla="*/ 341 w 341"/>
              <a:gd name="T67" fmla="*/ 154 h 342"/>
              <a:gd name="T68" fmla="*/ 341 w 341"/>
              <a:gd name="T69" fmla="*/ 17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342">
                <a:moveTo>
                  <a:pt x="341" y="172"/>
                </a:moveTo>
                <a:lnTo>
                  <a:pt x="341" y="172"/>
                </a:lnTo>
                <a:lnTo>
                  <a:pt x="341" y="188"/>
                </a:lnTo>
                <a:lnTo>
                  <a:pt x="339" y="206"/>
                </a:lnTo>
                <a:lnTo>
                  <a:pt x="334" y="222"/>
                </a:lnTo>
                <a:lnTo>
                  <a:pt x="329" y="239"/>
                </a:lnTo>
                <a:lnTo>
                  <a:pt x="321" y="253"/>
                </a:lnTo>
                <a:lnTo>
                  <a:pt x="312" y="268"/>
                </a:lnTo>
                <a:lnTo>
                  <a:pt x="303" y="280"/>
                </a:lnTo>
                <a:lnTo>
                  <a:pt x="293" y="293"/>
                </a:lnTo>
                <a:lnTo>
                  <a:pt x="280" y="304"/>
                </a:lnTo>
                <a:lnTo>
                  <a:pt x="267" y="313"/>
                </a:lnTo>
                <a:lnTo>
                  <a:pt x="253" y="322"/>
                </a:lnTo>
                <a:lnTo>
                  <a:pt x="238" y="329"/>
                </a:lnTo>
                <a:lnTo>
                  <a:pt x="222" y="334"/>
                </a:lnTo>
                <a:lnTo>
                  <a:pt x="206" y="340"/>
                </a:lnTo>
                <a:lnTo>
                  <a:pt x="188" y="342"/>
                </a:lnTo>
                <a:lnTo>
                  <a:pt x="172" y="342"/>
                </a:lnTo>
                <a:lnTo>
                  <a:pt x="172" y="342"/>
                </a:lnTo>
                <a:lnTo>
                  <a:pt x="154" y="342"/>
                </a:lnTo>
                <a:lnTo>
                  <a:pt x="137" y="340"/>
                </a:lnTo>
                <a:lnTo>
                  <a:pt x="121" y="334"/>
                </a:lnTo>
                <a:lnTo>
                  <a:pt x="105" y="329"/>
                </a:lnTo>
                <a:lnTo>
                  <a:pt x="90" y="322"/>
                </a:lnTo>
                <a:lnTo>
                  <a:pt x="76" y="313"/>
                </a:lnTo>
                <a:lnTo>
                  <a:pt x="62" y="304"/>
                </a:lnTo>
                <a:lnTo>
                  <a:pt x="51" y="293"/>
                </a:lnTo>
                <a:lnTo>
                  <a:pt x="40" y="280"/>
                </a:lnTo>
                <a:lnTo>
                  <a:pt x="29" y="268"/>
                </a:lnTo>
                <a:lnTo>
                  <a:pt x="20" y="253"/>
                </a:lnTo>
                <a:lnTo>
                  <a:pt x="13" y="239"/>
                </a:lnTo>
                <a:lnTo>
                  <a:pt x="7" y="222"/>
                </a:lnTo>
                <a:lnTo>
                  <a:pt x="4" y="206"/>
                </a:lnTo>
                <a:lnTo>
                  <a:pt x="0" y="188"/>
                </a:lnTo>
                <a:lnTo>
                  <a:pt x="0" y="172"/>
                </a:lnTo>
                <a:lnTo>
                  <a:pt x="0" y="172"/>
                </a:lnTo>
                <a:lnTo>
                  <a:pt x="0" y="154"/>
                </a:lnTo>
                <a:lnTo>
                  <a:pt x="4" y="137"/>
                </a:lnTo>
                <a:lnTo>
                  <a:pt x="7" y="121"/>
                </a:lnTo>
                <a:lnTo>
                  <a:pt x="13" y="105"/>
                </a:lnTo>
                <a:lnTo>
                  <a:pt x="20" y="91"/>
                </a:lnTo>
                <a:lnTo>
                  <a:pt x="29" y="76"/>
                </a:lnTo>
                <a:lnTo>
                  <a:pt x="40" y="62"/>
                </a:lnTo>
                <a:lnTo>
                  <a:pt x="51" y="51"/>
                </a:lnTo>
                <a:lnTo>
                  <a:pt x="62" y="40"/>
                </a:lnTo>
                <a:lnTo>
                  <a:pt x="76" y="29"/>
                </a:lnTo>
                <a:lnTo>
                  <a:pt x="90" y="20"/>
                </a:lnTo>
                <a:lnTo>
                  <a:pt x="105" y="13"/>
                </a:lnTo>
                <a:lnTo>
                  <a:pt x="121" y="7"/>
                </a:lnTo>
                <a:lnTo>
                  <a:pt x="137" y="4"/>
                </a:lnTo>
                <a:lnTo>
                  <a:pt x="154" y="0"/>
                </a:lnTo>
                <a:lnTo>
                  <a:pt x="172" y="0"/>
                </a:lnTo>
                <a:lnTo>
                  <a:pt x="172" y="0"/>
                </a:lnTo>
                <a:lnTo>
                  <a:pt x="188" y="0"/>
                </a:lnTo>
                <a:lnTo>
                  <a:pt x="206" y="4"/>
                </a:lnTo>
                <a:lnTo>
                  <a:pt x="222" y="7"/>
                </a:lnTo>
                <a:lnTo>
                  <a:pt x="238" y="13"/>
                </a:lnTo>
                <a:lnTo>
                  <a:pt x="253" y="20"/>
                </a:lnTo>
                <a:lnTo>
                  <a:pt x="267" y="29"/>
                </a:lnTo>
                <a:lnTo>
                  <a:pt x="280" y="40"/>
                </a:lnTo>
                <a:lnTo>
                  <a:pt x="293" y="51"/>
                </a:lnTo>
                <a:lnTo>
                  <a:pt x="303" y="62"/>
                </a:lnTo>
                <a:lnTo>
                  <a:pt x="312" y="76"/>
                </a:lnTo>
                <a:lnTo>
                  <a:pt x="321" y="91"/>
                </a:lnTo>
                <a:lnTo>
                  <a:pt x="329" y="105"/>
                </a:lnTo>
                <a:lnTo>
                  <a:pt x="334" y="121"/>
                </a:lnTo>
                <a:lnTo>
                  <a:pt x="339" y="137"/>
                </a:lnTo>
                <a:lnTo>
                  <a:pt x="341" y="154"/>
                </a:lnTo>
                <a:lnTo>
                  <a:pt x="341" y="172"/>
                </a:lnTo>
                <a:lnTo>
                  <a:pt x="341" y="1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19">
            <a:extLst>
              <a:ext uri="{FF2B5EF4-FFF2-40B4-BE49-F238E27FC236}">
                <a16:creationId xmlns:a16="http://schemas.microsoft.com/office/drawing/2014/main" id="{3ABA7BEE-FB15-4FFD-9DEC-22AEC2CC061A}"/>
              </a:ext>
            </a:extLst>
          </p:cNvPr>
          <p:cNvSpPr>
            <a:spLocks/>
          </p:cNvSpPr>
          <p:nvPr/>
        </p:nvSpPr>
        <p:spPr bwMode="auto">
          <a:xfrm>
            <a:off x="6174140" y="2058432"/>
            <a:ext cx="271463" cy="271463"/>
          </a:xfrm>
          <a:custGeom>
            <a:avLst/>
            <a:gdLst>
              <a:gd name="T0" fmla="*/ 341 w 341"/>
              <a:gd name="T1" fmla="*/ 172 h 342"/>
              <a:gd name="T2" fmla="*/ 339 w 341"/>
              <a:gd name="T3" fmla="*/ 206 h 342"/>
              <a:gd name="T4" fmla="*/ 329 w 341"/>
              <a:gd name="T5" fmla="*/ 239 h 342"/>
              <a:gd name="T6" fmla="*/ 312 w 341"/>
              <a:gd name="T7" fmla="*/ 268 h 342"/>
              <a:gd name="T8" fmla="*/ 293 w 341"/>
              <a:gd name="T9" fmla="*/ 293 h 342"/>
              <a:gd name="T10" fmla="*/ 267 w 341"/>
              <a:gd name="T11" fmla="*/ 313 h 342"/>
              <a:gd name="T12" fmla="*/ 238 w 341"/>
              <a:gd name="T13" fmla="*/ 329 h 342"/>
              <a:gd name="T14" fmla="*/ 206 w 341"/>
              <a:gd name="T15" fmla="*/ 340 h 342"/>
              <a:gd name="T16" fmla="*/ 172 w 341"/>
              <a:gd name="T17" fmla="*/ 342 h 342"/>
              <a:gd name="T18" fmla="*/ 154 w 341"/>
              <a:gd name="T19" fmla="*/ 342 h 342"/>
              <a:gd name="T20" fmla="*/ 121 w 341"/>
              <a:gd name="T21" fmla="*/ 334 h 342"/>
              <a:gd name="T22" fmla="*/ 90 w 341"/>
              <a:gd name="T23" fmla="*/ 322 h 342"/>
              <a:gd name="T24" fmla="*/ 62 w 341"/>
              <a:gd name="T25" fmla="*/ 304 h 342"/>
              <a:gd name="T26" fmla="*/ 40 w 341"/>
              <a:gd name="T27" fmla="*/ 280 h 342"/>
              <a:gd name="T28" fmla="*/ 20 w 341"/>
              <a:gd name="T29" fmla="*/ 253 h 342"/>
              <a:gd name="T30" fmla="*/ 7 w 341"/>
              <a:gd name="T31" fmla="*/ 222 h 342"/>
              <a:gd name="T32" fmla="*/ 0 w 341"/>
              <a:gd name="T33" fmla="*/ 188 h 342"/>
              <a:gd name="T34" fmla="*/ 0 w 341"/>
              <a:gd name="T35" fmla="*/ 172 h 342"/>
              <a:gd name="T36" fmla="*/ 4 w 341"/>
              <a:gd name="T37" fmla="*/ 137 h 342"/>
              <a:gd name="T38" fmla="*/ 13 w 341"/>
              <a:gd name="T39" fmla="*/ 105 h 342"/>
              <a:gd name="T40" fmla="*/ 29 w 341"/>
              <a:gd name="T41" fmla="*/ 76 h 342"/>
              <a:gd name="T42" fmla="*/ 51 w 341"/>
              <a:gd name="T43" fmla="*/ 51 h 342"/>
              <a:gd name="T44" fmla="*/ 76 w 341"/>
              <a:gd name="T45" fmla="*/ 29 h 342"/>
              <a:gd name="T46" fmla="*/ 105 w 341"/>
              <a:gd name="T47" fmla="*/ 13 h 342"/>
              <a:gd name="T48" fmla="*/ 137 w 341"/>
              <a:gd name="T49" fmla="*/ 4 h 342"/>
              <a:gd name="T50" fmla="*/ 172 w 341"/>
              <a:gd name="T51" fmla="*/ 0 h 342"/>
              <a:gd name="T52" fmla="*/ 188 w 341"/>
              <a:gd name="T53" fmla="*/ 0 h 342"/>
              <a:gd name="T54" fmla="*/ 222 w 341"/>
              <a:gd name="T55" fmla="*/ 7 h 342"/>
              <a:gd name="T56" fmla="*/ 253 w 341"/>
              <a:gd name="T57" fmla="*/ 20 h 342"/>
              <a:gd name="T58" fmla="*/ 280 w 341"/>
              <a:gd name="T59" fmla="*/ 40 h 342"/>
              <a:gd name="T60" fmla="*/ 303 w 341"/>
              <a:gd name="T61" fmla="*/ 62 h 342"/>
              <a:gd name="T62" fmla="*/ 321 w 341"/>
              <a:gd name="T63" fmla="*/ 91 h 342"/>
              <a:gd name="T64" fmla="*/ 334 w 341"/>
              <a:gd name="T65" fmla="*/ 121 h 342"/>
              <a:gd name="T66" fmla="*/ 341 w 341"/>
              <a:gd name="T67" fmla="*/ 154 h 342"/>
              <a:gd name="T68" fmla="*/ 341 w 341"/>
              <a:gd name="T69" fmla="*/ 17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342">
                <a:moveTo>
                  <a:pt x="341" y="172"/>
                </a:moveTo>
                <a:lnTo>
                  <a:pt x="341" y="172"/>
                </a:lnTo>
                <a:lnTo>
                  <a:pt x="341" y="188"/>
                </a:lnTo>
                <a:lnTo>
                  <a:pt x="339" y="206"/>
                </a:lnTo>
                <a:lnTo>
                  <a:pt x="334" y="222"/>
                </a:lnTo>
                <a:lnTo>
                  <a:pt x="329" y="239"/>
                </a:lnTo>
                <a:lnTo>
                  <a:pt x="321" y="253"/>
                </a:lnTo>
                <a:lnTo>
                  <a:pt x="312" y="268"/>
                </a:lnTo>
                <a:lnTo>
                  <a:pt x="303" y="280"/>
                </a:lnTo>
                <a:lnTo>
                  <a:pt x="293" y="293"/>
                </a:lnTo>
                <a:lnTo>
                  <a:pt x="280" y="304"/>
                </a:lnTo>
                <a:lnTo>
                  <a:pt x="267" y="313"/>
                </a:lnTo>
                <a:lnTo>
                  <a:pt x="253" y="322"/>
                </a:lnTo>
                <a:lnTo>
                  <a:pt x="238" y="329"/>
                </a:lnTo>
                <a:lnTo>
                  <a:pt x="222" y="334"/>
                </a:lnTo>
                <a:lnTo>
                  <a:pt x="206" y="340"/>
                </a:lnTo>
                <a:lnTo>
                  <a:pt x="188" y="342"/>
                </a:lnTo>
                <a:lnTo>
                  <a:pt x="172" y="342"/>
                </a:lnTo>
                <a:lnTo>
                  <a:pt x="172" y="342"/>
                </a:lnTo>
                <a:lnTo>
                  <a:pt x="154" y="342"/>
                </a:lnTo>
                <a:lnTo>
                  <a:pt x="137" y="340"/>
                </a:lnTo>
                <a:lnTo>
                  <a:pt x="121" y="334"/>
                </a:lnTo>
                <a:lnTo>
                  <a:pt x="105" y="329"/>
                </a:lnTo>
                <a:lnTo>
                  <a:pt x="90" y="322"/>
                </a:lnTo>
                <a:lnTo>
                  <a:pt x="76" y="313"/>
                </a:lnTo>
                <a:lnTo>
                  <a:pt x="62" y="304"/>
                </a:lnTo>
                <a:lnTo>
                  <a:pt x="51" y="293"/>
                </a:lnTo>
                <a:lnTo>
                  <a:pt x="40" y="280"/>
                </a:lnTo>
                <a:lnTo>
                  <a:pt x="29" y="268"/>
                </a:lnTo>
                <a:lnTo>
                  <a:pt x="20" y="253"/>
                </a:lnTo>
                <a:lnTo>
                  <a:pt x="13" y="239"/>
                </a:lnTo>
                <a:lnTo>
                  <a:pt x="7" y="222"/>
                </a:lnTo>
                <a:lnTo>
                  <a:pt x="4" y="206"/>
                </a:lnTo>
                <a:lnTo>
                  <a:pt x="0" y="188"/>
                </a:lnTo>
                <a:lnTo>
                  <a:pt x="0" y="172"/>
                </a:lnTo>
                <a:lnTo>
                  <a:pt x="0" y="172"/>
                </a:lnTo>
                <a:lnTo>
                  <a:pt x="0" y="154"/>
                </a:lnTo>
                <a:lnTo>
                  <a:pt x="4" y="137"/>
                </a:lnTo>
                <a:lnTo>
                  <a:pt x="7" y="121"/>
                </a:lnTo>
                <a:lnTo>
                  <a:pt x="13" y="105"/>
                </a:lnTo>
                <a:lnTo>
                  <a:pt x="20" y="91"/>
                </a:lnTo>
                <a:lnTo>
                  <a:pt x="29" y="76"/>
                </a:lnTo>
                <a:lnTo>
                  <a:pt x="40" y="62"/>
                </a:lnTo>
                <a:lnTo>
                  <a:pt x="51" y="51"/>
                </a:lnTo>
                <a:lnTo>
                  <a:pt x="62" y="40"/>
                </a:lnTo>
                <a:lnTo>
                  <a:pt x="76" y="29"/>
                </a:lnTo>
                <a:lnTo>
                  <a:pt x="90" y="20"/>
                </a:lnTo>
                <a:lnTo>
                  <a:pt x="105" y="13"/>
                </a:lnTo>
                <a:lnTo>
                  <a:pt x="121" y="7"/>
                </a:lnTo>
                <a:lnTo>
                  <a:pt x="137" y="4"/>
                </a:lnTo>
                <a:lnTo>
                  <a:pt x="154" y="0"/>
                </a:lnTo>
                <a:lnTo>
                  <a:pt x="172" y="0"/>
                </a:lnTo>
                <a:lnTo>
                  <a:pt x="172" y="0"/>
                </a:lnTo>
                <a:lnTo>
                  <a:pt x="188" y="0"/>
                </a:lnTo>
                <a:lnTo>
                  <a:pt x="206" y="4"/>
                </a:lnTo>
                <a:lnTo>
                  <a:pt x="222" y="7"/>
                </a:lnTo>
                <a:lnTo>
                  <a:pt x="238" y="13"/>
                </a:lnTo>
                <a:lnTo>
                  <a:pt x="253" y="20"/>
                </a:lnTo>
                <a:lnTo>
                  <a:pt x="267" y="29"/>
                </a:lnTo>
                <a:lnTo>
                  <a:pt x="280" y="40"/>
                </a:lnTo>
                <a:lnTo>
                  <a:pt x="293" y="51"/>
                </a:lnTo>
                <a:lnTo>
                  <a:pt x="303" y="62"/>
                </a:lnTo>
                <a:lnTo>
                  <a:pt x="312" y="76"/>
                </a:lnTo>
                <a:lnTo>
                  <a:pt x="321" y="91"/>
                </a:lnTo>
                <a:lnTo>
                  <a:pt x="329" y="105"/>
                </a:lnTo>
                <a:lnTo>
                  <a:pt x="334" y="121"/>
                </a:lnTo>
                <a:lnTo>
                  <a:pt x="339" y="137"/>
                </a:lnTo>
                <a:lnTo>
                  <a:pt x="341" y="154"/>
                </a:lnTo>
                <a:lnTo>
                  <a:pt x="341" y="172"/>
                </a:lnTo>
                <a:lnTo>
                  <a:pt x="341" y="1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19">
            <a:extLst>
              <a:ext uri="{FF2B5EF4-FFF2-40B4-BE49-F238E27FC236}">
                <a16:creationId xmlns:a16="http://schemas.microsoft.com/office/drawing/2014/main" id="{0768C20D-6796-4029-B0F3-4945B77B3C64}"/>
              </a:ext>
            </a:extLst>
          </p:cNvPr>
          <p:cNvSpPr>
            <a:spLocks/>
          </p:cNvSpPr>
          <p:nvPr/>
        </p:nvSpPr>
        <p:spPr bwMode="auto">
          <a:xfrm>
            <a:off x="6287570" y="2470545"/>
            <a:ext cx="271463" cy="271463"/>
          </a:xfrm>
          <a:custGeom>
            <a:avLst/>
            <a:gdLst>
              <a:gd name="T0" fmla="*/ 341 w 341"/>
              <a:gd name="T1" fmla="*/ 172 h 342"/>
              <a:gd name="T2" fmla="*/ 339 w 341"/>
              <a:gd name="T3" fmla="*/ 206 h 342"/>
              <a:gd name="T4" fmla="*/ 329 w 341"/>
              <a:gd name="T5" fmla="*/ 239 h 342"/>
              <a:gd name="T6" fmla="*/ 312 w 341"/>
              <a:gd name="T7" fmla="*/ 268 h 342"/>
              <a:gd name="T8" fmla="*/ 293 w 341"/>
              <a:gd name="T9" fmla="*/ 293 h 342"/>
              <a:gd name="T10" fmla="*/ 267 w 341"/>
              <a:gd name="T11" fmla="*/ 313 h 342"/>
              <a:gd name="T12" fmla="*/ 238 w 341"/>
              <a:gd name="T13" fmla="*/ 329 h 342"/>
              <a:gd name="T14" fmla="*/ 206 w 341"/>
              <a:gd name="T15" fmla="*/ 340 h 342"/>
              <a:gd name="T16" fmla="*/ 172 w 341"/>
              <a:gd name="T17" fmla="*/ 342 h 342"/>
              <a:gd name="T18" fmla="*/ 154 w 341"/>
              <a:gd name="T19" fmla="*/ 342 h 342"/>
              <a:gd name="T20" fmla="*/ 121 w 341"/>
              <a:gd name="T21" fmla="*/ 334 h 342"/>
              <a:gd name="T22" fmla="*/ 90 w 341"/>
              <a:gd name="T23" fmla="*/ 322 h 342"/>
              <a:gd name="T24" fmla="*/ 62 w 341"/>
              <a:gd name="T25" fmla="*/ 304 h 342"/>
              <a:gd name="T26" fmla="*/ 40 w 341"/>
              <a:gd name="T27" fmla="*/ 280 h 342"/>
              <a:gd name="T28" fmla="*/ 20 w 341"/>
              <a:gd name="T29" fmla="*/ 253 h 342"/>
              <a:gd name="T30" fmla="*/ 7 w 341"/>
              <a:gd name="T31" fmla="*/ 222 h 342"/>
              <a:gd name="T32" fmla="*/ 0 w 341"/>
              <a:gd name="T33" fmla="*/ 188 h 342"/>
              <a:gd name="T34" fmla="*/ 0 w 341"/>
              <a:gd name="T35" fmla="*/ 172 h 342"/>
              <a:gd name="T36" fmla="*/ 4 w 341"/>
              <a:gd name="T37" fmla="*/ 137 h 342"/>
              <a:gd name="T38" fmla="*/ 13 w 341"/>
              <a:gd name="T39" fmla="*/ 105 h 342"/>
              <a:gd name="T40" fmla="*/ 29 w 341"/>
              <a:gd name="T41" fmla="*/ 76 h 342"/>
              <a:gd name="T42" fmla="*/ 51 w 341"/>
              <a:gd name="T43" fmla="*/ 51 h 342"/>
              <a:gd name="T44" fmla="*/ 76 w 341"/>
              <a:gd name="T45" fmla="*/ 29 h 342"/>
              <a:gd name="T46" fmla="*/ 105 w 341"/>
              <a:gd name="T47" fmla="*/ 13 h 342"/>
              <a:gd name="T48" fmla="*/ 137 w 341"/>
              <a:gd name="T49" fmla="*/ 4 h 342"/>
              <a:gd name="T50" fmla="*/ 172 w 341"/>
              <a:gd name="T51" fmla="*/ 0 h 342"/>
              <a:gd name="T52" fmla="*/ 188 w 341"/>
              <a:gd name="T53" fmla="*/ 0 h 342"/>
              <a:gd name="T54" fmla="*/ 222 w 341"/>
              <a:gd name="T55" fmla="*/ 7 h 342"/>
              <a:gd name="T56" fmla="*/ 253 w 341"/>
              <a:gd name="T57" fmla="*/ 20 h 342"/>
              <a:gd name="T58" fmla="*/ 280 w 341"/>
              <a:gd name="T59" fmla="*/ 40 h 342"/>
              <a:gd name="T60" fmla="*/ 303 w 341"/>
              <a:gd name="T61" fmla="*/ 62 h 342"/>
              <a:gd name="T62" fmla="*/ 321 w 341"/>
              <a:gd name="T63" fmla="*/ 91 h 342"/>
              <a:gd name="T64" fmla="*/ 334 w 341"/>
              <a:gd name="T65" fmla="*/ 121 h 342"/>
              <a:gd name="T66" fmla="*/ 341 w 341"/>
              <a:gd name="T67" fmla="*/ 154 h 342"/>
              <a:gd name="T68" fmla="*/ 341 w 341"/>
              <a:gd name="T69" fmla="*/ 17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342">
                <a:moveTo>
                  <a:pt x="341" y="172"/>
                </a:moveTo>
                <a:lnTo>
                  <a:pt x="341" y="172"/>
                </a:lnTo>
                <a:lnTo>
                  <a:pt x="341" y="188"/>
                </a:lnTo>
                <a:lnTo>
                  <a:pt x="339" y="206"/>
                </a:lnTo>
                <a:lnTo>
                  <a:pt x="334" y="222"/>
                </a:lnTo>
                <a:lnTo>
                  <a:pt x="329" y="239"/>
                </a:lnTo>
                <a:lnTo>
                  <a:pt x="321" y="253"/>
                </a:lnTo>
                <a:lnTo>
                  <a:pt x="312" y="268"/>
                </a:lnTo>
                <a:lnTo>
                  <a:pt x="303" y="280"/>
                </a:lnTo>
                <a:lnTo>
                  <a:pt x="293" y="293"/>
                </a:lnTo>
                <a:lnTo>
                  <a:pt x="280" y="304"/>
                </a:lnTo>
                <a:lnTo>
                  <a:pt x="267" y="313"/>
                </a:lnTo>
                <a:lnTo>
                  <a:pt x="253" y="322"/>
                </a:lnTo>
                <a:lnTo>
                  <a:pt x="238" y="329"/>
                </a:lnTo>
                <a:lnTo>
                  <a:pt x="222" y="334"/>
                </a:lnTo>
                <a:lnTo>
                  <a:pt x="206" y="340"/>
                </a:lnTo>
                <a:lnTo>
                  <a:pt x="188" y="342"/>
                </a:lnTo>
                <a:lnTo>
                  <a:pt x="172" y="342"/>
                </a:lnTo>
                <a:lnTo>
                  <a:pt x="172" y="342"/>
                </a:lnTo>
                <a:lnTo>
                  <a:pt x="154" y="342"/>
                </a:lnTo>
                <a:lnTo>
                  <a:pt x="137" y="340"/>
                </a:lnTo>
                <a:lnTo>
                  <a:pt x="121" y="334"/>
                </a:lnTo>
                <a:lnTo>
                  <a:pt x="105" y="329"/>
                </a:lnTo>
                <a:lnTo>
                  <a:pt x="90" y="322"/>
                </a:lnTo>
                <a:lnTo>
                  <a:pt x="76" y="313"/>
                </a:lnTo>
                <a:lnTo>
                  <a:pt x="62" y="304"/>
                </a:lnTo>
                <a:lnTo>
                  <a:pt x="51" y="293"/>
                </a:lnTo>
                <a:lnTo>
                  <a:pt x="40" y="280"/>
                </a:lnTo>
                <a:lnTo>
                  <a:pt x="29" y="268"/>
                </a:lnTo>
                <a:lnTo>
                  <a:pt x="20" y="253"/>
                </a:lnTo>
                <a:lnTo>
                  <a:pt x="13" y="239"/>
                </a:lnTo>
                <a:lnTo>
                  <a:pt x="7" y="222"/>
                </a:lnTo>
                <a:lnTo>
                  <a:pt x="4" y="206"/>
                </a:lnTo>
                <a:lnTo>
                  <a:pt x="0" y="188"/>
                </a:lnTo>
                <a:lnTo>
                  <a:pt x="0" y="172"/>
                </a:lnTo>
                <a:lnTo>
                  <a:pt x="0" y="172"/>
                </a:lnTo>
                <a:lnTo>
                  <a:pt x="0" y="154"/>
                </a:lnTo>
                <a:lnTo>
                  <a:pt x="4" y="137"/>
                </a:lnTo>
                <a:lnTo>
                  <a:pt x="7" y="121"/>
                </a:lnTo>
                <a:lnTo>
                  <a:pt x="13" y="105"/>
                </a:lnTo>
                <a:lnTo>
                  <a:pt x="20" y="91"/>
                </a:lnTo>
                <a:lnTo>
                  <a:pt x="29" y="76"/>
                </a:lnTo>
                <a:lnTo>
                  <a:pt x="40" y="62"/>
                </a:lnTo>
                <a:lnTo>
                  <a:pt x="51" y="51"/>
                </a:lnTo>
                <a:lnTo>
                  <a:pt x="62" y="40"/>
                </a:lnTo>
                <a:lnTo>
                  <a:pt x="76" y="29"/>
                </a:lnTo>
                <a:lnTo>
                  <a:pt x="90" y="20"/>
                </a:lnTo>
                <a:lnTo>
                  <a:pt x="105" y="13"/>
                </a:lnTo>
                <a:lnTo>
                  <a:pt x="121" y="7"/>
                </a:lnTo>
                <a:lnTo>
                  <a:pt x="137" y="4"/>
                </a:lnTo>
                <a:lnTo>
                  <a:pt x="154" y="0"/>
                </a:lnTo>
                <a:lnTo>
                  <a:pt x="172" y="0"/>
                </a:lnTo>
                <a:lnTo>
                  <a:pt x="172" y="0"/>
                </a:lnTo>
                <a:lnTo>
                  <a:pt x="188" y="0"/>
                </a:lnTo>
                <a:lnTo>
                  <a:pt x="206" y="4"/>
                </a:lnTo>
                <a:lnTo>
                  <a:pt x="222" y="7"/>
                </a:lnTo>
                <a:lnTo>
                  <a:pt x="238" y="13"/>
                </a:lnTo>
                <a:lnTo>
                  <a:pt x="253" y="20"/>
                </a:lnTo>
                <a:lnTo>
                  <a:pt x="267" y="29"/>
                </a:lnTo>
                <a:lnTo>
                  <a:pt x="280" y="40"/>
                </a:lnTo>
                <a:lnTo>
                  <a:pt x="293" y="51"/>
                </a:lnTo>
                <a:lnTo>
                  <a:pt x="303" y="62"/>
                </a:lnTo>
                <a:lnTo>
                  <a:pt x="312" y="76"/>
                </a:lnTo>
                <a:lnTo>
                  <a:pt x="321" y="91"/>
                </a:lnTo>
                <a:lnTo>
                  <a:pt x="329" y="105"/>
                </a:lnTo>
                <a:lnTo>
                  <a:pt x="334" y="121"/>
                </a:lnTo>
                <a:lnTo>
                  <a:pt x="339" y="137"/>
                </a:lnTo>
                <a:lnTo>
                  <a:pt x="341" y="154"/>
                </a:lnTo>
                <a:lnTo>
                  <a:pt x="341" y="172"/>
                </a:lnTo>
                <a:lnTo>
                  <a:pt x="341" y="1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17">
            <a:extLst>
              <a:ext uri="{FF2B5EF4-FFF2-40B4-BE49-F238E27FC236}">
                <a16:creationId xmlns:a16="http://schemas.microsoft.com/office/drawing/2014/main" id="{FB407EEA-09EE-4AF5-BCC0-B6B6CD45FEE5}"/>
              </a:ext>
            </a:extLst>
          </p:cNvPr>
          <p:cNvSpPr>
            <a:spLocks/>
          </p:cNvSpPr>
          <p:nvPr/>
        </p:nvSpPr>
        <p:spPr bwMode="auto">
          <a:xfrm>
            <a:off x="4151941" y="3428302"/>
            <a:ext cx="560388" cy="560388"/>
          </a:xfrm>
          <a:custGeom>
            <a:avLst/>
            <a:gdLst>
              <a:gd name="T0" fmla="*/ 705 w 705"/>
              <a:gd name="T1" fmla="*/ 352 h 706"/>
              <a:gd name="T2" fmla="*/ 698 w 705"/>
              <a:gd name="T3" fmla="*/ 424 h 706"/>
              <a:gd name="T4" fmla="*/ 678 w 705"/>
              <a:gd name="T5" fmla="*/ 489 h 706"/>
              <a:gd name="T6" fmla="*/ 646 w 705"/>
              <a:gd name="T7" fmla="*/ 551 h 706"/>
              <a:gd name="T8" fmla="*/ 602 w 705"/>
              <a:gd name="T9" fmla="*/ 603 h 706"/>
              <a:gd name="T10" fmla="*/ 550 w 705"/>
              <a:gd name="T11" fmla="*/ 645 h 706"/>
              <a:gd name="T12" fmla="*/ 491 w 705"/>
              <a:gd name="T13" fmla="*/ 677 h 706"/>
              <a:gd name="T14" fmla="*/ 424 w 705"/>
              <a:gd name="T15" fmla="*/ 699 h 706"/>
              <a:gd name="T16" fmla="*/ 353 w 705"/>
              <a:gd name="T17" fmla="*/ 706 h 706"/>
              <a:gd name="T18" fmla="*/ 317 w 705"/>
              <a:gd name="T19" fmla="*/ 704 h 706"/>
              <a:gd name="T20" fmla="*/ 249 w 705"/>
              <a:gd name="T21" fmla="*/ 690 h 706"/>
              <a:gd name="T22" fmla="*/ 184 w 705"/>
              <a:gd name="T23" fmla="*/ 663 h 706"/>
              <a:gd name="T24" fmla="*/ 128 w 705"/>
              <a:gd name="T25" fmla="*/ 625 h 706"/>
              <a:gd name="T26" fmla="*/ 81 w 705"/>
              <a:gd name="T27" fmla="*/ 578 h 706"/>
              <a:gd name="T28" fmla="*/ 43 w 705"/>
              <a:gd name="T29" fmla="*/ 522 h 706"/>
              <a:gd name="T30" fmla="*/ 16 w 705"/>
              <a:gd name="T31" fmla="*/ 457 h 706"/>
              <a:gd name="T32" fmla="*/ 2 w 705"/>
              <a:gd name="T33" fmla="*/ 388 h 706"/>
              <a:gd name="T34" fmla="*/ 0 w 705"/>
              <a:gd name="T35" fmla="*/ 352 h 706"/>
              <a:gd name="T36" fmla="*/ 7 w 705"/>
              <a:gd name="T37" fmla="*/ 282 h 706"/>
              <a:gd name="T38" fmla="*/ 29 w 705"/>
              <a:gd name="T39" fmla="*/ 215 h 706"/>
              <a:gd name="T40" fmla="*/ 61 w 705"/>
              <a:gd name="T41" fmla="*/ 155 h 706"/>
              <a:gd name="T42" fmla="*/ 103 w 705"/>
              <a:gd name="T43" fmla="*/ 103 h 706"/>
              <a:gd name="T44" fmla="*/ 155 w 705"/>
              <a:gd name="T45" fmla="*/ 60 h 706"/>
              <a:gd name="T46" fmla="*/ 216 w 705"/>
              <a:gd name="T47" fmla="*/ 27 h 706"/>
              <a:gd name="T48" fmla="*/ 281 w 705"/>
              <a:gd name="T49" fmla="*/ 7 h 706"/>
              <a:gd name="T50" fmla="*/ 353 w 705"/>
              <a:gd name="T51" fmla="*/ 0 h 706"/>
              <a:gd name="T52" fmla="*/ 390 w 705"/>
              <a:gd name="T53" fmla="*/ 2 h 706"/>
              <a:gd name="T54" fmla="*/ 458 w 705"/>
              <a:gd name="T55" fmla="*/ 16 h 706"/>
              <a:gd name="T56" fmla="*/ 521 w 705"/>
              <a:gd name="T57" fmla="*/ 42 h 706"/>
              <a:gd name="T58" fmla="*/ 577 w 705"/>
              <a:gd name="T59" fmla="*/ 81 h 706"/>
              <a:gd name="T60" fmla="*/ 624 w 705"/>
              <a:gd name="T61" fmla="*/ 128 h 706"/>
              <a:gd name="T62" fmla="*/ 664 w 705"/>
              <a:gd name="T63" fmla="*/ 184 h 706"/>
              <a:gd name="T64" fmla="*/ 689 w 705"/>
              <a:gd name="T65" fmla="*/ 247 h 706"/>
              <a:gd name="T66" fmla="*/ 703 w 705"/>
              <a:gd name="T67" fmla="*/ 316 h 706"/>
              <a:gd name="T68" fmla="*/ 705 w 705"/>
              <a:gd name="T69" fmla="*/ 35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5" h="706">
                <a:moveTo>
                  <a:pt x="705" y="352"/>
                </a:moveTo>
                <a:lnTo>
                  <a:pt x="705" y="352"/>
                </a:lnTo>
                <a:lnTo>
                  <a:pt x="703" y="388"/>
                </a:lnTo>
                <a:lnTo>
                  <a:pt x="698" y="424"/>
                </a:lnTo>
                <a:lnTo>
                  <a:pt x="689" y="457"/>
                </a:lnTo>
                <a:lnTo>
                  <a:pt x="678" y="489"/>
                </a:lnTo>
                <a:lnTo>
                  <a:pt x="664" y="522"/>
                </a:lnTo>
                <a:lnTo>
                  <a:pt x="646" y="551"/>
                </a:lnTo>
                <a:lnTo>
                  <a:pt x="624" y="578"/>
                </a:lnTo>
                <a:lnTo>
                  <a:pt x="602" y="603"/>
                </a:lnTo>
                <a:lnTo>
                  <a:pt x="577" y="625"/>
                </a:lnTo>
                <a:lnTo>
                  <a:pt x="550" y="645"/>
                </a:lnTo>
                <a:lnTo>
                  <a:pt x="521" y="663"/>
                </a:lnTo>
                <a:lnTo>
                  <a:pt x="491" y="677"/>
                </a:lnTo>
                <a:lnTo>
                  <a:pt x="458" y="690"/>
                </a:lnTo>
                <a:lnTo>
                  <a:pt x="424" y="699"/>
                </a:lnTo>
                <a:lnTo>
                  <a:pt x="390" y="704"/>
                </a:lnTo>
                <a:lnTo>
                  <a:pt x="353" y="706"/>
                </a:lnTo>
                <a:lnTo>
                  <a:pt x="353" y="706"/>
                </a:lnTo>
                <a:lnTo>
                  <a:pt x="317" y="704"/>
                </a:lnTo>
                <a:lnTo>
                  <a:pt x="281" y="699"/>
                </a:lnTo>
                <a:lnTo>
                  <a:pt x="249" y="690"/>
                </a:lnTo>
                <a:lnTo>
                  <a:pt x="216" y="677"/>
                </a:lnTo>
                <a:lnTo>
                  <a:pt x="184" y="663"/>
                </a:lnTo>
                <a:lnTo>
                  <a:pt x="155" y="645"/>
                </a:lnTo>
                <a:lnTo>
                  <a:pt x="128" y="625"/>
                </a:lnTo>
                <a:lnTo>
                  <a:pt x="103" y="603"/>
                </a:lnTo>
                <a:lnTo>
                  <a:pt x="81" y="578"/>
                </a:lnTo>
                <a:lnTo>
                  <a:pt x="61" y="551"/>
                </a:lnTo>
                <a:lnTo>
                  <a:pt x="43" y="522"/>
                </a:lnTo>
                <a:lnTo>
                  <a:pt x="29" y="489"/>
                </a:lnTo>
                <a:lnTo>
                  <a:pt x="16" y="457"/>
                </a:lnTo>
                <a:lnTo>
                  <a:pt x="7" y="424"/>
                </a:lnTo>
                <a:lnTo>
                  <a:pt x="2" y="388"/>
                </a:lnTo>
                <a:lnTo>
                  <a:pt x="0" y="352"/>
                </a:lnTo>
                <a:lnTo>
                  <a:pt x="0" y="352"/>
                </a:lnTo>
                <a:lnTo>
                  <a:pt x="2" y="316"/>
                </a:lnTo>
                <a:lnTo>
                  <a:pt x="7" y="282"/>
                </a:lnTo>
                <a:lnTo>
                  <a:pt x="16" y="247"/>
                </a:lnTo>
                <a:lnTo>
                  <a:pt x="29" y="215"/>
                </a:lnTo>
                <a:lnTo>
                  <a:pt x="43" y="184"/>
                </a:lnTo>
                <a:lnTo>
                  <a:pt x="61" y="155"/>
                </a:lnTo>
                <a:lnTo>
                  <a:pt x="81" y="128"/>
                </a:lnTo>
                <a:lnTo>
                  <a:pt x="103" y="103"/>
                </a:lnTo>
                <a:lnTo>
                  <a:pt x="128" y="81"/>
                </a:lnTo>
                <a:lnTo>
                  <a:pt x="155" y="60"/>
                </a:lnTo>
                <a:lnTo>
                  <a:pt x="184" y="42"/>
                </a:lnTo>
                <a:lnTo>
                  <a:pt x="216" y="27"/>
                </a:lnTo>
                <a:lnTo>
                  <a:pt x="249" y="16"/>
                </a:lnTo>
                <a:lnTo>
                  <a:pt x="281" y="7"/>
                </a:lnTo>
                <a:lnTo>
                  <a:pt x="317" y="2"/>
                </a:lnTo>
                <a:lnTo>
                  <a:pt x="353" y="0"/>
                </a:lnTo>
                <a:lnTo>
                  <a:pt x="353" y="0"/>
                </a:lnTo>
                <a:lnTo>
                  <a:pt x="390" y="2"/>
                </a:lnTo>
                <a:lnTo>
                  <a:pt x="424" y="7"/>
                </a:lnTo>
                <a:lnTo>
                  <a:pt x="458" y="16"/>
                </a:lnTo>
                <a:lnTo>
                  <a:pt x="491" y="27"/>
                </a:lnTo>
                <a:lnTo>
                  <a:pt x="521" y="42"/>
                </a:lnTo>
                <a:lnTo>
                  <a:pt x="550" y="60"/>
                </a:lnTo>
                <a:lnTo>
                  <a:pt x="577" y="81"/>
                </a:lnTo>
                <a:lnTo>
                  <a:pt x="602" y="103"/>
                </a:lnTo>
                <a:lnTo>
                  <a:pt x="624" y="128"/>
                </a:lnTo>
                <a:lnTo>
                  <a:pt x="646" y="155"/>
                </a:lnTo>
                <a:lnTo>
                  <a:pt x="664" y="184"/>
                </a:lnTo>
                <a:lnTo>
                  <a:pt x="678" y="215"/>
                </a:lnTo>
                <a:lnTo>
                  <a:pt x="689" y="247"/>
                </a:lnTo>
                <a:lnTo>
                  <a:pt x="698" y="282"/>
                </a:lnTo>
                <a:lnTo>
                  <a:pt x="703" y="316"/>
                </a:lnTo>
                <a:lnTo>
                  <a:pt x="705" y="352"/>
                </a:lnTo>
                <a:lnTo>
                  <a:pt x="705" y="35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19">
            <a:extLst>
              <a:ext uri="{FF2B5EF4-FFF2-40B4-BE49-F238E27FC236}">
                <a16:creationId xmlns:a16="http://schemas.microsoft.com/office/drawing/2014/main" id="{D0598C82-43D2-4B56-9DED-6BD7FFCD450B}"/>
              </a:ext>
            </a:extLst>
          </p:cNvPr>
          <p:cNvSpPr>
            <a:spLocks/>
          </p:cNvSpPr>
          <p:nvPr/>
        </p:nvSpPr>
        <p:spPr bwMode="auto">
          <a:xfrm>
            <a:off x="7837821" y="3700719"/>
            <a:ext cx="271463" cy="271463"/>
          </a:xfrm>
          <a:custGeom>
            <a:avLst/>
            <a:gdLst>
              <a:gd name="T0" fmla="*/ 341 w 341"/>
              <a:gd name="T1" fmla="*/ 172 h 342"/>
              <a:gd name="T2" fmla="*/ 339 w 341"/>
              <a:gd name="T3" fmla="*/ 206 h 342"/>
              <a:gd name="T4" fmla="*/ 329 w 341"/>
              <a:gd name="T5" fmla="*/ 239 h 342"/>
              <a:gd name="T6" fmla="*/ 312 w 341"/>
              <a:gd name="T7" fmla="*/ 268 h 342"/>
              <a:gd name="T8" fmla="*/ 293 w 341"/>
              <a:gd name="T9" fmla="*/ 293 h 342"/>
              <a:gd name="T10" fmla="*/ 267 w 341"/>
              <a:gd name="T11" fmla="*/ 313 h 342"/>
              <a:gd name="T12" fmla="*/ 238 w 341"/>
              <a:gd name="T13" fmla="*/ 329 h 342"/>
              <a:gd name="T14" fmla="*/ 206 w 341"/>
              <a:gd name="T15" fmla="*/ 340 h 342"/>
              <a:gd name="T16" fmla="*/ 172 w 341"/>
              <a:gd name="T17" fmla="*/ 342 h 342"/>
              <a:gd name="T18" fmla="*/ 154 w 341"/>
              <a:gd name="T19" fmla="*/ 342 h 342"/>
              <a:gd name="T20" fmla="*/ 121 w 341"/>
              <a:gd name="T21" fmla="*/ 334 h 342"/>
              <a:gd name="T22" fmla="*/ 90 w 341"/>
              <a:gd name="T23" fmla="*/ 322 h 342"/>
              <a:gd name="T24" fmla="*/ 62 w 341"/>
              <a:gd name="T25" fmla="*/ 304 h 342"/>
              <a:gd name="T26" fmla="*/ 40 w 341"/>
              <a:gd name="T27" fmla="*/ 280 h 342"/>
              <a:gd name="T28" fmla="*/ 20 w 341"/>
              <a:gd name="T29" fmla="*/ 253 h 342"/>
              <a:gd name="T30" fmla="*/ 7 w 341"/>
              <a:gd name="T31" fmla="*/ 222 h 342"/>
              <a:gd name="T32" fmla="*/ 0 w 341"/>
              <a:gd name="T33" fmla="*/ 188 h 342"/>
              <a:gd name="T34" fmla="*/ 0 w 341"/>
              <a:gd name="T35" fmla="*/ 172 h 342"/>
              <a:gd name="T36" fmla="*/ 4 w 341"/>
              <a:gd name="T37" fmla="*/ 137 h 342"/>
              <a:gd name="T38" fmla="*/ 13 w 341"/>
              <a:gd name="T39" fmla="*/ 105 h 342"/>
              <a:gd name="T40" fmla="*/ 29 w 341"/>
              <a:gd name="T41" fmla="*/ 76 h 342"/>
              <a:gd name="T42" fmla="*/ 51 w 341"/>
              <a:gd name="T43" fmla="*/ 51 h 342"/>
              <a:gd name="T44" fmla="*/ 76 w 341"/>
              <a:gd name="T45" fmla="*/ 29 h 342"/>
              <a:gd name="T46" fmla="*/ 105 w 341"/>
              <a:gd name="T47" fmla="*/ 13 h 342"/>
              <a:gd name="T48" fmla="*/ 137 w 341"/>
              <a:gd name="T49" fmla="*/ 4 h 342"/>
              <a:gd name="T50" fmla="*/ 172 w 341"/>
              <a:gd name="T51" fmla="*/ 0 h 342"/>
              <a:gd name="T52" fmla="*/ 188 w 341"/>
              <a:gd name="T53" fmla="*/ 0 h 342"/>
              <a:gd name="T54" fmla="*/ 222 w 341"/>
              <a:gd name="T55" fmla="*/ 7 h 342"/>
              <a:gd name="T56" fmla="*/ 253 w 341"/>
              <a:gd name="T57" fmla="*/ 20 h 342"/>
              <a:gd name="T58" fmla="*/ 280 w 341"/>
              <a:gd name="T59" fmla="*/ 40 h 342"/>
              <a:gd name="T60" fmla="*/ 303 w 341"/>
              <a:gd name="T61" fmla="*/ 62 h 342"/>
              <a:gd name="T62" fmla="*/ 321 w 341"/>
              <a:gd name="T63" fmla="*/ 91 h 342"/>
              <a:gd name="T64" fmla="*/ 334 w 341"/>
              <a:gd name="T65" fmla="*/ 121 h 342"/>
              <a:gd name="T66" fmla="*/ 341 w 341"/>
              <a:gd name="T67" fmla="*/ 154 h 342"/>
              <a:gd name="T68" fmla="*/ 341 w 341"/>
              <a:gd name="T69" fmla="*/ 17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342">
                <a:moveTo>
                  <a:pt x="341" y="172"/>
                </a:moveTo>
                <a:lnTo>
                  <a:pt x="341" y="172"/>
                </a:lnTo>
                <a:lnTo>
                  <a:pt x="341" y="188"/>
                </a:lnTo>
                <a:lnTo>
                  <a:pt x="339" y="206"/>
                </a:lnTo>
                <a:lnTo>
                  <a:pt x="334" y="222"/>
                </a:lnTo>
                <a:lnTo>
                  <a:pt x="329" y="239"/>
                </a:lnTo>
                <a:lnTo>
                  <a:pt x="321" y="253"/>
                </a:lnTo>
                <a:lnTo>
                  <a:pt x="312" y="268"/>
                </a:lnTo>
                <a:lnTo>
                  <a:pt x="303" y="280"/>
                </a:lnTo>
                <a:lnTo>
                  <a:pt x="293" y="293"/>
                </a:lnTo>
                <a:lnTo>
                  <a:pt x="280" y="304"/>
                </a:lnTo>
                <a:lnTo>
                  <a:pt x="267" y="313"/>
                </a:lnTo>
                <a:lnTo>
                  <a:pt x="253" y="322"/>
                </a:lnTo>
                <a:lnTo>
                  <a:pt x="238" y="329"/>
                </a:lnTo>
                <a:lnTo>
                  <a:pt x="222" y="334"/>
                </a:lnTo>
                <a:lnTo>
                  <a:pt x="206" y="340"/>
                </a:lnTo>
                <a:lnTo>
                  <a:pt x="188" y="342"/>
                </a:lnTo>
                <a:lnTo>
                  <a:pt x="172" y="342"/>
                </a:lnTo>
                <a:lnTo>
                  <a:pt x="172" y="342"/>
                </a:lnTo>
                <a:lnTo>
                  <a:pt x="154" y="342"/>
                </a:lnTo>
                <a:lnTo>
                  <a:pt x="137" y="340"/>
                </a:lnTo>
                <a:lnTo>
                  <a:pt x="121" y="334"/>
                </a:lnTo>
                <a:lnTo>
                  <a:pt x="105" y="329"/>
                </a:lnTo>
                <a:lnTo>
                  <a:pt x="90" y="322"/>
                </a:lnTo>
                <a:lnTo>
                  <a:pt x="76" y="313"/>
                </a:lnTo>
                <a:lnTo>
                  <a:pt x="62" y="304"/>
                </a:lnTo>
                <a:lnTo>
                  <a:pt x="51" y="293"/>
                </a:lnTo>
                <a:lnTo>
                  <a:pt x="40" y="280"/>
                </a:lnTo>
                <a:lnTo>
                  <a:pt x="29" y="268"/>
                </a:lnTo>
                <a:lnTo>
                  <a:pt x="20" y="253"/>
                </a:lnTo>
                <a:lnTo>
                  <a:pt x="13" y="239"/>
                </a:lnTo>
                <a:lnTo>
                  <a:pt x="7" y="222"/>
                </a:lnTo>
                <a:lnTo>
                  <a:pt x="4" y="206"/>
                </a:lnTo>
                <a:lnTo>
                  <a:pt x="0" y="188"/>
                </a:lnTo>
                <a:lnTo>
                  <a:pt x="0" y="172"/>
                </a:lnTo>
                <a:lnTo>
                  <a:pt x="0" y="172"/>
                </a:lnTo>
                <a:lnTo>
                  <a:pt x="0" y="154"/>
                </a:lnTo>
                <a:lnTo>
                  <a:pt x="4" y="137"/>
                </a:lnTo>
                <a:lnTo>
                  <a:pt x="7" y="121"/>
                </a:lnTo>
                <a:lnTo>
                  <a:pt x="13" y="105"/>
                </a:lnTo>
                <a:lnTo>
                  <a:pt x="20" y="91"/>
                </a:lnTo>
                <a:lnTo>
                  <a:pt x="29" y="76"/>
                </a:lnTo>
                <a:lnTo>
                  <a:pt x="40" y="62"/>
                </a:lnTo>
                <a:lnTo>
                  <a:pt x="51" y="51"/>
                </a:lnTo>
                <a:lnTo>
                  <a:pt x="62" y="40"/>
                </a:lnTo>
                <a:lnTo>
                  <a:pt x="76" y="29"/>
                </a:lnTo>
                <a:lnTo>
                  <a:pt x="90" y="20"/>
                </a:lnTo>
                <a:lnTo>
                  <a:pt x="105" y="13"/>
                </a:lnTo>
                <a:lnTo>
                  <a:pt x="121" y="7"/>
                </a:lnTo>
                <a:lnTo>
                  <a:pt x="137" y="4"/>
                </a:lnTo>
                <a:lnTo>
                  <a:pt x="154" y="0"/>
                </a:lnTo>
                <a:lnTo>
                  <a:pt x="172" y="0"/>
                </a:lnTo>
                <a:lnTo>
                  <a:pt x="172" y="0"/>
                </a:lnTo>
                <a:lnTo>
                  <a:pt x="188" y="0"/>
                </a:lnTo>
                <a:lnTo>
                  <a:pt x="206" y="4"/>
                </a:lnTo>
                <a:lnTo>
                  <a:pt x="222" y="7"/>
                </a:lnTo>
                <a:lnTo>
                  <a:pt x="238" y="13"/>
                </a:lnTo>
                <a:lnTo>
                  <a:pt x="253" y="20"/>
                </a:lnTo>
                <a:lnTo>
                  <a:pt x="267" y="29"/>
                </a:lnTo>
                <a:lnTo>
                  <a:pt x="280" y="40"/>
                </a:lnTo>
                <a:lnTo>
                  <a:pt x="293" y="51"/>
                </a:lnTo>
                <a:lnTo>
                  <a:pt x="303" y="62"/>
                </a:lnTo>
                <a:lnTo>
                  <a:pt x="312" y="76"/>
                </a:lnTo>
                <a:lnTo>
                  <a:pt x="321" y="91"/>
                </a:lnTo>
                <a:lnTo>
                  <a:pt x="329" y="105"/>
                </a:lnTo>
                <a:lnTo>
                  <a:pt x="334" y="121"/>
                </a:lnTo>
                <a:lnTo>
                  <a:pt x="339" y="137"/>
                </a:lnTo>
                <a:lnTo>
                  <a:pt x="341" y="154"/>
                </a:lnTo>
                <a:lnTo>
                  <a:pt x="341" y="172"/>
                </a:lnTo>
                <a:lnTo>
                  <a:pt x="341" y="1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8">
            <a:extLst>
              <a:ext uri="{FF2B5EF4-FFF2-40B4-BE49-F238E27FC236}">
                <a16:creationId xmlns:a16="http://schemas.microsoft.com/office/drawing/2014/main" id="{7037EE85-5B05-4450-915A-689B08CBF596}"/>
              </a:ext>
            </a:extLst>
          </p:cNvPr>
          <p:cNvSpPr>
            <a:spLocks/>
          </p:cNvSpPr>
          <p:nvPr/>
        </p:nvSpPr>
        <p:spPr bwMode="auto">
          <a:xfrm>
            <a:off x="8156849" y="3537937"/>
            <a:ext cx="142875" cy="142875"/>
          </a:xfrm>
          <a:custGeom>
            <a:avLst/>
            <a:gdLst>
              <a:gd name="T0" fmla="*/ 178 w 178"/>
              <a:gd name="T1" fmla="*/ 90 h 181"/>
              <a:gd name="T2" fmla="*/ 178 w 178"/>
              <a:gd name="T3" fmla="*/ 90 h 181"/>
              <a:gd name="T4" fmla="*/ 177 w 178"/>
              <a:gd name="T5" fmla="*/ 108 h 181"/>
              <a:gd name="T6" fmla="*/ 171 w 178"/>
              <a:gd name="T7" fmla="*/ 125 h 181"/>
              <a:gd name="T8" fmla="*/ 164 w 178"/>
              <a:gd name="T9" fmla="*/ 141 h 181"/>
              <a:gd name="T10" fmla="*/ 153 w 178"/>
              <a:gd name="T11" fmla="*/ 153 h 181"/>
              <a:gd name="T12" fmla="*/ 139 w 178"/>
              <a:gd name="T13" fmla="*/ 164 h 181"/>
              <a:gd name="T14" fmla="*/ 124 w 178"/>
              <a:gd name="T15" fmla="*/ 173 h 181"/>
              <a:gd name="T16" fmla="*/ 106 w 178"/>
              <a:gd name="T17" fmla="*/ 179 h 181"/>
              <a:gd name="T18" fmla="*/ 88 w 178"/>
              <a:gd name="T19" fmla="*/ 181 h 181"/>
              <a:gd name="T20" fmla="*/ 88 w 178"/>
              <a:gd name="T21" fmla="*/ 181 h 181"/>
              <a:gd name="T22" fmla="*/ 70 w 178"/>
              <a:gd name="T23" fmla="*/ 179 h 181"/>
              <a:gd name="T24" fmla="*/ 54 w 178"/>
              <a:gd name="T25" fmla="*/ 173 h 181"/>
              <a:gd name="T26" fmla="*/ 40 w 178"/>
              <a:gd name="T27" fmla="*/ 164 h 181"/>
              <a:gd name="T28" fmla="*/ 25 w 178"/>
              <a:gd name="T29" fmla="*/ 153 h 181"/>
              <a:gd name="T30" fmla="*/ 14 w 178"/>
              <a:gd name="T31" fmla="*/ 141 h 181"/>
              <a:gd name="T32" fmla="*/ 7 w 178"/>
              <a:gd name="T33" fmla="*/ 125 h 181"/>
              <a:gd name="T34" fmla="*/ 2 w 178"/>
              <a:gd name="T35" fmla="*/ 108 h 181"/>
              <a:gd name="T36" fmla="*/ 0 w 178"/>
              <a:gd name="T37" fmla="*/ 90 h 181"/>
              <a:gd name="T38" fmla="*/ 0 w 178"/>
              <a:gd name="T39" fmla="*/ 90 h 181"/>
              <a:gd name="T40" fmla="*/ 2 w 178"/>
              <a:gd name="T41" fmla="*/ 72 h 181"/>
              <a:gd name="T42" fmla="*/ 7 w 178"/>
              <a:gd name="T43" fmla="*/ 56 h 181"/>
              <a:gd name="T44" fmla="*/ 14 w 178"/>
              <a:gd name="T45" fmla="*/ 40 h 181"/>
              <a:gd name="T46" fmla="*/ 25 w 178"/>
              <a:gd name="T47" fmla="*/ 27 h 181"/>
              <a:gd name="T48" fmla="*/ 40 w 178"/>
              <a:gd name="T49" fmla="*/ 16 h 181"/>
              <a:gd name="T50" fmla="*/ 54 w 178"/>
              <a:gd name="T51" fmla="*/ 7 h 181"/>
              <a:gd name="T52" fmla="*/ 70 w 178"/>
              <a:gd name="T53" fmla="*/ 4 h 181"/>
              <a:gd name="T54" fmla="*/ 88 w 178"/>
              <a:gd name="T55" fmla="*/ 0 h 181"/>
              <a:gd name="T56" fmla="*/ 88 w 178"/>
              <a:gd name="T57" fmla="*/ 0 h 181"/>
              <a:gd name="T58" fmla="*/ 106 w 178"/>
              <a:gd name="T59" fmla="*/ 4 h 181"/>
              <a:gd name="T60" fmla="*/ 124 w 178"/>
              <a:gd name="T61" fmla="*/ 7 h 181"/>
              <a:gd name="T62" fmla="*/ 139 w 178"/>
              <a:gd name="T63" fmla="*/ 16 h 181"/>
              <a:gd name="T64" fmla="*/ 153 w 178"/>
              <a:gd name="T65" fmla="*/ 27 h 181"/>
              <a:gd name="T66" fmla="*/ 164 w 178"/>
              <a:gd name="T67" fmla="*/ 40 h 181"/>
              <a:gd name="T68" fmla="*/ 171 w 178"/>
              <a:gd name="T69" fmla="*/ 56 h 181"/>
              <a:gd name="T70" fmla="*/ 177 w 178"/>
              <a:gd name="T71" fmla="*/ 72 h 181"/>
              <a:gd name="T72" fmla="*/ 178 w 178"/>
              <a:gd name="T73" fmla="*/ 90 h 181"/>
              <a:gd name="T74" fmla="*/ 178 w 178"/>
              <a:gd name="T75"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81">
                <a:moveTo>
                  <a:pt x="178" y="90"/>
                </a:moveTo>
                <a:lnTo>
                  <a:pt x="178" y="90"/>
                </a:lnTo>
                <a:lnTo>
                  <a:pt x="177" y="108"/>
                </a:lnTo>
                <a:lnTo>
                  <a:pt x="171" y="125"/>
                </a:lnTo>
                <a:lnTo>
                  <a:pt x="164" y="141"/>
                </a:lnTo>
                <a:lnTo>
                  <a:pt x="153" y="153"/>
                </a:lnTo>
                <a:lnTo>
                  <a:pt x="139" y="164"/>
                </a:lnTo>
                <a:lnTo>
                  <a:pt x="124" y="173"/>
                </a:lnTo>
                <a:lnTo>
                  <a:pt x="106" y="179"/>
                </a:lnTo>
                <a:lnTo>
                  <a:pt x="88" y="181"/>
                </a:lnTo>
                <a:lnTo>
                  <a:pt x="88" y="181"/>
                </a:lnTo>
                <a:lnTo>
                  <a:pt x="70" y="179"/>
                </a:lnTo>
                <a:lnTo>
                  <a:pt x="54" y="173"/>
                </a:lnTo>
                <a:lnTo>
                  <a:pt x="40" y="164"/>
                </a:lnTo>
                <a:lnTo>
                  <a:pt x="25" y="153"/>
                </a:lnTo>
                <a:lnTo>
                  <a:pt x="14" y="141"/>
                </a:lnTo>
                <a:lnTo>
                  <a:pt x="7" y="125"/>
                </a:lnTo>
                <a:lnTo>
                  <a:pt x="2" y="108"/>
                </a:lnTo>
                <a:lnTo>
                  <a:pt x="0" y="90"/>
                </a:lnTo>
                <a:lnTo>
                  <a:pt x="0" y="90"/>
                </a:lnTo>
                <a:lnTo>
                  <a:pt x="2" y="72"/>
                </a:lnTo>
                <a:lnTo>
                  <a:pt x="7" y="56"/>
                </a:lnTo>
                <a:lnTo>
                  <a:pt x="14" y="40"/>
                </a:lnTo>
                <a:lnTo>
                  <a:pt x="25" y="27"/>
                </a:lnTo>
                <a:lnTo>
                  <a:pt x="40" y="16"/>
                </a:lnTo>
                <a:lnTo>
                  <a:pt x="54" y="7"/>
                </a:lnTo>
                <a:lnTo>
                  <a:pt x="70" y="4"/>
                </a:lnTo>
                <a:lnTo>
                  <a:pt x="88" y="0"/>
                </a:lnTo>
                <a:lnTo>
                  <a:pt x="88" y="0"/>
                </a:lnTo>
                <a:lnTo>
                  <a:pt x="106" y="4"/>
                </a:lnTo>
                <a:lnTo>
                  <a:pt x="124" y="7"/>
                </a:lnTo>
                <a:lnTo>
                  <a:pt x="139" y="16"/>
                </a:lnTo>
                <a:lnTo>
                  <a:pt x="153" y="27"/>
                </a:lnTo>
                <a:lnTo>
                  <a:pt x="164" y="40"/>
                </a:lnTo>
                <a:lnTo>
                  <a:pt x="171" y="56"/>
                </a:lnTo>
                <a:lnTo>
                  <a:pt x="177" y="72"/>
                </a:lnTo>
                <a:lnTo>
                  <a:pt x="178" y="90"/>
                </a:lnTo>
                <a:lnTo>
                  <a:pt x="178" y="9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8">
            <a:extLst>
              <a:ext uri="{FF2B5EF4-FFF2-40B4-BE49-F238E27FC236}">
                <a16:creationId xmlns:a16="http://schemas.microsoft.com/office/drawing/2014/main" id="{1F9661A7-63C3-4D4C-A817-CCD4A6C6E4F0}"/>
              </a:ext>
            </a:extLst>
          </p:cNvPr>
          <p:cNvSpPr>
            <a:spLocks/>
          </p:cNvSpPr>
          <p:nvPr/>
        </p:nvSpPr>
        <p:spPr bwMode="auto">
          <a:xfrm>
            <a:off x="7395540" y="4831822"/>
            <a:ext cx="142875" cy="142875"/>
          </a:xfrm>
          <a:custGeom>
            <a:avLst/>
            <a:gdLst>
              <a:gd name="T0" fmla="*/ 178 w 178"/>
              <a:gd name="T1" fmla="*/ 90 h 181"/>
              <a:gd name="T2" fmla="*/ 178 w 178"/>
              <a:gd name="T3" fmla="*/ 90 h 181"/>
              <a:gd name="T4" fmla="*/ 177 w 178"/>
              <a:gd name="T5" fmla="*/ 108 h 181"/>
              <a:gd name="T6" fmla="*/ 171 w 178"/>
              <a:gd name="T7" fmla="*/ 125 h 181"/>
              <a:gd name="T8" fmla="*/ 164 w 178"/>
              <a:gd name="T9" fmla="*/ 141 h 181"/>
              <a:gd name="T10" fmla="*/ 153 w 178"/>
              <a:gd name="T11" fmla="*/ 153 h 181"/>
              <a:gd name="T12" fmla="*/ 139 w 178"/>
              <a:gd name="T13" fmla="*/ 164 h 181"/>
              <a:gd name="T14" fmla="*/ 124 w 178"/>
              <a:gd name="T15" fmla="*/ 173 h 181"/>
              <a:gd name="T16" fmla="*/ 106 w 178"/>
              <a:gd name="T17" fmla="*/ 179 h 181"/>
              <a:gd name="T18" fmla="*/ 88 w 178"/>
              <a:gd name="T19" fmla="*/ 181 h 181"/>
              <a:gd name="T20" fmla="*/ 88 w 178"/>
              <a:gd name="T21" fmla="*/ 181 h 181"/>
              <a:gd name="T22" fmla="*/ 70 w 178"/>
              <a:gd name="T23" fmla="*/ 179 h 181"/>
              <a:gd name="T24" fmla="*/ 54 w 178"/>
              <a:gd name="T25" fmla="*/ 173 h 181"/>
              <a:gd name="T26" fmla="*/ 40 w 178"/>
              <a:gd name="T27" fmla="*/ 164 h 181"/>
              <a:gd name="T28" fmla="*/ 25 w 178"/>
              <a:gd name="T29" fmla="*/ 153 h 181"/>
              <a:gd name="T30" fmla="*/ 14 w 178"/>
              <a:gd name="T31" fmla="*/ 141 h 181"/>
              <a:gd name="T32" fmla="*/ 7 w 178"/>
              <a:gd name="T33" fmla="*/ 125 h 181"/>
              <a:gd name="T34" fmla="*/ 2 w 178"/>
              <a:gd name="T35" fmla="*/ 108 h 181"/>
              <a:gd name="T36" fmla="*/ 0 w 178"/>
              <a:gd name="T37" fmla="*/ 90 h 181"/>
              <a:gd name="T38" fmla="*/ 0 w 178"/>
              <a:gd name="T39" fmla="*/ 90 h 181"/>
              <a:gd name="T40" fmla="*/ 2 w 178"/>
              <a:gd name="T41" fmla="*/ 72 h 181"/>
              <a:gd name="T42" fmla="*/ 7 w 178"/>
              <a:gd name="T43" fmla="*/ 56 h 181"/>
              <a:gd name="T44" fmla="*/ 14 w 178"/>
              <a:gd name="T45" fmla="*/ 40 h 181"/>
              <a:gd name="T46" fmla="*/ 25 w 178"/>
              <a:gd name="T47" fmla="*/ 27 h 181"/>
              <a:gd name="T48" fmla="*/ 40 w 178"/>
              <a:gd name="T49" fmla="*/ 16 h 181"/>
              <a:gd name="T50" fmla="*/ 54 w 178"/>
              <a:gd name="T51" fmla="*/ 7 h 181"/>
              <a:gd name="T52" fmla="*/ 70 w 178"/>
              <a:gd name="T53" fmla="*/ 4 h 181"/>
              <a:gd name="T54" fmla="*/ 88 w 178"/>
              <a:gd name="T55" fmla="*/ 0 h 181"/>
              <a:gd name="T56" fmla="*/ 88 w 178"/>
              <a:gd name="T57" fmla="*/ 0 h 181"/>
              <a:gd name="T58" fmla="*/ 106 w 178"/>
              <a:gd name="T59" fmla="*/ 4 h 181"/>
              <a:gd name="T60" fmla="*/ 124 w 178"/>
              <a:gd name="T61" fmla="*/ 7 h 181"/>
              <a:gd name="T62" fmla="*/ 139 w 178"/>
              <a:gd name="T63" fmla="*/ 16 h 181"/>
              <a:gd name="T64" fmla="*/ 153 w 178"/>
              <a:gd name="T65" fmla="*/ 27 h 181"/>
              <a:gd name="T66" fmla="*/ 164 w 178"/>
              <a:gd name="T67" fmla="*/ 40 h 181"/>
              <a:gd name="T68" fmla="*/ 171 w 178"/>
              <a:gd name="T69" fmla="*/ 56 h 181"/>
              <a:gd name="T70" fmla="*/ 177 w 178"/>
              <a:gd name="T71" fmla="*/ 72 h 181"/>
              <a:gd name="T72" fmla="*/ 178 w 178"/>
              <a:gd name="T73" fmla="*/ 90 h 181"/>
              <a:gd name="T74" fmla="*/ 178 w 178"/>
              <a:gd name="T75"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81">
                <a:moveTo>
                  <a:pt x="178" y="90"/>
                </a:moveTo>
                <a:lnTo>
                  <a:pt x="178" y="90"/>
                </a:lnTo>
                <a:lnTo>
                  <a:pt x="177" y="108"/>
                </a:lnTo>
                <a:lnTo>
                  <a:pt x="171" y="125"/>
                </a:lnTo>
                <a:lnTo>
                  <a:pt x="164" y="141"/>
                </a:lnTo>
                <a:lnTo>
                  <a:pt x="153" y="153"/>
                </a:lnTo>
                <a:lnTo>
                  <a:pt x="139" y="164"/>
                </a:lnTo>
                <a:lnTo>
                  <a:pt x="124" y="173"/>
                </a:lnTo>
                <a:lnTo>
                  <a:pt x="106" y="179"/>
                </a:lnTo>
                <a:lnTo>
                  <a:pt x="88" y="181"/>
                </a:lnTo>
                <a:lnTo>
                  <a:pt x="88" y="181"/>
                </a:lnTo>
                <a:lnTo>
                  <a:pt x="70" y="179"/>
                </a:lnTo>
                <a:lnTo>
                  <a:pt x="54" y="173"/>
                </a:lnTo>
                <a:lnTo>
                  <a:pt x="40" y="164"/>
                </a:lnTo>
                <a:lnTo>
                  <a:pt x="25" y="153"/>
                </a:lnTo>
                <a:lnTo>
                  <a:pt x="14" y="141"/>
                </a:lnTo>
                <a:lnTo>
                  <a:pt x="7" y="125"/>
                </a:lnTo>
                <a:lnTo>
                  <a:pt x="2" y="108"/>
                </a:lnTo>
                <a:lnTo>
                  <a:pt x="0" y="90"/>
                </a:lnTo>
                <a:lnTo>
                  <a:pt x="0" y="90"/>
                </a:lnTo>
                <a:lnTo>
                  <a:pt x="2" y="72"/>
                </a:lnTo>
                <a:lnTo>
                  <a:pt x="7" y="56"/>
                </a:lnTo>
                <a:lnTo>
                  <a:pt x="14" y="40"/>
                </a:lnTo>
                <a:lnTo>
                  <a:pt x="25" y="27"/>
                </a:lnTo>
                <a:lnTo>
                  <a:pt x="40" y="16"/>
                </a:lnTo>
                <a:lnTo>
                  <a:pt x="54" y="7"/>
                </a:lnTo>
                <a:lnTo>
                  <a:pt x="70" y="4"/>
                </a:lnTo>
                <a:lnTo>
                  <a:pt x="88" y="0"/>
                </a:lnTo>
                <a:lnTo>
                  <a:pt x="88" y="0"/>
                </a:lnTo>
                <a:lnTo>
                  <a:pt x="106" y="4"/>
                </a:lnTo>
                <a:lnTo>
                  <a:pt x="124" y="7"/>
                </a:lnTo>
                <a:lnTo>
                  <a:pt x="139" y="16"/>
                </a:lnTo>
                <a:lnTo>
                  <a:pt x="153" y="27"/>
                </a:lnTo>
                <a:lnTo>
                  <a:pt x="164" y="40"/>
                </a:lnTo>
                <a:lnTo>
                  <a:pt x="171" y="56"/>
                </a:lnTo>
                <a:lnTo>
                  <a:pt x="177" y="72"/>
                </a:lnTo>
                <a:lnTo>
                  <a:pt x="178" y="90"/>
                </a:lnTo>
                <a:lnTo>
                  <a:pt x="178" y="9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Date Placeholder 127">
            <a:extLst>
              <a:ext uri="{FF2B5EF4-FFF2-40B4-BE49-F238E27FC236}">
                <a16:creationId xmlns:a16="http://schemas.microsoft.com/office/drawing/2014/main" id="{A831F2BB-EBB0-4FF7-BD10-D29A3029DF0A}"/>
              </a:ext>
            </a:extLst>
          </p:cNvPr>
          <p:cNvSpPr>
            <a:spLocks noGrp="1"/>
          </p:cNvSpPr>
          <p:nvPr>
            <p:ph type="dt" sz="half" idx="10"/>
          </p:nvPr>
        </p:nvSpPr>
        <p:spPr/>
        <p:txBody>
          <a:bodyPr/>
          <a:lstStyle/>
          <a:p>
            <a:fld id="{6F15AD93-4BFD-4100-AA99-541DBF33692F}" type="datetime1">
              <a:rPr lang="en-ID" smtClean="0"/>
              <a:t>13/03/2023</a:t>
            </a:fld>
            <a:endParaRPr lang="en-ID"/>
          </a:p>
        </p:txBody>
      </p:sp>
      <p:pic>
        <p:nvPicPr>
          <p:cNvPr id="3" name="Graphique 3" descr="Livre ouvert avec un remplissage uni">
            <a:extLst>
              <a:ext uri="{FF2B5EF4-FFF2-40B4-BE49-F238E27FC236}">
                <a16:creationId xmlns:a16="http://schemas.microsoft.com/office/drawing/2014/main" id="{E198FC07-CB45-DEFF-6457-541D0254CE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9467" y="3310467"/>
            <a:ext cx="797984" cy="787400"/>
          </a:xfrm>
          <a:prstGeom prst="rect">
            <a:avLst/>
          </a:prstGeom>
        </p:spPr>
      </p:pic>
      <p:pic>
        <p:nvPicPr>
          <p:cNvPr id="4" name="Graphique 4" descr="Crayon avec un remplissage uni">
            <a:extLst>
              <a:ext uri="{FF2B5EF4-FFF2-40B4-BE49-F238E27FC236}">
                <a16:creationId xmlns:a16="http://schemas.microsoft.com/office/drawing/2014/main" id="{A2FE2EB2-489B-AD93-B853-8F296758AA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7342" y="3315758"/>
            <a:ext cx="628650" cy="639234"/>
          </a:xfrm>
          <a:prstGeom prst="rect">
            <a:avLst/>
          </a:prstGeom>
        </p:spPr>
      </p:pic>
      <p:sp>
        <p:nvSpPr>
          <p:cNvPr id="5" name="ZoneTexte 4">
            <a:extLst>
              <a:ext uri="{FF2B5EF4-FFF2-40B4-BE49-F238E27FC236}">
                <a16:creationId xmlns:a16="http://schemas.microsoft.com/office/drawing/2014/main" id="{784F0C12-B0AD-E659-C92F-B37F9D2F016B}"/>
              </a:ext>
            </a:extLst>
          </p:cNvPr>
          <p:cNvSpPr txBox="1"/>
          <p:nvPr/>
        </p:nvSpPr>
        <p:spPr>
          <a:xfrm>
            <a:off x="5119687" y="144462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dirty="0">
                <a:solidFill>
                  <a:schemeClr val="bg1"/>
                </a:solidFill>
                <a:cs typeface="Calibri Light"/>
              </a:rPr>
              <a:t>1</a:t>
            </a:r>
            <a:endParaRPr lang="fr-FR" sz="3600" b="1" dirty="0">
              <a:solidFill>
                <a:schemeClr val="bg1"/>
              </a:solidFill>
            </a:endParaRPr>
          </a:p>
        </p:txBody>
      </p:sp>
      <p:sp>
        <p:nvSpPr>
          <p:cNvPr id="6" name="ZoneTexte 5">
            <a:extLst>
              <a:ext uri="{FF2B5EF4-FFF2-40B4-BE49-F238E27FC236}">
                <a16:creationId xmlns:a16="http://schemas.microsoft.com/office/drawing/2014/main" id="{7A9DB44B-F570-3D17-F73E-B01EAFE24233}"/>
              </a:ext>
            </a:extLst>
          </p:cNvPr>
          <p:cNvSpPr txBox="1"/>
          <p:nvPr/>
        </p:nvSpPr>
        <p:spPr>
          <a:xfrm>
            <a:off x="3994150" y="269239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solidFill>
                  <a:srgbClr val="FFFFFF"/>
                </a:solidFill>
                <a:cs typeface="Calibri Light"/>
              </a:rPr>
              <a:t>2</a:t>
            </a:r>
          </a:p>
        </p:txBody>
      </p:sp>
      <p:sp>
        <p:nvSpPr>
          <p:cNvPr id="7" name="ZoneTexte 6">
            <a:extLst>
              <a:ext uri="{FF2B5EF4-FFF2-40B4-BE49-F238E27FC236}">
                <a16:creationId xmlns:a16="http://schemas.microsoft.com/office/drawing/2014/main" id="{A2A929E4-F292-A57F-77E2-1B80D38A76D9}"/>
              </a:ext>
            </a:extLst>
          </p:cNvPr>
          <p:cNvSpPr txBox="1"/>
          <p:nvPr/>
        </p:nvSpPr>
        <p:spPr>
          <a:xfrm>
            <a:off x="4004733" y="416348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solidFill>
                  <a:srgbClr val="FFFFFF"/>
                </a:solidFill>
              </a:rPr>
              <a:t>3</a:t>
            </a:r>
            <a:endParaRPr lang="fr-FR" sz="3600" b="1" dirty="0">
              <a:solidFill>
                <a:srgbClr val="FFFFFF"/>
              </a:solidFill>
              <a:cs typeface="Calibri Light"/>
            </a:endParaRPr>
          </a:p>
        </p:txBody>
      </p:sp>
      <p:sp>
        <p:nvSpPr>
          <p:cNvPr id="8" name="ZoneTexte 7">
            <a:extLst>
              <a:ext uri="{FF2B5EF4-FFF2-40B4-BE49-F238E27FC236}">
                <a16:creationId xmlns:a16="http://schemas.microsoft.com/office/drawing/2014/main" id="{D35FBCC2-EDB8-9799-7EC1-9297E6BAA349}"/>
              </a:ext>
            </a:extLst>
          </p:cNvPr>
          <p:cNvSpPr txBox="1"/>
          <p:nvPr/>
        </p:nvSpPr>
        <p:spPr>
          <a:xfrm>
            <a:off x="5126567" y="5359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solidFill>
                  <a:srgbClr val="FFFFFF"/>
                </a:solidFill>
                <a:cs typeface="Calibri Light"/>
              </a:rPr>
              <a:t>4</a:t>
            </a:r>
          </a:p>
        </p:txBody>
      </p:sp>
      <p:sp>
        <p:nvSpPr>
          <p:cNvPr id="9" name="ZoneTexte 8">
            <a:extLst>
              <a:ext uri="{FF2B5EF4-FFF2-40B4-BE49-F238E27FC236}">
                <a16:creationId xmlns:a16="http://schemas.microsoft.com/office/drawing/2014/main" id="{DBAB79DA-4B04-33D1-0B12-07B50D390475}"/>
              </a:ext>
            </a:extLst>
          </p:cNvPr>
          <p:cNvSpPr txBox="1"/>
          <p:nvPr/>
        </p:nvSpPr>
        <p:spPr>
          <a:xfrm>
            <a:off x="6745816" y="5242983"/>
            <a:ext cx="436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solidFill>
                  <a:srgbClr val="FFFFFF"/>
                </a:solidFill>
                <a:cs typeface="Calibri Light"/>
              </a:rPr>
              <a:t>5</a:t>
            </a:r>
          </a:p>
        </p:txBody>
      </p:sp>
      <p:sp>
        <p:nvSpPr>
          <p:cNvPr id="10" name="ZoneTexte 9">
            <a:extLst>
              <a:ext uri="{FF2B5EF4-FFF2-40B4-BE49-F238E27FC236}">
                <a16:creationId xmlns:a16="http://schemas.microsoft.com/office/drawing/2014/main" id="{9CE1F687-AE02-112B-236F-9285D308A59D}"/>
              </a:ext>
            </a:extLst>
          </p:cNvPr>
          <p:cNvSpPr txBox="1"/>
          <p:nvPr/>
        </p:nvSpPr>
        <p:spPr>
          <a:xfrm>
            <a:off x="7973483" y="416348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solidFill>
                  <a:srgbClr val="FFFFFF"/>
                </a:solidFill>
                <a:cs typeface="Calibri Light"/>
              </a:rPr>
              <a:t>6</a:t>
            </a:r>
          </a:p>
        </p:txBody>
      </p:sp>
      <p:sp>
        <p:nvSpPr>
          <p:cNvPr id="11" name="ZoneTexte 10">
            <a:extLst>
              <a:ext uri="{FF2B5EF4-FFF2-40B4-BE49-F238E27FC236}">
                <a16:creationId xmlns:a16="http://schemas.microsoft.com/office/drawing/2014/main" id="{2CB2DE40-4E92-2FB1-517A-E08725AF6E63}"/>
              </a:ext>
            </a:extLst>
          </p:cNvPr>
          <p:cNvSpPr txBox="1"/>
          <p:nvPr/>
        </p:nvSpPr>
        <p:spPr>
          <a:xfrm>
            <a:off x="7878233" y="274531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solidFill>
                  <a:srgbClr val="FFFFFF"/>
                </a:solidFill>
              </a:rPr>
              <a:t>7</a:t>
            </a:r>
            <a:endParaRPr lang="fr-FR" sz="3600" b="1" dirty="0">
              <a:solidFill>
                <a:srgbClr val="FFFFFF"/>
              </a:solidFill>
              <a:cs typeface="Calibri Light"/>
            </a:endParaRPr>
          </a:p>
        </p:txBody>
      </p:sp>
      <p:sp>
        <p:nvSpPr>
          <p:cNvPr id="12" name="Rectangle 11">
            <a:extLst>
              <a:ext uri="{FF2B5EF4-FFF2-40B4-BE49-F238E27FC236}">
                <a16:creationId xmlns:a16="http://schemas.microsoft.com/office/drawing/2014/main" id="{A5183DB5-2FB7-0C89-CBAB-195ABCDB21C4}"/>
              </a:ext>
            </a:extLst>
          </p:cNvPr>
          <p:cNvSpPr/>
          <p:nvPr/>
        </p:nvSpPr>
        <p:spPr>
          <a:xfrm>
            <a:off x="939271" y="6455833"/>
            <a:ext cx="87841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pied de page 12">
            <a:extLst>
              <a:ext uri="{FF2B5EF4-FFF2-40B4-BE49-F238E27FC236}">
                <a16:creationId xmlns:a16="http://schemas.microsoft.com/office/drawing/2014/main" id="{7B0D3DA6-A940-DED2-39A1-59230D3E6479}"/>
              </a:ext>
            </a:extLst>
          </p:cNvPr>
          <p:cNvSpPr>
            <a:spLocks noGrp="1"/>
          </p:cNvSpPr>
          <p:nvPr>
            <p:ph type="ftr" sz="quarter" idx="11"/>
          </p:nvPr>
        </p:nvSpPr>
        <p:spPr/>
        <p:txBody>
          <a:bodyPr/>
          <a:lstStyle/>
          <a:p>
            <a:r>
              <a:rPr lang="fr-FR" sz="1600" b="1" dirty="0">
                <a:solidFill>
                  <a:srgbClr val="008080"/>
                </a:solidFill>
              </a:rPr>
              <a:t>1</a:t>
            </a:r>
          </a:p>
        </p:txBody>
      </p:sp>
    </p:spTree>
    <p:extLst>
      <p:ext uri="{BB962C8B-B14F-4D97-AF65-F5344CB8AC3E}">
        <p14:creationId xmlns:p14="http://schemas.microsoft.com/office/powerpoint/2010/main" val="196510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3">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8F41BC-8566-FF7C-98C4-D0772FED5EDE}"/>
              </a:ext>
            </a:extLst>
          </p:cNvPr>
          <p:cNvSpPr>
            <a:spLocks noGrp="1"/>
          </p:cNvSpPr>
          <p:nvPr>
            <p:ph type="title"/>
          </p:nvPr>
        </p:nvSpPr>
        <p:spPr>
          <a:xfrm>
            <a:off x="372533" y="-68080"/>
            <a:ext cx="6797405" cy="1651404"/>
          </a:xfrm>
        </p:spPr>
        <p:txBody>
          <a:bodyPr>
            <a:normAutofit/>
          </a:bodyPr>
          <a:lstStyle/>
          <a:p>
            <a:r>
              <a:rPr lang="fr-FR" sz="4000" b="1" dirty="0">
                <a:solidFill>
                  <a:srgbClr val="008080"/>
                </a:solidFill>
                <a:latin typeface="Bahnschrift"/>
                <a:cs typeface="Calibri Light"/>
              </a:rPr>
              <a:t>Introduction</a:t>
            </a:r>
            <a:endParaRPr lang="fr-FR" sz="4000" b="1" dirty="0">
              <a:solidFill>
                <a:srgbClr val="008080"/>
              </a:solidFill>
              <a:latin typeface="Bahnschrift"/>
            </a:endParaRPr>
          </a:p>
        </p:txBody>
      </p:sp>
      <p:sp>
        <p:nvSpPr>
          <p:cNvPr id="3" name="Espace réservé du contenu 2">
            <a:extLst>
              <a:ext uri="{FF2B5EF4-FFF2-40B4-BE49-F238E27FC236}">
                <a16:creationId xmlns:a16="http://schemas.microsoft.com/office/drawing/2014/main" id="{A8B63D20-35E6-BFA5-7878-6B52755EA82E}"/>
              </a:ext>
            </a:extLst>
          </p:cNvPr>
          <p:cNvSpPr>
            <a:spLocks noGrp="1"/>
          </p:cNvSpPr>
          <p:nvPr>
            <p:ph idx="1"/>
          </p:nvPr>
        </p:nvSpPr>
        <p:spPr>
          <a:xfrm>
            <a:off x="478367" y="1385330"/>
            <a:ext cx="11242405" cy="3719384"/>
          </a:xfrm>
        </p:spPr>
        <p:txBody>
          <a:bodyPr vert="horz" lIns="91440" tIns="45720" rIns="91440" bIns="45720" rtlCol="0" anchor="t">
            <a:normAutofit/>
          </a:bodyPr>
          <a:lstStyle/>
          <a:p>
            <a:pPr marL="0" indent="0">
              <a:buNone/>
            </a:pPr>
            <a:r>
              <a:rPr lang="fr-FR" dirty="0">
                <a:cs typeface="Calibri"/>
              </a:rPr>
              <a:t>        Imagine </a:t>
            </a:r>
            <a:r>
              <a:rPr lang="en-US" dirty="0">
                <a:cs typeface="Calibri"/>
              </a:rPr>
              <a:t>you</a:t>
            </a:r>
            <a:r>
              <a:rPr lang="fr-FR" dirty="0">
                <a:cs typeface="Calibri"/>
              </a:rPr>
              <a:t> have</a:t>
            </a:r>
            <a:r>
              <a:rPr lang="en-US" dirty="0">
                <a:cs typeface="Calibri"/>
              </a:rPr>
              <a:t> around 100 routers and switches across your network and all the links that go with them, everything is running well but then your network starts to slow down. It's up to you to figure out which of your 100 routers, switches or links is the problem. What tools will you use to solve this?</a:t>
            </a:r>
            <a:r>
              <a:rPr lang="fr-FR" dirty="0">
                <a:cs typeface="Calibri"/>
              </a:rPr>
              <a:t> </a:t>
            </a:r>
            <a:endParaRPr lang="fr-FR"/>
          </a:p>
        </p:txBody>
      </p:sp>
      <p:pic>
        <p:nvPicPr>
          <p:cNvPr id="4" name="Image 4">
            <a:extLst>
              <a:ext uri="{FF2B5EF4-FFF2-40B4-BE49-F238E27FC236}">
                <a16:creationId xmlns:a16="http://schemas.microsoft.com/office/drawing/2014/main" id="{37F18F64-3117-F64F-06FB-2F4CAE7A9DCD}"/>
              </a:ext>
            </a:extLst>
          </p:cNvPr>
          <p:cNvPicPr>
            <a:picLocks noChangeAspect="1"/>
          </p:cNvPicPr>
          <p:nvPr/>
        </p:nvPicPr>
        <p:blipFill rotWithShape="1">
          <a:blip r:embed="rId2"/>
          <a:srcRect l="14925" t="1290" r="3625" b="41290"/>
          <a:stretch/>
        </p:blipFill>
        <p:spPr>
          <a:xfrm>
            <a:off x="4018223" y="3284307"/>
            <a:ext cx="4366039" cy="3053217"/>
          </a:xfrm>
          <a:prstGeom prst="rect">
            <a:avLst/>
          </a:prstGeom>
        </p:spPr>
      </p:pic>
      <p:sp>
        <p:nvSpPr>
          <p:cNvPr id="6" name="Espace réservé du pied de page 5">
            <a:extLst>
              <a:ext uri="{FF2B5EF4-FFF2-40B4-BE49-F238E27FC236}">
                <a16:creationId xmlns:a16="http://schemas.microsoft.com/office/drawing/2014/main" id="{97D30B0F-E341-F9E1-6D70-2C473BED6099}"/>
              </a:ext>
            </a:extLst>
          </p:cNvPr>
          <p:cNvSpPr>
            <a:spLocks noGrp="1"/>
          </p:cNvSpPr>
          <p:nvPr>
            <p:ph type="ftr" sz="quarter" idx="11"/>
          </p:nvPr>
        </p:nvSpPr>
        <p:spPr/>
        <p:txBody>
          <a:bodyPr/>
          <a:lstStyle/>
          <a:p>
            <a:r>
              <a:rPr lang="fr-FR" sz="1600" b="1" dirty="0">
                <a:solidFill>
                  <a:srgbClr val="008080"/>
                </a:solidFill>
              </a:rPr>
              <a:t>2 </a:t>
            </a:r>
            <a:endParaRPr lang="fr-FR" b="1">
              <a:solidFill>
                <a:srgbClr val="008080"/>
              </a:solidFill>
            </a:endParaRPr>
          </a:p>
        </p:txBody>
      </p:sp>
    </p:spTree>
    <p:extLst>
      <p:ext uri="{BB962C8B-B14F-4D97-AF65-F5344CB8AC3E}">
        <p14:creationId xmlns:p14="http://schemas.microsoft.com/office/powerpoint/2010/main" val="103487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4197C-453C-C5F1-2E84-64108EE18901}"/>
              </a:ext>
            </a:extLst>
          </p:cNvPr>
          <p:cNvSpPr>
            <a:spLocks noGrp="1"/>
          </p:cNvSpPr>
          <p:nvPr>
            <p:ph type="title"/>
          </p:nvPr>
        </p:nvSpPr>
        <p:spPr>
          <a:xfrm>
            <a:off x="348343" y="-4989"/>
            <a:ext cx="10515600" cy="1325563"/>
          </a:xfrm>
        </p:spPr>
        <p:txBody>
          <a:bodyPr/>
          <a:lstStyle/>
          <a:p>
            <a:r>
              <a:rPr lang="fr-FR" b="1" dirty="0">
                <a:solidFill>
                  <a:srgbClr val="008080"/>
                </a:solidFill>
                <a:latin typeface="Bahnschrift"/>
                <a:ea typeface="Calibri Light"/>
                <a:cs typeface="Calibri Light"/>
              </a:rPr>
              <a:t>SNMP</a:t>
            </a:r>
            <a:r>
              <a:rPr lang="fr-FR" b="1" dirty="0">
                <a:solidFill>
                  <a:schemeClr val="accent2"/>
                </a:solidFill>
                <a:latin typeface="Bahnschrift"/>
                <a:ea typeface="Calibri Light"/>
                <a:cs typeface="Calibri Light"/>
              </a:rPr>
              <a:t> </a:t>
            </a:r>
            <a:r>
              <a:rPr lang="en-US" b="1" dirty="0">
                <a:solidFill>
                  <a:srgbClr val="008080"/>
                </a:solidFill>
                <a:latin typeface="Bahnschrift"/>
                <a:ea typeface="Calibri Light"/>
                <a:cs typeface="Calibri Light"/>
              </a:rPr>
              <a:t>overview</a:t>
            </a:r>
            <a:r>
              <a:rPr lang="fr-FR" b="1" dirty="0">
                <a:latin typeface="Bahnschrift"/>
                <a:ea typeface="Calibri Light"/>
                <a:cs typeface="Calibri Light"/>
              </a:rPr>
              <a:t> </a:t>
            </a:r>
            <a:endParaRPr lang="fr-FR" dirty="0">
              <a:latin typeface="Bahnschrift"/>
              <a:ea typeface="Calibri Light" panose="020F0302020204030204"/>
              <a:cs typeface="Calibri Light" panose="020F0302020204030204"/>
            </a:endParaRPr>
          </a:p>
        </p:txBody>
      </p:sp>
      <p:sp>
        <p:nvSpPr>
          <p:cNvPr id="3" name="Espace réservé du contenu 2">
            <a:extLst>
              <a:ext uri="{FF2B5EF4-FFF2-40B4-BE49-F238E27FC236}">
                <a16:creationId xmlns:a16="http://schemas.microsoft.com/office/drawing/2014/main" id="{6C4DE127-F27D-CE1F-07D4-3AFD6B38F8F0}"/>
              </a:ext>
            </a:extLst>
          </p:cNvPr>
          <p:cNvSpPr>
            <a:spLocks noGrp="1"/>
          </p:cNvSpPr>
          <p:nvPr>
            <p:ph idx="1"/>
          </p:nvPr>
        </p:nvSpPr>
        <p:spPr>
          <a:xfrm>
            <a:off x="707571" y="1259567"/>
            <a:ext cx="10515600" cy="4351338"/>
          </a:xfrm>
        </p:spPr>
        <p:txBody>
          <a:bodyPr vert="horz" lIns="91440" tIns="45720" rIns="91440" bIns="45720" rtlCol="0" anchor="t">
            <a:noAutofit/>
          </a:bodyPr>
          <a:lstStyle/>
          <a:p>
            <a:r>
              <a:rPr lang="en-US">
                <a:ea typeface="Calibri"/>
                <a:cs typeface="Calibri"/>
              </a:rPr>
              <a:t>It's</a:t>
            </a:r>
            <a:r>
              <a:rPr lang="fr-FR">
                <a:ea typeface="Calibri"/>
                <a:cs typeface="Calibri"/>
              </a:rPr>
              <a:t> </a:t>
            </a:r>
            <a:r>
              <a:rPr lang="fr-FR">
                <a:ea typeface="+mn-lt"/>
                <a:cs typeface="+mn-lt"/>
              </a:rPr>
              <a:t>an application-layer</a:t>
            </a:r>
            <a:r>
              <a:rPr lang="en-US">
                <a:ea typeface="Calibri"/>
                <a:cs typeface="Calibri"/>
              </a:rPr>
              <a:t> protocol(tool) that enables you to monitor and manage the health of the network. You can find the problem or you could even see the warning signs before you even have a problem.</a:t>
            </a:r>
          </a:p>
          <a:p>
            <a:r>
              <a:rPr lang="en-US">
                <a:ea typeface="Calibri"/>
                <a:cs typeface="Calibri"/>
              </a:rPr>
              <a:t>SNMP can be used to monitor status of devices, make configuration changes, etc.</a:t>
            </a:r>
          </a:p>
        </p:txBody>
      </p:sp>
      <p:pic>
        <p:nvPicPr>
          <p:cNvPr id="7" name="Image 7">
            <a:extLst>
              <a:ext uri="{FF2B5EF4-FFF2-40B4-BE49-F238E27FC236}">
                <a16:creationId xmlns:a16="http://schemas.microsoft.com/office/drawing/2014/main" id="{985BB72C-8919-A000-2DE1-F4726E94FF51}"/>
              </a:ext>
            </a:extLst>
          </p:cNvPr>
          <p:cNvPicPr>
            <a:picLocks noChangeAspect="1"/>
          </p:cNvPicPr>
          <p:nvPr/>
        </p:nvPicPr>
        <p:blipFill rotWithShape="1">
          <a:blip r:embed="rId2"/>
          <a:srcRect t="14931" r="639"/>
          <a:stretch/>
        </p:blipFill>
        <p:spPr>
          <a:xfrm>
            <a:off x="2271149" y="3731741"/>
            <a:ext cx="7931065" cy="3122342"/>
          </a:xfrm>
          <a:prstGeom prst="rect">
            <a:avLst/>
          </a:prstGeom>
        </p:spPr>
      </p:pic>
      <p:pic>
        <p:nvPicPr>
          <p:cNvPr id="4" name="Graphique 4" descr="Ampoule et engrenage avec un remplissage uni">
            <a:extLst>
              <a:ext uri="{FF2B5EF4-FFF2-40B4-BE49-F238E27FC236}">
                <a16:creationId xmlns:a16="http://schemas.microsoft.com/office/drawing/2014/main" id="{296D64E4-7D49-6893-81FD-FD03B3608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7049" y="220133"/>
            <a:ext cx="702734" cy="702734"/>
          </a:xfrm>
          <a:prstGeom prst="rect">
            <a:avLst/>
          </a:prstGeom>
        </p:spPr>
      </p:pic>
      <p:sp>
        <p:nvSpPr>
          <p:cNvPr id="5" name="Espace réservé du pied de page 4">
            <a:extLst>
              <a:ext uri="{FF2B5EF4-FFF2-40B4-BE49-F238E27FC236}">
                <a16:creationId xmlns:a16="http://schemas.microsoft.com/office/drawing/2014/main" id="{B083AC21-BBF6-F42F-1D9B-1ECA2B56767D}"/>
              </a:ext>
            </a:extLst>
          </p:cNvPr>
          <p:cNvSpPr>
            <a:spLocks noGrp="1"/>
          </p:cNvSpPr>
          <p:nvPr>
            <p:ph type="ftr" sz="quarter" idx="11"/>
          </p:nvPr>
        </p:nvSpPr>
        <p:spPr/>
        <p:txBody>
          <a:bodyPr/>
          <a:lstStyle/>
          <a:p>
            <a:r>
              <a:rPr lang="fr-FR" sz="1600" b="1" dirty="0">
                <a:solidFill>
                  <a:srgbClr val="008080"/>
                </a:solidFill>
              </a:rPr>
              <a:t>3</a:t>
            </a:r>
          </a:p>
        </p:txBody>
      </p:sp>
    </p:spTree>
    <p:extLst>
      <p:ext uri="{BB962C8B-B14F-4D97-AF65-F5344CB8AC3E}">
        <p14:creationId xmlns:p14="http://schemas.microsoft.com/office/powerpoint/2010/main" val="208464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7" name="Rectangle 39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ZoneTexte 394">
            <a:extLst>
              <a:ext uri="{FF2B5EF4-FFF2-40B4-BE49-F238E27FC236}">
                <a16:creationId xmlns:a16="http://schemas.microsoft.com/office/drawing/2014/main" id="{8A8F7028-7293-20A7-3EAB-6F86465C865E}"/>
              </a:ext>
            </a:extLst>
          </p:cNvPr>
          <p:cNvSpPr txBox="1"/>
          <p:nvPr/>
        </p:nvSpPr>
        <p:spPr>
          <a:xfrm>
            <a:off x="838200" y="557188"/>
            <a:ext cx="10515600" cy="113349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400" kern="1200">
                <a:solidFill>
                  <a:schemeClr val="tx1"/>
                </a:solidFill>
                <a:latin typeface="+mj-lt"/>
                <a:ea typeface="+mj-ea"/>
                <a:cs typeface="+mj-cs"/>
              </a:rPr>
              <a:t>There are two main types of devices in SNMP:</a:t>
            </a:r>
          </a:p>
        </p:txBody>
      </p:sp>
      <p:graphicFrame>
        <p:nvGraphicFramePr>
          <p:cNvPr id="4" name="Diagramme 4">
            <a:extLst>
              <a:ext uri="{FF2B5EF4-FFF2-40B4-BE49-F238E27FC236}">
                <a16:creationId xmlns:a16="http://schemas.microsoft.com/office/drawing/2014/main" id="{D9632C40-A751-E274-925B-38573F6A7CEA}"/>
              </a:ext>
            </a:extLst>
          </p:cNvPr>
          <p:cNvGraphicFramePr>
            <a:graphicFrameLocks noGrp="1"/>
          </p:cNvGraphicFramePr>
          <p:nvPr>
            <p:ph idx="1"/>
            <p:extLst>
              <p:ext uri="{D42A27DB-BD31-4B8C-83A1-F6EECF244321}">
                <p14:modId xmlns:p14="http://schemas.microsoft.com/office/powerpoint/2010/main" val="781078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Espace réservé du pied de page 37">
            <a:extLst>
              <a:ext uri="{FF2B5EF4-FFF2-40B4-BE49-F238E27FC236}">
                <a16:creationId xmlns:a16="http://schemas.microsoft.com/office/drawing/2014/main" id="{0519A9DE-A81C-60F2-428D-E3511468200D}"/>
              </a:ext>
            </a:extLst>
          </p:cNvPr>
          <p:cNvSpPr>
            <a:spLocks noGrp="1"/>
          </p:cNvSpPr>
          <p:nvPr>
            <p:ph type="ftr" sz="quarter" idx="11"/>
          </p:nvPr>
        </p:nvSpPr>
        <p:spPr/>
        <p:txBody>
          <a:bodyPr/>
          <a:lstStyle/>
          <a:p>
            <a:r>
              <a:rPr lang="fr-FR" sz="1600" b="1" dirty="0">
                <a:solidFill>
                  <a:srgbClr val="008080"/>
                </a:solidFill>
              </a:rPr>
              <a:t>4</a:t>
            </a:r>
          </a:p>
        </p:txBody>
      </p:sp>
    </p:spTree>
    <p:extLst>
      <p:ext uri="{BB962C8B-B14F-4D97-AF65-F5344CB8AC3E}">
        <p14:creationId xmlns:p14="http://schemas.microsoft.com/office/powerpoint/2010/main" val="317082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9104088-0D2C-2A33-BEBD-1E86400ECCE2}"/>
              </a:ext>
            </a:extLst>
          </p:cNvPr>
          <p:cNvSpPr>
            <a:spLocks noGrp="1"/>
          </p:cNvSpPr>
          <p:nvPr>
            <p:ph type="title"/>
          </p:nvPr>
        </p:nvSpPr>
        <p:spPr>
          <a:xfrm>
            <a:off x="676329" y="586822"/>
            <a:ext cx="3560252" cy="1645920"/>
          </a:xfrm>
        </p:spPr>
        <p:txBody>
          <a:bodyPr>
            <a:normAutofit/>
          </a:bodyPr>
          <a:lstStyle/>
          <a:p>
            <a:r>
              <a:rPr lang="fr-FR" b="1" dirty="0">
                <a:solidFill>
                  <a:srgbClr val="008080"/>
                </a:solidFill>
                <a:latin typeface="Bahnschrift"/>
                <a:ea typeface="Calibri Light"/>
                <a:cs typeface="Calibri Light"/>
              </a:rPr>
              <a:t>SNMP</a:t>
            </a:r>
            <a:r>
              <a:rPr lang="fr-FR" b="1" dirty="0">
                <a:solidFill>
                  <a:schemeClr val="accent2"/>
                </a:solidFill>
                <a:latin typeface="Bahnschrift"/>
                <a:ea typeface="Calibri Light"/>
                <a:cs typeface="Calibri Light"/>
              </a:rPr>
              <a:t> </a:t>
            </a:r>
            <a:r>
              <a:rPr lang="fr-FR" b="1" dirty="0">
                <a:solidFill>
                  <a:srgbClr val="008080"/>
                </a:solidFill>
                <a:latin typeface="Bahnschrift"/>
                <a:ea typeface="Calibri Light"/>
                <a:cs typeface="Calibri Light"/>
              </a:rPr>
              <a:t>Operations</a:t>
            </a:r>
            <a:r>
              <a:rPr lang="fr-FR" sz="3200" b="1" dirty="0">
                <a:solidFill>
                  <a:schemeClr val="accent2"/>
                </a:solidFill>
                <a:ea typeface="Calibri Light"/>
                <a:cs typeface="Calibri Light"/>
              </a:rPr>
              <a:t> </a:t>
            </a:r>
            <a:endParaRPr lang="fr-FR" sz="3200" dirty="0">
              <a:solidFill>
                <a:schemeClr val="accent2"/>
              </a:solidFill>
              <a:ea typeface="Calibri Light"/>
              <a:cs typeface="Calibri Light"/>
            </a:endParaRP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E654F1A3-965D-ACF1-800F-3E048BFF5924}"/>
              </a:ext>
            </a:extLst>
          </p:cNvPr>
          <p:cNvSpPr>
            <a:spLocks noGrp="1"/>
          </p:cNvSpPr>
          <p:nvPr>
            <p:ph idx="1"/>
          </p:nvPr>
        </p:nvSpPr>
        <p:spPr>
          <a:xfrm>
            <a:off x="5298972" y="941726"/>
            <a:ext cx="6002636" cy="1645920"/>
          </a:xfrm>
        </p:spPr>
        <p:txBody>
          <a:bodyPr vert="horz" lIns="91440" tIns="45720" rIns="91440" bIns="45720" rtlCol="0" anchor="ctr">
            <a:normAutofit/>
          </a:bodyPr>
          <a:lstStyle/>
          <a:p>
            <a:r>
              <a:rPr lang="en-US" sz="2400" dirty="0">
                <a:ea typeface="Calibri"/>
                <a:cs typeface="Calibri"/>
              </a:rPr>
              <a:t>There are 3 main ways SNMP can be used to help manage a network:</a:t>
            </a:r>
          </a:p>
          <a:p>
            <a:pPr marL="0" indent="0">
              <a:buNone/>
            </a:pPr>
            <a:endParaRPr lang="fr-FR" sz="1800" dirty="0">
              <a:ea typeface="Calibri"/>
              <a:cs typeface="Calibri"/>
            </a:endParaRPr>
          </a:p>
          <a:p>
            <a:pPr marL="0" indent="0">
              <a:buNone/>
            </a:pPr>
            <a:endParaRPr lang="fr-FR" sz="1800">
              <a:ea typeface="Calibri"/>
              <a:cs typeface="Calibri"/>
            </a:endParaRPr>
          </a:p>
        </p:txBody>
      </p:sp>
      <p:pic>
        <p:nvPicPr>
          <p:cNvPr id="4" name="Image 4">
            <a:extLst>
              <a:ext uri="{FF2B5EF4-FFF2-40B4-BE49-F238E27FC236}">
                <a16:creationId xmlns:a16="http://schemas.microsoft.com/office/drawing/2014/main" id="{11E05775-DEFD-D2BB-9242-1DFE5A0FC2C2}"/>
              </a:ext>
            </a:extLst>
          </p:cNvPr>
          <p:cNvPicPr>
            <a:picLocks noChangeAspect="1"/>
          </p:cNvPicPr>
          <p:nvPr/>
        </p:nvPicPr>
        <p:blipFill>
          <a:blip r:embed="rId2"/>
          <a:stretch>
            <a:fillRect/>
          </a:stretch>
        </p:blipFill>
        <p:spPr>
          <a:xfrm>
            <a:off x="678480" y="3172467"/>
            <a:ext cx="10171869" cy="3483864"/>
          </a:xfrm>
          <a:prstGeom prst="rect">
            <a:avLst/>
          </a:prstGeom>
        </p:spPr>
      </p:pic>
      <p:sp>
        <p:nvSpPr>
          <p:cNvPr id="5" name="ZoneTexte 4">
            <a:extLst>
              <a:ext uri="{FF2B5EF4-FFF2-40B4-BE49-F238E27FC236}">
                <a16:creationId xmlns:a16="http://schemas.microsoft.com/office/drawing/2014/main" id="{7F3A7054-1434-F634-0B7F-499A67C56041}"/>
              </a:ext>
            </a:extLst>
          </p:cNvPr>
          <p:cNvSpPr txBox="1"/>
          <p:nvPr/>
        </p:nvSpPr>
        <p:spPr>
          <a:xfrm>
            <a:off x="425362" y="2648733"/>
            <a:ext cx="106659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solidFill>
                  <a:schemeClr val="accent2"/>
                </a:solidFill>
                <a:ea typeface="+mn-lt"/>
                <a:cs typeface="+mn-lt"/>
              </a:rPr>
              <a:t>         </a:t>
            </a:r>
            <a:r>
              <a:rPr lang="fr-FR" sz="2800" dirty="0">
                <a:solidFill>
                  <a:srgbClr val="008080"/>
                </a:solidFill>
                <a:ea typeface="+mn-lt"/>
                <a:cs typeface="+mn-lt"/>
              </a:rPr>
              <a:t>1</a:t>
            </a:r>
            <a:r>
              <a:rPr lang="en-US" sz="2800" dirty="0">
                <a:solidFill>
                  <a:srgbClr val="008080"/>
                </a:solidFill>
                <a:ea typeface="+mn-lt"/>
                <a:cs typeface="+mn-lt"/>
              </a:rPr>
              <a:t>-</a:t>
            </a:r>
            <a:r>
              <a:rPr lang="en-US" sz="2800" dirty="0">
                <a:ea typeface="+mn-lt"/>
                <a:cs typeface="+mn-lt"/>
              </a:rPr>
              <a:t>Managed devices can notify the NMS of events </a:t>
            </a:r>
            <a:r>
              <a:rPr lang="fr-FR" sz="2800" dirty="0">
                <a:ea typeface="+mn-lt"/>
                <a:cs typeface="+mn-lt"/>
              </a:rPr>
              <a:t>  </a:t>
            </a:r>
            <a:endParaRPr lang="fr-FR" sz="2800" dirty="0"/>
          </a:p>
        </p:txBody>
      </p:sp>
      <p:sp>
        <p:nvSpPr>
          <p:cNvPr id="7" name="Rectangle 6">
            <a:extLst>
              <a:ext uri="{FF2B5EF4-FFF2-40B4-BE49-F238E27FC236}">
                <a16:creationId xmlns:a16="http://schemas.microsoft.com/office/drawing/2014/main" id="{C9A33335-AAD6-C640-D725-5A15EA7677DE}"/>
              </a:ext>
            </a:extLst>
          </p:cNvPr>
          <p:cNvSpPr/>
          <p:nvPr/>
        </p:nvSpPr>
        <p:spPr>
          <a:xfrm flipH="1">
            <a:off x="11722273" y="367952"/>
            <a:ext cx="114821" cy="2087669"/>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7D31"/>
              </a:solidFill>
            </a:endParaRPr>
          </a:p>
        </p:txBody>
      </p:sp>
      <p:sp>
        <p:nvSpPr>
          <p:cNvPr id="10" name="Flèche : droite à entaille 9">
            <a:extLst>
              <a:ext uri="{FF2B5EF4-FFF2-40B4-BE49-F238E27FC236}">
                <a16:creationId xmlns:a16="http://schemas.microsoft.com/office/drawing/2014/main" id="{F4068276-10B1-C179-2F20-DF7070DC450C}"/>
              </a:ext>
            </a:extLst>
          </p:cNvPr>
          <p:cNvSpPr/>
          <p:nvPr/>
        </p:nvSpPr>
        <p:spPr>
          <a:xfrm>
            <a:off x="182671" y="2800089"/>
            <a:ext cx="866383" cy="229643"/>
          </a:xfrm>
          <a:prstGeom prst="notched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7" descr="Enseignant avec un remplissage uni">
            <a:extLst>
              <a:ext uri="{FF2B5EF4-FFF2-40B4-BE49-F238E27FC236}">
                <a16:creationId xmlns:a16="http://schemas.microsoft.com/office/drawing/2014/main" id="{26B937B9-14A4-0534-C300-5433FA196B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6133" y="632884"/>
            <a:ext cx="1126066" cy="1136649"/>
          </a:xfrm>
          <a:prstGeom prst="rect">
            <a:avLst/>
          </a:prstGeom>
        </p:spPr>
      </p:pic>
      <p:sp>
        <p:nvSpPr>
          <p:cNvPr id="8" name="Rectangle 7">
            <a:extLst>
              <a:ext uri="{FF2B5EF4-FFF2-40B4-BE49-F238E27FC236}">
                <a16:creationId xmlns:a16="http://schemas.microsoft.com/office/drawing/2014/main" id="{411B117B-DF42-3755-75D4-87526205675F}"/>
              </a:ext>
            </a:extLst>
          </p:cNvPr>
          <p:cNvSpPr/>
          <p:nvPr/>
        </p:nvSpPr>
        <p:spPr>
          <a:xfrm>
            <a:off x="489478" y="1055990"/>
            <a:ext cx="115812" cy="818545"/>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11">
            <a:extLst>
              <a:ext uri="{FF2B5EF4-FFF2-40B4-BE49-F238E27FC236}">
                <a16:creationId xmlns:a16="http://schemas.microsoft.com/office/drawing/2014/main" id="{9A7A9F56-7763-8597-814F-F14E14CB785D}"/>
              </a:ext>
            </a:extLst>
          </p:cNvPr>
          <p:cNvSpPr>
            <a:spLocks noGrp="1"/>
          </p:cNvSpPr>
          <p:nvPr>
            <p:ph type="ftr" sz="quarter" idx="11"/>
          </p:nvPr>
        </p:nvSpPr>
        <p:spPr/>
        <p:txBody>
          <a:bodyPr/>
          <a:lstStyle/>
          <a:p>
            <a:r>
              <a:rPr lang="fr-FR" sz="1600" b="1" dirty="0">
                <a:solidFill>
                  <a:srgbClr val="008080"/>
                </a:solidFill>
              </a:rPr>
              <a:t>5</a:t>
            </a:r>
          </a:p>
        </p:txBody>
      </p:sp>
    </p:spTree>
    <p:extLst>
      <p:ext uri="{BB962C8B-B14F-4D97-AF65-F5344CB8AC3E}">
        <p14:creationId xmlns:p14="http://schemas.microsoft.com/office/powerpoint/2010/main" val="301907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B3FF0-A24C-108E-7F81-445C2FE91FB0}"/>
              </a:ext>
            </a:extLst>
          </p:cNvPr>
          <p:cNvSpPr>
            <a:spLocks noGrp="1"/>
          </p:cNvSpPr>
          <p:nvPr>
            <p:ph type="title"/>
          </p:nvPr>
        </p:nvSpPr>
        <p:spPr>
          <a:xfrm>
            <a:off x="514610" y="1053090"/>
            <a:ext cx="10515599" cy="932688"/>
          </a:xfrm>
        </p:spPr>
        <p:txBody>
          <a:bodyPr vert="horz" lIns="91440" tIns="45720" rIns="91440" bIns="45720" rtlCol="0" anchor="b">
            <a:normAutofit/>
          </a:bodyPr>
          <a:lstStyle/>
          <a:p>
            <a:r>
              <a:rPr lang="en-US" sz="2800" dirty="0">
                <a:solidFill>
                  <a:schemeClr val="accent2"/>
                </a:solidFill>
                <a:latin typeface="Calibri"/>
                <a:ea typeface="Calibri"/>
                <a:cs typeface="Calibri"/>
              </a:rPr>
              <a:t>     </a:t>
            </a:r>
            <a:r>
              <a:rPr lang="en-US" sz="2800" kern="1200" dirty="0">
                <a:solidFill>
                  <a:srgbClr val="008080"/>
                </a:solidFill>
                <a:latin typeface="Calibri"/>
                <a:ea typeface="Calibri"/>
                <a:cs typeface="Calibri"/>
              </a:rPr>
              <a:t>2-</a:t>
            </a:r>
            <a:r>
              <a:rPr lang="en-US" sz="2800" kern="1200" dirty="0">
                <a:latin typeface="Calibri"/>
                <a:ea typeface="Calibri"/>
                <a:cs typeface="Calibri"/>
              </a:rPr>
              <a:t>The NMS can ask the managed devices for information about their current status</a:t>
            </a:r>
          </a:p>
        </p:txBody>
      </p:sp>
      <p:pic>
        <p:nvPicPr>
          <p:cNvPr id="4" name="Image 4">
            <a:extLst>
              <a:ext uri="{FF2B5EF4-FFF2-40B4-BE49-F238E27FC236}">
                <a16:creationId xmlns:a16="http://schemas.microsoft.com/office/drawing/2014/main" id="{AB55876A-CE83-49B5-6702-D1E4A7491F61}"/>
              </a:ext>
            </a:extLst>
          </p:cNvPr>
          <p:cNvPicPr>
            <a:picLocks noChangeAspect="1"/>
          </p:cNvPicPr>
          <p:nvPr/>
        </p:nvPicPr>
        <p:blipFill>
          <a:blip r:embed="rId2"/>
          <a:stretch>
            <a:fillRect/>
          </a:stretch>
        </p:blipFill>
        <p:spPr>
          <a:xfrm>
            <a:off x="149269" y="2362244"/>
            <a:ext cx="11883023" cy="3871832"/>
          </a:xfrm>
          <a:prstGeom prst="rect">
            <a:avLst/>
          </a:prstGeom>
        </p:spPr>
      </p:pic>
      <p:sp>
        <p:nvSpPr>
          <p:cNvPr id="13" name="Flèche : droite à entaille 12">
            <a:extLst>
              <a:ext uri="{FF2B5EF4-FFF2-40B4-BE49-F238E27FC236}">
                <a16:creationId xmlns:a16="http://schemas.microsoft.com/office/drawing/2014/main" id="{6D787E26-6D5F-BCF6-EAA8-F70E54FE4026}"/>
              </a:ext>
            </a:extLst>
          </p:cNvPr>
          <p:cNvSpPr/>
          <p:nvPr/>
        </p:nvSpPr>
        <p:spPr>
          <a:xfrm>
            <a:off x="80897" y="1223897"/>
            <a:ext cx="793314" cy="240082"/>
          </a:xfrm>
          <a:prstGeom prst="notched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2AE81646-8CBD-97B7-8324-B70BE34E48CF}"/>
              </a:ext>
            </a:extLst>
          </p:cNvPr>
          <p:cNvSpPr>
            <a:spLocks noGrp="1"/>
          </p:cNvSpPr>
          <p:nvPr>
            <p:ph type="ftr" sz="quarter" idx="11"/>
          </p:nvPr>
        </p:nvSpPr>
        <p:spPr/>
        <p:txBody>
          <a:bodyPr/>
          <a:lstStyle/>
          <a:p>
            <a:r>
              <a:rPr lang="fr-FR" sz="1600" b="1" dirty="0">
                <a:solidFill>
                  <a:srgbClr val="008080"/>
                </a:solidFill>
              </a:rPr>
              <a:t>6</a:t>
            </a:r>
          </a:p>
        </p:txBody>
      </p:sp>
    </p:spTree>
    <p:extLst>
      <p:ext uri="{BB962C8B-B14F-4D97-AF65-F5344CB8AC3E}">
        <p14:creationId xmlns:p14="http://schemas.microsoft.com/office/powerpoint/2010/main" val="96136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7F7B5-FAAA-07EA-F9E2-A07521A80B54}"/>
              </a:ext>
            </a:extLst>
          </p:cNvPr>
          <p:cNvSpPr>
            <a:spLocks noGrp="1"/>
          </p:cNvSpPr>
          <p:nvPr>
            <p:ph type="title"/>
          </p:nvPr>
        </p:nvSpPr>
        <p:spPr/>
        <p:txBody>
          <a:bodyPr/>
          <a:lstStyle/>
          <a:p>
            <a:r>
              <a:rPr lang="en-US" sz="2800" dirty="0">
                <a:solidFill>
                  <a:schemeClr val="accent2"/>
                </a:solidFill>
                <a:latin typeface="Calibri"/>
                <a:ea typeface="Calibri Light"/>
                <a:cs typeface="Calibri Light"/>
              </a:rPr>
              <a:t>  </a:t>
            </a:r>
            <a:r>
              <a:rPr lang="en-US" sz="2800" dirty="0">
                <a:solidFill>
                  <a:srgbClr val="008080"/>
                </a:solidFill>
                <a:latin typeface="Calibri"/>
                <a:ea typeface="Calibri Light"/>
                <a:cs typeface="Calibri Light"/>
              </a:rPr>
              <a:t>3-</a:t>
            </a:r>
            <a:r>
              <a:rPr lang="en-US" sz="2800" dirty="0">
                <a:latin typeface="Calibri"/>
                <a:ea typeface="Calibri Light"/>
                <a:cs typeface="Calibri Light"/>
              </a:rPr>
              <a:t>The NMS can tell the managed devices to change their configuration, for example: change hostname, IP address..</a:t>
            </a:r>
            <a:endParaRPr lang="en-US" sz="2800" dirty="0">
              <a:latin typeface="Calibri"/>
            </a:endParaRPr>
          </a:p>
        </p:txBody>
      </p:sp>
      <p:pic>
        <p:nvPicPr>
          <p:cNvPr id="4" name="Image 4">
            <a:extLst>
              <a:ext uri="{FF2B5EF4-FFF2-40B4-BE49-F238E27FC236}">
                <a16:creationId xmlns:a16="http://schemas.microsoft.com/office/drawing/2014/main" id="{B8384471-105A-88E1-146B-697FAF60F1A1}"/>
              </a:ext>
            </a:extLst>
          </p:cNvPr>
          <p:cNvPicPr>
            <a:picLocks noGrp="1" noChangeAspect="1"/>
          </p:cNvPicPr>
          <p:nvPr>
            <p:ph idx="1"/>
          </p:nvPr>
        </p:nvPicPr>
        <p:blipFill>
          <a:blip r:embed="rId2"/>
          <a:stretch>
            <a:fillRect/>
          </a:stretch>
        </p:blipFill>
        <p:spPr>
          <a:xfrm>
            <a:off x="922554" y="1875848"/>
            <a:ext cx="10879246" cy="3937739"/>
          </a:xfrm>
        </p:spPr>
      </p:pic>
      <p:sp>
        <p:nvSpPr>
          <p:cNvPr id="7" name="Flèche : droite à entaille 6">
            <a:extLst>
              <a:ext uri="{FF2B5EF4-FFF2-40B4-BE49-F238E27FC236}">
                <a16:creationId xmlns:a16="http://schemas.microsoft.com/office/drawing/2014/main" id="{389405DC-F171-2A94-8FE2-18AFC1151E98}"/>
              </a:ext>
            </a:extLst>
          </p:cNvPr>
          <p:cNvSpPr/>
          <p:nvPr/>
        </p:nvSpPr>
        <p:spPr>
          <a:xfrm>
            <a:off x="80897" y="720246"/>
            <a:ext cx="845506" cy="229643"/>
          </a:xfrm>
          <a:prstGeom prst="notched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20A4D058-BA2A-D4FC-A2B5-73B414E8B63A}"/>
              </a:ext>
            </a:extLst>
          </p:cNvPr>
          <p:cNvSpPr>
            <a:spLocks noGrp="1"/>
          </p:cNvSpPr>
          <p:nvPr>
            <p:ph type="ftr" sz="quarter" idx="11"/>
          </p:nvPr>
        </p:nvSpPr>
        <p:spPr/>
        <p:txBody>
          <a:bodyPr/>
          <a:lstStyle/>
          <a:p>
            <a:r>
              <a:rPr lang="fr-FR" sz="1600" b="1" dirty="0">
                <a:solidFill>
                  <a:srgbClr val="008080"/>
                </a:solidFill>
              </a:rPr>
              <a:t>7</a:t>
            </a:r>
          </a:p>
        </p:txBody>
      </p:sp>
    </p:spTree>
    <p:extLst>
      <p:ext uri="{BB962C8B-B14F-4D97-AF65-F5344CB8AC3E}">
        <p14:creationId xmlns:p14="http://schemas.microsoft.com/office/powerpoint/2010/main" val="371286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FE0E4-571B-0C38-A61A-D05628221926}"/>
              </a:ext>
            </a:extLst>
          </p:cNvPr>
          <p:cNvSpPr>
            <a:spLocks noGrp="1"/>
          </p:cNvSpPr>
          <p:nvPr>
            <p:ph type="title"/>
          </p:nvPr>
        </p:nvSpPr>
        <p:spPr>
          <a:xfrm>
            <a:off x="400050" y="-101600"/>
            <a:ext cx="10515600" cy="1325563"/>
          </a:xfrm>
        </p:spPr>
        <p:txBody>
          <a:bodyPr/>
          <a:lstStyle/>
          <a:p>
            <a:r>
              <a:rPr lang="fr-FR" b="1" dirty="0">
                <a:solidFill>
                  <a:srgbClr val="008080"/>
                </a:solidFill>
                <a:latin typeface="Bahnschrift"/>
                <a:ea typeface="Calibri Light"/>
                <a:cs typeface="Calibri Light"/>
              </a:rPr>
              <a:t>SNMP messages</a:t>
            </a:r>
            <a:r>
              <a:rPr lang="fr-FR" dirty="0">
                <a:ea typeface="Calibri Light"/>
                <a:cs typeface="Calibri Light"/>
              </a:rPr>
              <a:t> </a:t>
            </a:r>
            <a:endParaRPr lang="fr-FR" dirty="0"/>
          </a:p>
        </p:txBody>
      </p:sp>
      <p:graphicFrame>
        <p:nvGraphicFramePr>
          <p:cNvPr id="17" name="Tableau 17">
            <a:extLst>
              <a:ext uri="{FF2B5EF4-FFF2-40B4-BE49-F238E27FC236}">
                <a16:creationId xmlns:a16="http://schemas.microsoft.com/office/drawing/2014/main" id="{B06BD2FB-8B58-578E-FCD6-894829F3F53C}"/>
              </a:ext>
            </a:extLst>
          </p:cNvPr>
          <p:cNvGraphicFramePr>
            <a:graphicFrameLocks noGrp="1"/>
          </p:cNvGraphicFramePr>
          <p:nvPr>
            <p:extLst>
              <p:ext uri="{D42A27DB-BD31-4B8C-83A1-F6EECF244321}">
                <p14:modId xmlns:p14="http://schemas.microsoft.com/office/powerpoint/2010/main" val="1207309539"/>
              </p:ext>
            </p:extLst>
          </p:nvPr>
        </p:nvGraphicFramePr>
        <p:xfrm>
          <a:off x="438150" y="1257300"/>
          <a:ext cx="11242701" cy="4686471"/>
        </p:xfrm>
        <a:graphic>
          <a:graphicData uri="http://schemas.openxmlformats.org/drawingml/2006/table">
            <a:tbl>
              <a:tblPr firstRow="1" bandRow="1">
                <a:tableStyleId>{5C22544A-7EE6-4342-B048-85BDC9FD1C3A}</a:tableStyleId>
              </a:tblPr>
              <a:tblGrid>
                <a:gridCol w="2250281">
                  <a:extLst>
                    <a:ext uri="{9D8B030D-6E8A-4147-A177-3AD203B41FA5}">
                      <a16:colId xmlns:a16="http://schemas.microsoft.com/office/drawing/2014/main" val="1233930189"/>
                    </a:ext>
                  </a:extLst>
                </a:gridCol>
                <a:gridCol w="2248105">
                  <a:extLst>
                    <a:ext uri="{9D8B030D-6E8A-4147-A177-3AD203B41FA5}">
                      <a16:colId xmlns:a16="http://schemas.microsoft.com/office/drawing/2014/main" val="3412445218"/>
                    </a:ext>
                  </a:extLst>
                </a:gridCol>
                <a:gridCol w="2248105">
                  <a:extLst>
                    <a:ext uri="{9D8B030D-6E8A-4147-A177-3AD203B41FA5}">
                      <a16:colId xmlns:a16="http://schemas.microsoft.com/office/drawing/2014/main" val="1944509373"/>
                    </a:ext>
                  </a:extLst>
                </a:gridCol>
                <a:gridCol w="2248105">
                  <a:extLst>
                    <a:ext uri="{9D8B030D-6E8A-4147-A177-3AD203B41FA5}">
                      <a16:colId xmlns:a16="http://schemas.microsoft.com/office/drawing/2014/main" val="1343440221"/>
                    </a:ext>
                  </a:extLst>
                </a:gridCol>
                <a:gridCol w="2248105">
                  <a:extLst>
                    <a:ext uri="{9D8B030D-6E8A-4147-A177-3AD203B41FA5}">
                      <a16:colId xmlns:a16="http://schemas.microsoft.com/office/drawing/2014/main" val="3926457813"/>
                    </a:ext>
                  </a:extLst>
                </a:gridCol>
              </a:tblGrid>
              <a:tr h="779910">
                <a:tc>
                  <a:txBody>
                    <a:bodyPr/>
                    <a:lstStyle/>
                    <a:p>
                      <a:pPr lvl="0">
                        <a:buNone/>
                      </a:pPr>
                      <a:r>
                        <a:rPr lang="fr-FR" sz="2400" dirty="0"/>
                        <a:t>Message class</a:t>
                      </a:r>
                    </a:p>
                  </a:txBody>
                  <a:tcPr>
                    <a:solidFill>
                      <a:srgbClr val="02A6A6"/>
                    </a:solidFill>
                  </a:tcPr>
                </a:tc>
                <a:tc>
                  <a:txBody>
                    <a:bodyPr/>
                    <a:lstStyle/>
                    <a:p>
                      <a:r>
                        <a:rPr lang="fr-FR" dirty="0"/>
                        <a:t>   </a:t>
                      </a:r>
                      <a:r>
                        <a:rPr lang="fr-FR" sz="2400" dirty="0"/>
                        <a:t>        Read</a:t>
                      </a:r>
                    </a:p>
                  </a:txBody>
                  <a:tcPr>
                    <a:solidFill>
                      <a:srgbClr val="02A6A6"/>
                    </a:solidFill>
                  </a:tcPr>
                </a:tc>
                <a:tc>
                  <a:txBody>
                    <a:bodyPr/>
                    <a:lstStyle/>
                    <a:p>
                      <a:r>
                        <a:rPr lang="fr-FR" dirty="0"/>
                        <a:t>       </a:t>
                      </a:r>
                      <a:r>
                        <a:rPr lang="fr-FR" sz="2400" dirty="0"/>
                        <a:t>    Write </a:t>
                      </a:r>
                    </a:p>
                  </a:txBody>
                  <a:tcPr>
                    <a:solidFill>
                      <a:srgbClr val="02A6A6"/>
                    </a:solidFill>
                  </a:tcPr>
                </a:tc>
                <a:tc>
                  <a:txBody>
                    <a:bodyPr/>
                    <a:lstStyle/>
                    <a:p>
                      <a:r>
                        <a:rPr lang="fr-FR" dirty="0"/>
                        <a:t>       </a:t>
                      </a:r>
                      <a:r>
                        <a:rPr lang="fr-FR" sz="2400" dirty="0"/>
                        <a:t> Notification </a:t>
                      </a:r>
                    </a:p>
                  </a:txBody>
                  <a:tcPr>
                    <a:solidFill>
                      <a:srgbClr val="02A6A6"/>
                    </a:solidFill>
                  </a:tcPr>
                </a:tc>
                <a:tc>
                  <a:txBody>
                    <a:bodyPr/>
                    <a:lstStyle/>
                    <a:p>
                      <a:r>
                        <a:rPr lang="fr-FR" dirty="0"/>
                        <a:t>      </a:t>
                      </a:r>
                      <a:r>
                        <a:rPr lang="fr-FR" noProof="1"/>
                        <a:t>  </a:t>
                      </a:r>
                      <a:r>
                        <a:rPr lang="fr-FR" sz="2400" noProof="1"/>
                        <a:t> Response </a:t>
                      </a:r>
                      <a:r>
                        <a:rPr lang="fr-FR" dirty="0"/>
                        <a:t>  </a:t>
                      </a:r>
                    </a:p>
                  </a:txBody>
                  <a:tcPr>
                    <a:solidFill>
                      <a:srgbClr val="02A6A6"/>
                    </a:solidFill>
                  </a:tcPr>
                </a:tc>
                <a:extLst>
                  <a:ext uri="{0D108BD9-81ED-4DB2-BD59-A6C34878D82A}">
                    <a16:rowId xmlns:a16="http://schemas.microsoft.com/office/drawing/2014/main" val="3904271247"/>
                  </a:ext>
                </a:extLst>
              </a:tr>
              <a:tr h="2120812">
                <a:tc>
                  <a:txBody>
                    <a:bodyPr/>
                    <a:lstStyle/>
                    <a:p>
                      <a:r>
                        <a:rPr lang="fr-FR" sz="2400" b="1" dirty="0">
                          <a:solidFill>
                            <a:srgbClr val="008080"/>
                          </a:solidFill>
                        </a:rPr>
                        <a:t>Description</a:t>
                      </a:r>
                    </a:p>
                  </a:txBody>
                  <a:tcPr/>
                </a:tc>
                <a:tc>
                  <a:txBody>
                    <a:bodyPr/>
                    <a:lstStyle/>
                    <a:p>
                      <a:r>
                        <a:rPr lang="en-US" sz="1900" noProof="0" dirty="0"/>
                        <a:t>Messages sent by the </a:t>
                      </a:r>
                      <a:r>
                        <a:rPr lang="en-US" sz="1900" b="1" noProof="0" dirty="0"/>
                        <a:t>NMS </a:t>
                      </a:r>
                      <a:r>
                        <a:rPr lang="en-US" sz="1900" b="0" noProof="0" dirty="0"/>
                        <a:t>to</a:t>
                      </a:r>
                      <a:r>
                        <a:rPr lang="en-US" sz="1900" b="0" noProof="0" dirty="0">
                          <a:solidFill>
                            <a:schemeClr val="tx1"/>
                          </a:solidFill>
                        </a:rPr>
                        <a:t> read information</a:t>
                      </a:r>
                      <a:r>
                        <a:rPr lang="en-US" sz="1900" b="0" noProof="0" dirty="0"/>
                        <a:t> from the </a:t>
                      </a:r>
                      <a:r>
                        <a:rPr lang="en-US" sz="1900" b="1" noProof="0" dirty="0"/>
                        <a:t>managed devices.</a:t>
                      </a:r>
                      <a:endParaRPr lang="en-US" sz="1900" b="0" noProof="0" dirty="0"/>
                    </a:p>
                  </a:txBody>
                  <a:tcPr/>
                </a:tc>
                <a:tc>
                  <a:txBody>
                    <a:bodyPr/>
                    <a:lstStyle/>
                    <a:p>
                      <a:r>
                        <a:rPr lang="fr-FR" sz="1900" dirty="0"/>
                        <a:t>Messages sent by the </a:t>
                      </a:r>
                      <a:r>
                        <a:rPr lang="fr-FR" sz="1900" b="1" dirty="0"/>
                        <a:t>NMS </a:t>
                      </a:r>
                      <a:r>
                        <a:rPr lang="fr-FR" sz="1900" b="0" dirty="0"/>
                        <a:t>to</a:t>
                      </a:r>
                      <a:r>
                        <a:rPr lang="fr-FR" sz="1900" b="0" dirty="0">
                          <a:solidFill>
                            <a:srgbClr val="FFFF00"/>
                          </a:solidFill>
                        </a:rPr>
                        <a:t> </a:t>
                      </a:r>
                      <a:r>
                        <a:rPr lang="fr-FR" sz="1900" b="0" dirty="0">
                          <a:solidFill>
                            <a:schemeClr val="tx1"/>
                          </a:solidFill>
                        </a:rPr>
                        <a:t>change information</a:t>
                      </a:r>
                      <a:r>
                        <a:rPr lang="fr-FR" sz="1900" b="0" dirty="0"/>
                        <a:t> on the </a:t>
                      </a:r>
                      <a:r>
                        <a:rPr lang="en-US" sz="1900" b="1" noProof="0" dirty="0"/>
                        <a:t>managed devices.</a:t>
                      </a:r>
                      <a:endParaRPr lang="en-US" sz="1900" noProof="0" dirty="0"/>
                    </a:p>
                  </a:txBody>
                  <a:tcPr/>
                </a:tc>
                <a:tc>
                  <a:txBody>
                    <a:bodyPr/>
                    <a:lstStyle/>
                    <a:p>
                      <a:r>
                        <a:rPr lang="en-US" sz="1900" noProof="0" dirty="0"/>
                        <a:t>Messages sent by the </a:t>
                      </a:r>
                      <a:r>
                        <a:rPr lang="en-US" sz="1900" b="1" noProof="0" dirty="0"/>
                        <a:t>managed devices</a:t>
                      </a:r>
                      <a:r>
                        <a:rPr lang="en-US" sz="1900" b="1" noProof="0" dirty="0">
                          <a:solidFill>
                            <a:srgbClr val="FF0000"/>
                          </a:solidFill>
                        </a:rPr>
                        <a:t> </a:t>
                      </a:r>
                      <a:r>
                        <a:rPr lang="en-US" sz="1900" b="0" noProof="0" dirty="0">
                          <a:solidFill>
                            <a:schemeClr val="tx1"/>
                          </a:solidFill>
                        </a:rPr>
                        <a:t>to alert</a:t>
                      </a:r>
                      <a:r>
                        <a:rPr lang="en-US" sz="1900" b="0" noProof="0" dirty="0"/>
                        <a:t> the </a:t>
                      </a:r>
                      <a:r>
                        <a:rPr lang="en-US" sz="1900" b="1" noProof="0" dirty="0"/>
                        <a:t>NMS</a:t>
                      </a:r>
                      <a:r>
                        <a:rPr lang="en-US" sz="1900" b="0" noProof="0" dirty="0"/>
                        <a:t> of a particular event</a:t>
                      </a:r>
                      <a:endParaRPr lang="en-US" sz="1900" noProof="0" dirty="0"/>
                    </a:p>
                  </a:txBody>
                  <a:tcPr/>
                </a:tc>
                <a:tc>
                  <a:txBody>
                    <a:bodyPr/>
                    <a:lstStyle/>
                    <a:p>
                      <a:r>
                        <a:rPr lang="fr-FR" sz="1900" noProof="1"/>
                        <a:t>Messages sent in </a:t>
                      </a:r>
                      <a:r>
                        <a:rPr lang="fr-FR" sz="1900" noProof="1">
                          <a:solidFill>
                            <a:schemeClr val="tx1"/>
                          </a:solidFill>
                        </a:rPr>
                        <a:t>response to previous message</a:t>
                      </a:r>
                      <a:r>
                        <a:rPr lang="fr-FR" sz="1900" noProof="1"/>
                        <a:t>/reques</a:t>
                      </a:r>
                      <a:r>
                        <a:rPr lang="fr-FR" sz="1900" dirty="0"/>
                        <a:t>t </a:t>
                      </a:r>
                    </a:p>
                  </a:txBody>
                  <a:tcPr/>
                </a:tc>
                <a:extLst>
                  <a:ext uri="{0D108BD9-81ED-4DB2-BD59-A6C34878D82A}">
                    <a16:rowId xmlns:a16="http://schemas.microsoft.com/office/drawing/2014/main" val="535971658"/>
                  </a:ext>
                </a:extLst>
              </a:tr>
              <a:tr h="779910">
                <a:tc>
                  <a:txBody>
                    <a:bodyPr/>
                    <a:lstStyle/>
                    <a:p>
                      <a:r>
                        <a:rPr lang="fr-FR" sz="2400" b="1" dirty="0">
                          <a:solidFill>
                            <a:srgbClr val="008080"/>
                          </a:solidFill>
                        </a:rPr>
                        <a:t>Messages</a:t>
                      </a:r>
                    </a:p>
                  </a:txBody>
                  <a:tcPr/>
                </a:tc>
                <a:tc>
                  <a:txBody>
                    <a:bodyPr/>
                    <a:lstStyle/>
                    <a:p>
                      <a:r>
                        <a:rPr lang="en-US" sz="2000" noProof="0" dirty="0"/>
                        <a:t>Get</a:t>
                      </a:r>
                    </a:p>
                    <a:p>
                      <a:pPr lvl="0">
                        <a:buNone/>
                      </a:pPr>
                      <a:r>
                        <a:rPr lang="en-US" sz="2000" noProof="1"/>
                        <a:t>GetNext</a:t>
                      </a:r>
                    </a:p>
                    <a:p>
                      <a:pPr lvl="0">
                        <a:buNone/>
                      </a:pPr>
                      <a:r>
                        <a:rPr lang="en-US" sz="2000" noProof="1"/>
                        <a:t>GetBulk</a:t>
                      </a:r>
                    </a:p>
                  </a:txBody>
                  <a:tcPr/>
                </a:tc>
                <a:tc>
                  <a:txBody>
                    <a:bodyPr/>
                    <a:lstStyle/>
                    <a:p>
                      <a:r>
                        <a:rPr lang="fr-FR" sz="2000" dirty="0"/>
                        <a:t>Set</a:t>
                      </a:r>
                    </a:p>
                  </a:txBody>
                  <a:tcPr/>
                </a:tc>
                <a:tc>
                  <a:txBody>
                    <a:bodyPr/>
                    <a:lstStyle/>
                    <a:p>
                      <a:r>
                        <a:rPr lang="fr-FR" sz="2000" dirty="0"/>
                        <a:t>Trap</a:t>
                      </a:r>
                    </a:p>
                    <a:p>
                      <a:pPr lvl="0">
                        <a:buNone/>
                      </a:pPr>
                      <a:r>
                        <a:rPr lang="fr-FR" sz="2000" noProof="1"/>
                        <a:t>Inform</a:t>
                      </a:r>
                    </a:p>
                  </a:txBody>
                  <a:tcPr/>
                </a:tc>
                <a:tc>
                  <a:txBody>
                    <a:bodyPr/>
                    <a:lstStyle/>
                    <a:p>
                      <a:r>
                        <a:rPr lang="fr-FR" sz="2000" noProof="1"/>
                        <a:t>Response </a:t>
                      </a:r>
                    </a:p>
                  </a:txBody>
                  <a:tcPr/>
                </a:tc>
                <a:extLst>
                  <a:ext uri="{0D108BD9-81ED-4DB2-BD59-A6C34878D82A}">
                    <a16:rowId xmlns:a16="http://schemas.microsoft.com/office/drawing/2014/main" val="847233320"/>
                  </a:ext>
                </a:extLst>
              </a:tr>
              <a:tr h="779909">
                <a:tc>
                  <a:txBody>
                    <a:bodyPr/>
                    <a:lstStyle/>
                    <a:p>
                      <a:pPr lvl="0">
                        <a:buNone/>
                      </a:pPr>
                      <a:r>
                        <a:rPr lang="fr-FR" sz="2400" b="1" dirty="0">
                          <a:solidFill>
                            <a:srgbClr val="008080"/>
                          </a:solidFill>
                        </a:rPr>
                        <a:t>Example </a:t>
                      </a:r>
                    </a:p>
                  </a:txBody>
                  <a:tcPr/>
                </a:tc>
                <a:tc>
                  <a:txBody>
                    <a:bodyPr/>
                    <a:lstStyle/>
                    <a:p>
                      <a:pPr lvl="0">
                        <a:buNone/>
                      </a:pPr>
                      <a:r>
                        <a:rPr lang="fr-FR" noProof="1"/>
                        <a:t>What's your current CPU usage?</a:t>
                      </a:r>
                    </a:p>
                  </a:txBody>
                  <a:tcPr/>
                </a:tc>
                <a:tc>
                  <a:txBody>
                    <a:bodyPr/>
                    <a:lstStyle/>
                    <a:p>
                      <a:pPr lvl="0">
                        <a:buNone/>
                      </a:pPr>
                      <a:r>
                        <a:rPr lang="fr-FR" dirty="0"/>
                        <a:t>Change an IP </a:t>
                      </a:r>
                      <a:r>
                        <a:rPr lang="fr-FR" noProof="1"/>
                        <a:t>address</a:t>
                      </a:r>
                      <a:r>
                        <a:rPr lang="fr-FR" dirty="0"/>
                        <a:t> </a:t>
                      </a:r>
                    </a:p>
                  </a:txBody>
                  <a:tcPr/>
                </a:tc>
                <a:tc>
                  <a:txBody>
                    <a:bodyPr/>
                    <a:lstStyle/>
                    <a:p>
                      <a:pPr lvl="0">
                        <a:buNone/>
                      </a:pPr>
                      <a:r>
                        <a:rPr lang="fr-FR" dirty="0"/>
                        <a:t>Interface </a:t>
                      </a:r>
                      <a:r>
                        <a:rPr lang="fr-FR" noProof="1"/>
                        <a:t>going</a:t>
                      </a:r>
                      <a:r>
                        <a:rPr lang="fr-FR" dirty="0"/>
                        <a:t> down </a:t>
                      </a:r>
                    </a:p>
                  </a:txBody>
                  <a:tcPr/>
                </a:tc>
                <a:tc>
                  <a:txBody>
                    <a:bodyPr/>
                    <a:lstStyle/>
                    <a:p>
                      <a:pPr lvl="0">
                        <a:buNone/>
                      </a:pPr>
                      <a:endParaRPr lang="fr-FR" dirty="0"/>
                    </a:p>
                  </a:txBody>
                  <a:tcPr/>
                </a:tc>
                <a:extLst>
                  <a:ext uri="{0D108BD9-81ED-4DB2-BD59-A6C34878D82A}">
                    <a16:rowId xmlns:a16="http://schemas.microsoft.com/office/drawing/2014/main" val="544471895"/>
                  </a:ext>
                </a:extLst>
              </a:tr>
            </a:tbl>
          </a:graphicData>
        </a:graphic>
      </p:graphicFrame>
      <p:pic>
        <p:nvPicPr>
          <p:cNvPr id="6" name="Graphique 6" descr="Envoyer avec un remplissage uni">
            <a:extLst>
              <a:ext uri="{FF2B5EF4-FFF2-40B4-BE49-F238E27FC236}">
                <a16:creationId xmlns:a16="http://schemas.microsoft.com/office/drawing/2014/main" id="{D1660B15-AF20-8417-6D1E-E40880CE86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3383" y="8467"/>
            <a:ext cx="649817" cy="660400"/>
          </a:xfrm>
          <a:prstGeom prst="rect">
            <a:avLst/>
          </a:prstGeom>
        </p:spPr>
      </p:pic>
      <p:sp>
        <p:nvSpPr>
          <p:cNvPr id="7" name="Espace réservé du pied de page 6">
            <a:extLst>
              <a:ext uri="{FF2B5EF4-FFF2-40B4-BE49-F238E27FC236}">
                <a16:creationId xmlns:a16="http://schemas.microsoft.com/office/drawing/2014/main" id="{BC8A80BA-CF6A-38B5-86F2-A0B7BE59FCDF}"/>
              </a:ext>
            </a:extLst>
          </p:cNvPr>
          <p:cNvSpPr>
            <a:spLocks noGrp="1"/>
          </p:cNvSpPr>
          <p:nvPr>
            <p:ph type="ftr" sz="quarter" idx="11"/>
          </p:nvPr>
        </p:nvSpPr>
        <p:spPr/>
        <p:txBody>
          <a:bodyPr/>
          <a:lstStyle/>
          <a:p>
            <a:r>
              <a:rPr lang="fr-FR" sz="1600" b="1" dirty="0">
                <a:solidFill>
                  <a:srgbClr val="008080"/>
                </a:solidFill>
              </a:rPr>
              <a:t>8</a:t>
            </a:r>
          </a:p>
        </p:txBody>
      </p:sp>
    </p:spTree>
    <p:extLst>
      <p:ext uri="{BB962C8B-B14F-4D97-AF65-F5344CB8AC3E}">
        <p14:creationId xmlns:p14="http://schemas.microsoft.com/office/powerpoint/2010/main" val="24029865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2">
      <a:majorFont>
        <a:latin typeface="Bahnschrif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694</Words>
  <Application>Microsoft Office PowerPoint</Application>
  <PresentationFormat>Grand écran</PresentationFormat>
  <Paragraphs>99</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13</vt:i4>
      </vt:variant>
    </vt:vector>
  </HeadingPairs>
  <TitlesOfParts>
    <vt:vector size="19" baseType="lpstr">
      <vt:lpstr>Arial</vt:lpstr>
      <vt:lpstr>Bahnschrift</vt:lpstr>
      <vt:lpstr>Calibri</vt:lpstr>
      <vt:lpstr>Calibri Light</vt:lpstr>
      <vt:lpstr>Thème Office</vt:lpstr>
      <vt:lpstr>Office Theme</vt:lpstr>
      <vt:lpstr>SNMP</vt:lpstr>
      <vt:lpstr>Présentation PowerPoint</vt:lpstr>
      <vt:lpstr>Introduction</vt:lpstr>
      <vt:lpstr>SNMP overview </vt:lpstr>
      <vt:lpstr>Présentation PowerPoint</vt:lpstr>
      <vt:lpstr>SNMP Operations </vt:lpstr>
      <vt:lpstr>     2-The NMS can ask the managed devices for information about their current status</vt:lpstr>
      <vt:lpstr>  3-The NMS can tell the managed devices to change their configuration, for example: change hostname, IP address..</vt:lpstr>
      <vt:lpstr>SNMP messages </vt:lpstr>
      <vt:lpstr>  SNMP &amp; ports</vt:lpstr>
      <vt:lpstr>SNMP versions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hiba tamen</cp:lastModifiedBy>
  <cp:revision>899</cp:revision>
  <dcterms:created xsi:type="dcterms:W3CDTF">2023-03-10T11:41:24Z</dcterms:created>
  <dcterms:modified xsi:type="dcterms:W3CDTF">2023-03-13T17:29:56Z</dcterms:modified>
</cp:coreProperties>
</file>