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57" r:id="rId2"/>
    <p:sldId id="377" r:id="rId3"/>
    <p:sldId id="379" r:id="rId4"/>
    <p:sldId id="380" r:id="rId5"/>
    <p:sldId id="381" r:id="rId6"/>
  </p:sldIdLst>
  <p:sldSz cx="9144000" cy="5143500" type="screen16x9"/>
  <p:notesSz cx="6858000" cy="9144000"/>
  <p:custDataLst>
    <p:tags r:id="rId8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198"/>
    <a:srgbClr val="E52F9B"/>
    <a:srgbClr val="E87071"/>
    <a:srgbClr val="FFAA2D"/>
    <a:srgbClr val="6ED749"/>
    <a:srgbClr val="01C4D9"/>
    <a:srgbClr val="01BBCF"/>
    <a:srgbClr val="01ACBE"/>
    <a:srgbClr val="B5DF1B"/>
    <a:srgbClr val="FF9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71" autoAdjust="0"/>
    <p:restoredTop sz="92993" autoAdjust="0"/>
  </p:normalViewPr>
  <p:slideViewPr>
    <p:cSldViewPr snapToGrid="0">
      <p:cViewPr>
        <p:scale>
          <a:sx n="90" d="100"/>
          <a:sy n="90" d="100"/>
        </p:scale>
        <p:origin x="-594" y="-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137A3-A659-45B4-A19F-C1B005FCD7C6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6CAD-6EE7-44C3-9BDA-506B74854F69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49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532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08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9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21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82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243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4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16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2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291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426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811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98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圆角矩形 1"/>
          <p:cNvSpPr/>
          <p:nvPr/>
        </p:nvSpPr>
        <p:spPr>
          <a:xfrm>
            <a:off x="93519" y="1735281"/>
            <a:ext cx="2712026" cy="397298"/>
          </a:xfrm>
          <a:prstGeom prst="roundRect">
            <a:avLst>
              <a:gd name="adj" fmla="val 4227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b="1" dirty="0">
              <a:solidFill>
                <a:srgbClr val="FFC00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61" name="Flowchart: Decision 78"/>
          <p:cNvSpPr/>
          <p:nvPr/>
        </p:nvSpPr>
        <p:spPr>
          <a:xfrm>
            <a:off x="2859870" y="1935774"/>
            <a:ext cx="945365" cy="921041"/>
          </a:xfrm>
          <a:prstGeom prst="flowChartDecision">
            <a:avLst/>
          </a:prstGeom>
          <a:solidFill>
            <a:srgbClr val="01ACBE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lowchart: Decision 79"/>
          <p:cNvSpPr/>
          <p:nvPr/>
        </p:nvSpPr>
        <p:spPr>
          <a:xfrm>
            <a:off x="2859870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Flowchart: Decision 78"/>
          <p:cNvSpPr/>
          <p:nvPr/>
        </p:nvSpPr>
        <p:spPr>
          <a:xfrm>
            <a:off x="3805235" y="1935774"/>
            <a:ext cx="945365" cy="921041"/>
          </a:xfrm>
          <a:prstGeom prst="flowChartDecision">
            <a:avLst/>
          </a:prstGeom>
          <a:solidFill>
            <a:srgbClr val="E87071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Flowchart: Decision 79"/>
          <p:cNvSpPr/>
          <p:nvPr/>
        </p:nvSpPr>
        <p:spPr>
          <a:xfrm>
            <a:off x="3805235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lowchart: Decision 78"/>
          <p:cNvSpPr/>
          <p:nvPr/>
        </p:nvSpPr>
        <p:spPr>
          <a:xfrm>
            <a:off x="4750600" y="1935774"/>
            <a:ext cx="945365" cy="921041"/>
          </a:xfrm>
          <a:prstGeom prst="flowChartDecision">
            <a:avLst/>
          </a:prstGeom>
          <a:solidFill>
            <a:srgbClr val="663A77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Flowchart: Decision 79"/>
          <p:cNvSpPr/>
          <p:nvPr/>
        </p:nvSpPr>
        <p:spPr>
          <a:xfrm>
            <a:off x="4750600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Flowchart: Decision 78"/>
          <p:cNvSpPr/>
          <p:nvPr/>
        </p:nvSpPr>
        <p:spPr>
          <a:xfrm>
            <a:off x="5695965" y="1935774"/>
            <a:ext cx="945365" cy="921041"/>
          </a:xfrm>
          <a:prstGeom prst="flowChartDecision">
            <a:avLst/>
          </a:prstGeom>
          <a:solidFill>
            <a:srgbClr val="FFB85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Flowchart: Decision 79"/>
          <p:cNvSpPr/>
          <p:nvPr/>
        </p:nvSpPr>
        <p:spPr>
          <a:xfrm>
            <a:off x="5695965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圆角矩形 24"/>
          <p:cNvSpPr/>
          <p:nvPr/>
        </p:nvSpPr>
        <p:spPr>
          <a:xfrm>
            <a:off x="2268265" y="3293286"/>
            <a:ext cx="4872888" cy="748778"/>
          </a:xfrm>
          <a:prstGeom prst="roundRect">
            <a:avLst>
              <a:gd name="adj" fmla="val 4227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2548331" y="3350182"/>
            <a:ext cx="4092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altLang="zh-CN" sz="3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DTP Naskh S En" pitchFamily="2" charset="-78"/>
              </a:rPr>
              <a:t>مصفوفة </a:t>
            </a:r>
            <a:r>
              <a:rPr lang="fr-FR" altLang="zh-CN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DTP Naskh S En" pitchFamily="2" charset="-78"/>
              </a:rPr>
              <a:t>SWOT</a:t>
            </a:r>
            <a:endParaRPr lang="ar-DZ" altLang="zh-CN" sz="3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  <a:cs typeface="DTP Naskh S En" pitchFamily="2" charset="-78"/>
            </a:endParaRPr>
          </a:p>
          <a:p>
            <a:pPr algn="ctr" rtl="1"/>
            <a:endParaRPr lang="zh-CN" altLang="en-US" sz="1400" dirty="0">
              <a:solidFill>
                <a:schemeClr val="accent6">
                  <a:lumMod val="50000"/>
                </a:schemeClr>
              </a:solidFill>
              <a:latin typeface="Andalus" pitchFamily="18" charset="-78"/>
              <a:ea typeface="微软雅黑" pitchFamily="34" charset="-122"/>
              <a:cs typeface="Andalus" pitchFamily="18" charset="-7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2B74C5D-B2E2-4A56-A9A8-5351A9B802E1}"/>
              </a:ext>
            </a:extLst>
          </p:cNvPr>
          <p:cNvSpPr/>
          <p:nvPr/>
        </p:nvSpPr>
        <p:spPr>
          <a:xfrm>
            <a:off x="1954119" y="498764"/>
            <a:ext cx="5229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وزارة </a:t>
            </a: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التـــعـــلـــــيم العـــــالـــــي والبــحـــث العــــلــمـــي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المركز الجامعي عبد الحفيظ </a:t>
            </a:r>
            <a:r>
              <a:rPr kumimoji="0" lang="ar-DZ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بوالصوف</a:t>
            </a: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DZ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بميلة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lvl="0" algn="ctr" defTabSz="914400" rtl="1">
              <a:defRPr/>
            </a:pPr>
            <a:r>
              <a:rPr lang="ar-DZ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تخصص التسويق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7" name="矩形 97"/>
          <p:cNvSpPr/>
          <p:nvPr/>
        </p:nvSpPr>
        <p:spPr>
          <a:xfrm>
            <a:off x="4998028" y="1434917"/>
            <a:ext cx="38352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محاضرة يوم </a:t>
            </a:r>
            <a:r>
              <a:rPr lang="ar-DZ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27</a:t>
            </a:r>
            <a:r>
              <a:rPr lang="ar-DZ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/ 02/ 2024 بعنوان </a:t>
            </a:r>
            <a:r>
              <a:rPr lang="fr-FR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zh-CN" altLang="en-US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8" name="矩形 97"/>
          <p:cNvSpPr/>
          <p:nvPr/>
        </p:nvSpPr>
        <p:spPr>
          <a:xfrm>
            <a:off x="124692" y="1753572"/>
            <a:ext cx="267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تقديم الدكتور </a:t>
            </a:r>
            <a:r>
              <a:rPr lang="fr-FR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DZ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معاذ ميمون </a:t>
            </a:r>
          </a:p>
        </p:txBody>
      </p:sp>
      <p:grpSp>
        <p:nvGrpSpPr>
          <p:cNvPr id="4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6400800" y="3730336"/>
            <a:ext cx="2483427" cy="1278082"/>
            <a:chOff x="4115101" y="1714589"/>
            <a:chExt cx="7175500" cy="4437063"/>
          </a:xfrm>
        </p:grpSpPr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8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9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0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1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2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3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4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5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6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7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8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pic>
        <p:nvPicPr>
          <p:cNvPr id="1026" name="Picture 2" descr="D:\الدورات العلمية\دورة تكوينية كيف تسوّق مشروعك\المحاور\téléchargem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6561" y="145472"/>
            <a:ext cx="967725" cy="1174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55157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501 -0.47407 C -0.47188 -0.46574 -0.46893 -0.45957 -0.46563 -0.45185 C -0.46094 -0.44167 -0.45938 -0.43333 -0.45313 -0.42593 C -0.45191 -0.41914 -0.44445 -0.40617 -0.44063 -0.4037 C -0.43455 -0.3929 -0.42605 -0.37963 -0.41771 -0.37593 C -0.41146 -0.36759 -0.40452 -0.36389 -0.39705 -0.36111 C -0.37917 -0.34537 -0.35261 -0.34167 -0.33334 -0.34074 C -0.27553 -0.33889 -0.21737 -0.33827 -0.15938 -0.33704 C -0.1448 -0.33333 -0.12987 -0.33056 -0.11563 -0.32407 C -0.11112 -0.31883 -0.10521 -0.31605 -0.1 -0.31296 C -0.0948 -0.3037 -0.08959 -0.29444 -0.08438 -0.28519 C -0.08091 -0.27901 -0.07969 -0.27099 -0.07605 -0.26481 C -0.07605 -0.26235 -0.07605 -0.25957 -0.075 -0.25741 C -0.07414 -0.25339 -0.07084 -0.2463 -0.07084 -0.24599 C -0.0698 -0.23889 -0.06997 -0.23827 -0.0677 -0.23148 C -0.06667 -0.22778 -0.06354 -0.22037 -0.06354 -0.22006 C -0.06215 -0.2108 -0.05938 -0.20093 -0.05624 -0.19259 C -0.05435 -0.18765 -0.05018 -0.17778 -0.05018 -0.17747 C -0.04636 -0.15895 -0.03941 -0.14136 -0.03542 -0.12222 C -0.0316 -0.10432 -0.02848 -0.08488 -0.025 -0.06667 C -0.02414 -0.06235 -0.02222 -0.05957 -0.02084 -0.05556 C -0.01789 -0.04506 -0.01406 -0.0358 -0.01041 -0.02593 C -0.00746 -0.01728 -0.00503 -0.00895 5E-6 -1.23457E-7 " pathEditMode="relative" rAng="0" ptsTypes="AAAAAAAAAAAAAAAAAAAAAAA">
                                      <p:cBhvr>
                                        <p:cTn id="16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2370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 -0.42778 C -0.14236 -0.41173 -0.13541 -0.39475 -0.12708 -0.37963 C -0.11684 -0.36111 -0.1052 -0.34815 -0.09375 -0.33333 C -0.08472 -0.3216 -0.07708 -0.30741 -0.06875 -0.29444 C -0.05798 -0.27839 -0.05416 -0.2537 -0.04479 -0.23704 C -0.04253 -0.22531 -0.03923 -0.2179 -0.03437 -0.20926 C -0.02899 -0.1858 -0.01684 -0.16852 -0.00937 -0.1463 C -0.00347 -0.12901 0.00348 -0.1108 0.01042 -0.09444 C 0.01302 -0.07623 0.01355 -0.07593 0.01146 -0.05 C 0.01094 -0.04414 0.0073 -0.03333 0.00625 -0.02778 C 0.00504 -0.0216 0.00452 -0.01543 0.00313 -0.00926 C 0.00087 0.00031 0.00105 -0.00679 -3.61111E-6 -1.23457E-7 " pathEditMode="relative" rAng="0" ptsTypes="AAAAAAAAAAAA">
                                      <p:cBhvr>
                                        <p:cTn id="23" dur="1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2138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1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41 -0.79259 C 0.11475 -0.775 0.11701 -0.75617 0.12187 -0.73889 C 0.13038 -0.70864 0.13836 -0.67809 0.14479 -0.6463 C 0.14739 -0.63364 0.14809 -0.62191 0.15104 -0.60926 C 0.15642 -0.56204 0.14878 -0.61914 0.15833 -0.57438 C 0.1592 -0.57006 0.15868 -0.56574 0.15937 -0.56111 C 0.16007 -0.55586 0.16163 -0.55123 0.1625 -0.5463 C 0.16336 -0.54198 0.16388 -0.53765 0.16458 -0.53333 C 0.16718 -0.51512 0.16875 -0.4966 0.17291 -0.47963 C 0.17552 -0.45278 0.17187 -0.48642 0.17708 -0.45556 C 0.17899 -0.44444 0.17986 -0.43333 0.18229 -0.42222 C 0.18368 -0.40401 0.18437 -0.39414 0.1875 -0.37809 C 0.18958 -0.2963 0.19739 -0.18148 0.15208 -0.12778 C 0.14948 -0.12099 0.14704 -0.11728 0.1427 -0.11481 C 0.13958 -0.10926 0.1375 -0.10617 0.13333 -0.1037 C 0.1243 -0.09167 0.13437 -0.10339 0.12395 -0.0963 C 0.121 -0.09444 0.11857 -0.09074 0.11562 -0.08889 C 0.11458 -0.08827 0.11354 -0.08765 0.1125 -0.08704 C 0.10399 -0.07191 0.11493 -0.08951 0.1052 -0.07963 C 0.10399 -0.07839 0.10329 -0.07531 0.10208 -0.07407 C 0.10017 -0.07222 0.09583 -0.07037 0.09583 -0.07006 C 0.09062 -0.06358 0.08576 -0.06204 0.0802 -0.05556 C 0.06267 -0.03488 0.04218 -0.02377 0.02187 -0.01481 C 0.01493 -0.00648 0.00868 -0.00648 4.16667E-6 -1.23457E-7 " pathEditMode="relative" rAng="0" ptsTypes="AAAAAAAAAAAAAAAAAAAAAAAA">
                                      <p:cBhvr>
                                        <p:cTn id="30" dur="1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" y="3963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5 -0.61852 C 0.16841 -0.59784 0.1698 -0.57593 0.17292 -0.5537 C 0.17778 -0.51914 0.17466 -0.55617 0.17917 -0.51667 C 0.18612 -0.45648 0.17917 -0.4929 0.18855 -0.45 C 0.18994 -0.4216 0.19636 -0.3963 0.19896 -0.36852 C 0.20296 -0.32593 0.20539 -0.28241 0.2073 -0.23889 C 0.20869 -0.20525 0.20903 -0.20833 0.21042 -0.18364 C 0.21112 -0.1713 0.2125 -0.1466 0.2125 -0.1466 C 0.21164 -0.08457 0.21667 0.02315 0.20105 0.09259 C 0.19948 0.10988 0.19705 0.12809 0.19167 0.14259 C 0.18959 0.1571 0.18525 0.17315 0.17813 0.18148 C 0.1724 0.21142 0.154 0.21389 0.13959 0.22377 C 0.12327 0.22284 0.10487 0.23272 0.09063 0.21852 C 0.07969 0.20741 0.0941 0.21698 0.08438 0.21111 C 0.08178 0.20772 0.07848 0.20556 0.07605 0.20185 C 0.0691 0.19167 0.06806 0.17778 0.05938 0.16852 C 0.05434 0.1571 0.04948 0.14537 0.04375 0.13519 C 0.04132 0.12191 0.03577 0.11265 0.03125 0.10185 C 0.02882 0.09599 0.02726 0.0892 0.025 0.08333 C 0.02171 0.07438 0.01893 0.06204 0.01667 0.05185 C 0.0158 0.04815 0.0158 0.04414 0.01459 0.04074 C 0.01198 0.03364 0.01042 0.02593 0.00834 0.01852 C 0.0066 0.01204 0.0033 0.0071 -4.44444E-6 -1.23457E-7 " pathEditMode="relative" rAng="0" ptsTypes="AAAAAAAAAAAAAAAAAAAAAAA">
                                      <p:cBhvr>
                                        <p:cTn id="37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4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3611 L 5E-6 -7.40741E-7 " pathEditMode="relative" rAng="0" ptsTypes="AA">
                                      <p:cBhvr>
                                        <p:cTn id="43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61111E-6 0.03611 L -3.61111E-6 -7.40741E-7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0.03611 L 4.16667E-6 -7.40741E-7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44444E-6 0.03611 L -4.44444E-6 -7.40741E-7 " pathEditMode="relative" rAng="0" ptsTypes="AA">
                                      <p:cBhvr>
                                        <p:cTn id="58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61" grpId="1" animBg="1"/>
      <p:bldP spid="63" grpId="0" animBg="1"/>
      <p:bldP spid="63" grpId="1" animBg="1"/>
      <p:bldP spid="63" grpId="2" animBg="1"/>
      <p:bldP spid="98" grpId="0" animBg="1"/>
      <p:bldP spid="98" grpId="1" animBg="1"/>
      <p:bldP spid="99" grpId="0" animBg="1"/>
      <p:bldP spid="99" grpId="1" animBg="1"/>
      <p:bldP spid="99" grpId="2" animBg="1"/>
      <p:bldP spid="100" grpId="0" animBg="1"/>
      <p:bldP spid="100" grpId="1" animBg="1"/>
      <p:bldP spid="101" grpId="0" animBg="1"/>
      <p:bldP spid="101" grpId="1" animBg="1"/>
      <p:bldP spid="101" grpId="2" animBg="1"/>
      <p:bldP spid="102" grpId="0" animBg="1"/>
      <p:bldP spid="102" grpId="1" animBg="1"/>
      <p:bldP spid="103" grpId="0" animBg="1"/>
      <p:bldP spid="103" grpId="1" animBg="1"/>
      <p:bldP spid="103" grpId="2" animBg="1"/>
      <p:bldP spid="25" grpId="0" animBg="1"/>
      <p:bldP spid="26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"/>
          <p:cNvSpPr/>
          <p:nvPr/>
        </p:nvSpPr>
        <p:spPr>
          <a:xfrm>
            <a:off x="2041451" y="272416"/>
            <a:ext cx="4322391" cy="494625"/>
          </a:xfrm>
          <a:prstGeom prst="roundRect">
            <a:avLst>
              <a:gd name="adj" fmla="val 4227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مستويات الادارة الاستراتيجية</a:t>
            </a:r>
            <a:endParaRPr lang="zh-CN" altLang="en-US" sz="1800" b="1" dirty="0">
              <a:solidFill>
                <a:srgbClr val="7030A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220663"/>
            <a:ext cx="7754937" cy="47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811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25413"/>
            <a:ext cx="7202487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4445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3" y="263525"/>
            <a:ext cx="7735887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37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56" y="829339"/>
            <a:ext cx="8219582" cy="3521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0527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微粒体年度总结计划PPT模版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4395</TotalTime>
  <Words>34</Words>
  <Application>Microsoft Office PowerPoint</Application>
  <PresentationFormat>Affichage à l'écran (16:9)</PresentationFormat>
  <Paragraphs>8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Office 主题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微粒体年度总结计划PPT模版</dc:title>
  <dc:creator>kk</dc:creator>
  <cp:lastModifiedBy>FUJITSU</cp:lastModifiedBy>
  <cp:revision>213</cp:revision>
  <dcterms:created xsi:type="dcterms:W3CDTF">2016-05-26T11:22:18Z</dcterms:created>
  <dcterms:modified xsi:type="dcterms:W3CDTF">2024-05-09T15:51:25Z</dcterms:modified>
</cp:coreProperties>
</file>