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data29.xml" ContentType="application/vnd.openxmlformats-officedocument.drawingml.diagramData+xml"/>
  <Override PartName="/ppt/diagrams/drawing21.xml" ContentType="application/vnd.ms-office.drawingml.diagramDrawing+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ata181.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colors12.xml" ContentType="application/vnd.openxmlformats-officedocument.drawingml.diagramColors+xml"/>
  <Override PartName="/ppt/diagrams/layout20.xml" ContentType="application/vnd.openxmlformats-officedocument.drawingml.diagramLayout+xml"/>
  <Override PartName="/ppt/diagrams/data25.xml" ContentType="application/vnd.openxmlformats-officedocument.drawingml.diagramData+xml"/>
  <Override PartName="/ppt/diagrams/drawing3.xml" ContentType="application/vnd.ms-office.drawingml.diagramDrawing+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diagrams/data10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notesSlides/notesSlide6.xml" ContentType="application/vnd.openxmlformats-officedocument.presentationml.notesSlid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11.xml" ContentType="application/vnd.ms-office.drawingml.diagramDrawing+xml"/>
  <Override PartName="/ppt/diagrams/drawing20.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diagrams/data51.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data27.xml" ContentType="application/vnd.openxmlformats-officedocument.drawingml.diagramData+xml"/>
  <Override PartName="/ppt/diagrams/drawing5.xml" ContentType="application/vnd.ms-office.drawingml.diagramDrawing+xml"/>
  <Override PartName="/ppt/slides/slide28.xml" ContentType="application/vnd.openxmlformats-officedocument.presentationml.slide+xml"/>
  <Override PartName="/ppt/diagrams/colors2.xml" ContentType="application/vnd.openxmlformats-officedocument.drawingml.diagramColors+xml"/>
  <Override PartName="/ppt/notesSlides/notesSlide1.xml" ContentType="application/vnd.openxmlformats-officedocument.presentationml.notesSlide+xml"/>
  <Override PartName="/ppt/diagrams/quickStyle5.xml" ContentType="application/vnd.openxmlformats-officedocument.drawingml.diagramStyle+xml"/>
  <Override PartName="/ppt/diagrams/data16.xml" ContentType="application/vnd.openxmlformats-officedocument.drawingml.diagramData+xml"/>
  <Override PartName="/ppt/diagrams/data81.xml" ContentType="application/vnd.openxmlformats-officedocument.drawingml.diagramData+xml"/>
  <Override PartName="/ppt/diagrams/data161.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121.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data211.xml" ContentType="application/vnd.openxmlformats-officedocument.drawingml.diagramData+xml"/>
  <Override PartName="/ppt/diagrams/drawing1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1"/>
  </p:notesMasterIdLst>
  <p:sldIdLst>
    <p:sldId id="291" r:id="rId2"/>
    <p:sldId id="257" r:id="rId3"/>
    <p:sldId id="258" r:id="rId4"/>
    <p:sldId id="268" r:id="rId5"/>
    <p:sldId id="267" r:id="rId6"/>
    <p:sldId id="265" r:id="rId7"/>
    <p:sldId id="259" r:id="rId8"/>
    <p:sldId id="260"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8" r:id="rId28"/>
    <p:sldId id="289" r:id="rId29"/>
    <p:sldId id="29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9" d="100"/>
          <a:sy n="69" d="100"/>
        </p:scale>
        <p:origin x="-55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1" Type="http://schemas.openxmlformats.org/officeDocument/2006/relationships/image" Target="../media/image7.png"/></Relationships>
</file>

<file path=ppt/diagrams/_rels/data12.xml.rels><?xml version="1.0" encoding="UTF-8" standalone="yes"?>
<Relationships xmlns="http://schemas.openxmlformats.org/package/2006/relationships"><Relationship Id="rId1" Type="http://schemas.openxmlformats.org/officeDocument/2006/relationships/image" Target="../media/image8.png"/></Relationships>
</file>

<file path=ppt/diagrams/_rels/data14.xml.rels><?xml version="1.0" encoding="UTF-8" standalone="yes"?>
<Relationships xmlns="http://schemas.openxmlformats.org/package/2006/relationships"><Relationship Id="rId1" Type="http://schemas.openxmlformats.org/officeDocument/2006/relationships/image" Target="../media/image9.png"/></Relationships>
</file>

<file path=ppt/diagrams/_rels/data17.xml.rels><?xml version="1.0" encoding="UTF-8" standalone="yes"?>
<Relationships xmlns="http://schemas.openxmlformats.org/package/2006/relationships"><Relationship Id="rId1" Type="http://schemas.openxmlformats.org/officeDocument/2006/relationships/image" Target="../media/image10.png"/></Relationships>
</file>

<file path=ppt/diagrams/_rels/data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diagrams/_rels/data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image" Target="../media/image14.png"/></Relationships>
</file>

<file path=ppt/diagrams/_rels/data4.xml.rels><?xml version="1.0" encoding="UTF-8" standalone="yes"?>
<Relationships xmlns="http://schemas.openxmlformats.org/package/2006/relationships"><Relationship Id="rId1" Type="http://schemas.openxmlformats.org/officeDocument/2006/relationships/image" Target="../media/image2.png"/></Relationships>
</file>

<file path=ppt/diagrams/_rels/data6.xml.rels><?xml version="1.0" encoding="UTF-8" standalone="yes"?>
<Relationships xmlns="http://schemas.openxmlformats.org/package/2006/relationships"><Relationship Id="rId1" Type="http://schemas.openxmlformats.org/officeDocument/2006/relationships/image" Target="../media/image4.png"/></Relationships>
</file>

<file path=ppt/diagrams/_rels/data7.xml.rels><?xml version="1.0" encoding="UTF-8" standalone="yes"?>
<Relationships xmlns="http://schemas.openxmlformats.org/package/2006/relationships"><Relationship Id="rId1" Type="http://schemas.openxmlformats.org/officeDocument/2006/relationships/image" Target="../media/image5.png"/></Relationships>
</file>

<file path=ppt/diagrams/_rels/data8.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5DE9C-4DE5-43E2-9F98-27716365488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700C60A-A5BD-4F58-8404-CE0BDB39E4EF}">
      <dgm:prSet/>
      <dgm:spPr/>
      <dgm:t>
        <a:bodyPr/>
        <a:lstStyle/>
        <a:p>
          <a:pPr algn="just" rtl="0"/>
          <a:r>
            <a:rPr lang="fr-FR" dirty="0" smtClean="0"/>
            <a:t>L’algorithme du simplexe recherche la solution optimale en passant d’une base réalisable vers une autre qui </a:t>
          </a:r>
          <a:r>
            <a:rPr lang="fr-FR" i="1" dirty="0" smtClean="0"/>
            <a:t>améliore</a:t>
          </a:r>
          <a:r>
            <a:rPr lang="fr-FR" dirty="0" smtClean="0"/>
            <a:t> la valeur de la fonction objective.</a:t>
          </a:r>
          <a:endParaRPr lang="fr-FR" dirty="0"/>
        </a:p>
      </dgm:t>
    </dgm:pt>
    <dgm:pt modelId="{EE0DD935-1310-446D-A544-B214723FA997}" type="parTrans" cxnId="{30468328-7680-4867-8C58-9DD176C1F57D}">
      <dgm:prSet/>
      <dgm:spPr/>
      <dgm:t>
        <a:bodyPr/>
        <a:lstStyle/>
        <a:p>
          <a:endParaRPr lang="fr-FR"/>
        </a:p>
      </dgm:t>
    </dgm:pt>
    <dgm:pt modelId="{8657B3F2-3D3C-4E14-A6BA-2601ADB320DA}" type="sibTrans" cxnId="{30468328-7680-4867-8C58-9DD176C1F57D}">
      <dgm:prSet/>
      <dgm:spPr/>
      <dgm:t>
        <a:bodyPr/>
        <a:lstStyle/>
        <a:p>
          <a:endParaRPr lang="fr-FR"/>
        </a:p>
      </dgm:t>
    </dgm:pt>
    <dgm:pt modelId="{724BC2C6-4279-4278-8FE6-1BE1B6B6EDCD}">
      <dgm:prSet/>
      <dgm:spPr/>
      <dgm:t>
        <a:bodyPr/>
        <a:lstStyle/>
        <a:p>
          <a:pPr algn="just" rtl="0"/>
          <a:r>
            <a:rPr lang="fr-FR" b="1" i="1" dirty="0" smtClean="0"/>
            <a:t>Base réalisable </a:t>
          </a:r>
          <a:endParaRPr lang="en-GB" dirty="0" smtClean="0"/>
        </a:p>
        <a:p>
          <a:pPr algn="just"/>
          <a:r>
            <a:rPr lang="fr-FR" dirty="0" smtClean="0"/>
            <a:t>Correspondant  aux points extrêmes du polyèdre convexe. Ces dernières sont mise en évidence dans une représentation algébrique particulière du PL, dénommée </a:t>
          </a:r>
          <a:r>
            <a:rPr lang="fr-FR" b="1" dirty="0" smtClean="0"/>
            <a:t>forme standardisée.</a:t>
          </a:r>
          <a:r>
            <a:rPr lang="fr-FR" dirty="0" smtClean="0"/>
            <a:t> </a:t>
          </a:r>
          <a:endParaRPr lang="en-GB" dirty="0"/>
        </a:p>
      </dgm:t>
    </dgm:pt>
    <dgm:pt modelId="{E83F8FAC-B922-4776-AB23-65150C58BEC2}" type="parTrans" cxnId="{A45DB5B9-C3C5-4872-AEFE-9DA3E8FB60E2}">
      <dgm:prSet/>
      <dgm:spPr/>
      <dgm:t>
        <a:bodyPr/>
        <a:lstStyle/>
        <a:p>
          <a:endParaRPr lang="fr-FR"/>
        </a:p>
      </dgm:t>
    </dgm:pt>
    <dgm:pt modelId="{967FE135-248C-410F-A86C-3CF042637968}" type="sibTrans" cxnId="{A45DB5B9-C3C5-4872-AEFE-9DA3E8FB60E2}">
      <dgm:prSet/>
      <dgm:spPr/>
      <dgm:t>
        <a:bodyPr/>
        <a:lstStyle/>
        <a:p>
          <a:endParaRPr lang="fr-FR"/>
        </a:p>
      </dgm:t>
    </dgm:pt>
    <dgm:pt modelId="{7DFB224C-5409-4C9F-A0A6-F5831CB75524}" type="pres">
      <dgm:prSet presAssocID="{4E65DE9C-4DE5-43E2-9F98-27716365488B}" presName="Name0" presStyleCnt="0">
        <dgm:presLayoutVars>
          <dgm:chMax val="7"/>
          <dgm:dir/>
          <dgm:animLvl val="lvl"/>
          <dgm:resizeHandles val="exact"/>
        </dgm:presLayoutVars>
      </dgm:prSet>
      <dgm:spPr/>
      <dgm:t>
        <a:bodyPr/>
        <a:lstStyle/>
        <a:p>
          <a:endParaRPr lang="fr-FR"/>
        </a:p>
      </dgm:t>
    </dgm:pt>
    <dgm:pt modelId="{201FD9E0-51D3-4A14-B79C-A0C4653BEBF9}" type="pres">
      <dgm:prSet presAssocID="{4700C60A-A5BD-4F58-8404-CE0BDB39E4EF}" presName="circle1" presStyleLbl="node1" presStyleIdx="0" presStyleCnt="2"/>
      <dgm:spPr/>
    </dgm:pt>
    <dgm:pt modelId="{01845557-EC56-4E9C-916B-852ECED6A5BA}" type="pres">
      <dgm:prSet presAssocID="{4700C60A-A5BD-4F58-8404-CE0BDB39E4EF}" presName="space" presStyleCnt="0"/>
      <dgm:spPr/>
    </dgm:pt>
    <dgm:pt modelId="{9C8A20F8-89D9-4215-B82E-111C5B9C5909}" type="pres">
      <dgm:prSet presAssocID="{4700C60A-A5BD-4F58-8404-CE0BDB39E4EF}" presName="rect1" presStyleLbl="alignAcc1" presStyleIdx="0" presStyleCnt="2" custLinFactNeighborX="5819" custLinFactNeighborY="3878"/>
      <dgm:spPr/>
      <dgm:t>
        <a:bodyPr/>
        <a:lstStyle/>
        <a:p>
          <a:endParaRPr lang="fr-FR"/>
        </a:p>
      </dgm:t>
    </dgm:pt>
    <dgm:pt modelId="{94D65DBA-29AA-4E1D-892A-4B64D9DAEC4D}" type="pres">
      <dgm:prSet presAssocID="{724BC2C6-4279-4278-8FE6-1BE1B6B6EDCD}" presName="vertSpace2" presStyleLbl="node1" presStyleIdx="0" presStyleCnt="2"/>
      <dgm:spPr/>
    </dgm:pt>
    <dgm:pt modelId="{FDA4BEF9-A015-48B0-A506-48874DD9A241}" type="pres">
      <dgm:prSet presAssocID="{724BC2C6-4279-4278-8FE6-1BE1B6B6EDCD}" presName="circle2" presStyleLbl="node1" presStyleIdx="1" presStyleCnt="2"/>
      <dgm:spPr/>
    </dgm:pt>
    <dgm:pt modelId="{40AF692B-F3E4-4410-8DE7-719AB4CAA9CB}" type="pres">
      <dgm:prSet presAssocID="{724BC2C6-4279-4278-8FE6-1BE1B6B6EDCD}" presName="rect2" presStyleLbl="alignAcc1" presStyleIdx="1" presStyleCnt="2"/>
      <dgm:spPr/>
      <dgm:t>
        <a:bodyPr/>
        <a:lstStyle/>
        <a:p>
          <a:endParaRPr lang="fr-FR"/>
        </a:p>
      </dgm:t>
    </dgm:pt>
    <dgm:pt modelId="{57536F52-E7AA-49FB-968F-6793AE87BF13}" type="pres">
      <dgm:prSet presAssocID="{4700C60A-A5BD-4F58-8404-CE0BDB39E4EF}" presName="rect1ParTxNoCh" presStyleLbl="alignAcc1" presStyleIdx="1" presStyleCnt="2">
        <dgm:presLayoutVars>
          <dgm:chMax val="1"/>
          <dgm:bulletEnabled val="1"/>
        </dgm:presLayoutVars>
      </dgm:prSet>
      <dgm:spPr/>
      <dgm:t>
        <a:bodyPr/>
        <a:lstStyle/>
        <a:p>
          <a:endParaRPr lang="fr-FR"/>
        </a:p>
      </dgm:t>
    </dgm:pt>
    <dgm:pt modelId="{3154F6A1-C975-4887-A5D3-100868EB64BB}" type="pres">
      <dgm:prSet presAssocID="{724BC2C6-4279-4278-8FE6-1BE1B6B6EDCD}" presName="rect2ParTxNoCh" presStyleLbl="alignAcc1" presStyleIdx="1" presStyleCnt="2">
        <dgm:presLayoutVars>
          <dgm:chMax val="1"/>
          <dgm:bulletEnabled val="1"/>
        </dgm:presLayoutVars>
      </dgm:prSet>
      <dgm:spPr/>
      <dgm:t>
        <a:bodyPr/>
        <a:lstStyle/>
        <a:p>
          <a:endParaRPr lang="fr-FR"/>
        </a:p>
      </dgm:t>
    </dgm:pt>
  </dgm:ptLst>
  <dgm:cxnLst>
    <dgm:cxn modelId="{53131F8D-EA56-44F8-80B0-C686D6B0DDE6}" type="presOf" srcId="{4E65DE9C-4DE5-43E2-9F98-27716365488B}" destId="{7DFB224C-5409-4C9F-A0A6-F5831CB75524}" srcOrd="0" destOrd="0" presId="urn:microsoft.com/office/officeart/2005/8/layout/target3"/>
    <dgm:cxn modelId="{D87303FF-3CAE-4461-98BB-2B1523AF520A}" type="presOf" srcId="{724BC2C6-4279-4278-8FE6-1BE1B6B6EDCD}" destId="{40AF692B-F3E4-4410-8DE7-719AB4CAA9CB}" srcOrd="0" destOrd="0" presId="urn:microsoft.com/office/officeart/2005/8/layout/target3"/>
    <dgm:cxn modelId="{D1EDDC06-6388-4B35-B65A-9780033ECE6D}" type="presOf" srcId="{724BC2C6-4279-4278-8FE6-1BE1B6B6EDCD}" destId="{3154F6A1-C975-4887-A5D3-100868EB64BB}" srcOrd="1" destOrd="0" presId="urn:microsoft.com/office/officeart/2005/8/layout/target3"/>
    <dgm:cxn modelId="{42B88073-8AB0-48D9-B353-B4D32CCFBAC8}" type="presOf" srcId="{4700C60A-A5BD-4F58-8404-CE0BDB39E4EF}" destId="{57536F52-E7AA-49FB-968F-6793AE87BF13}" srcOrd="1" destOrd="0" presId="urn:microsoft.com/office/officeart/2005/8/layout/target3"/>
    <dgm:cxn modelId="{F17CFBD4-D7F1-44DF-9455-D9EEC66D626D}" type="presOf" srcId="{4700C60A-A5BD-4F58-8404-CE0BDB39E4EF}" destId="{9C8A20F8-89D9-4215-B82E-111C5B9C5909}" srcOrd="0" destOrd="0" presId="urn:microsoft.com/office/officeart/2005/8/layout/target3"/>
    <dgm:cxn modelId="{30468328-7680-4867-8C58-9DD176C1F57D}" srcId="{4E65DE9C-4DE5-43E2-9F98-27716365488B}" destId="{4700C60A-A5BD-4F58-8404-CE0BDB39E4EF}" srcOrd="0" destOrd="0" parTransId="{EE0DD935-1310-446D-A544-B214723FA997}" sibTransId="{8657B3F2-3D3C-4E14-A6BA-2601ADB320DA}"/>
    <dgm:cxn modelId="{A45DB5B9-C3C5-4872-AEFE-9DA3E8FB60E2}" srcId="{4E65DE9C-4DE5-43E2-9F98-27716365488B}" destId="{724BC2C6-4279-4278-8FE6-1BE1B6B6EDCD}" srcOrd="1" destOrd="0" parTransId="{E83F8FAC-B922-4776-AB23-65150C58BEC2}" sibTransId="{967FE135-248C-410F-A86C-3CF042637968}"/>
    <dgm:cxn modelId="{9154611E-0531-4775-A590-7432CA876A16}" type="presParOf" srcId="{7DFB224C-5409-4C9F-A0A6-F5831CB75524}" destId="{201FD9E0-51D3-4A14-B79C-A0C4653BEBF9}" srcOrd="0" destOrd="0" presId="urn:microsoft.com/office/officeart/2005/8/layout/target3"/>
    <dgm:cxn modelId="{AA5FD6D0-BDD8-4B6A-B151-1DAB8735E651}" type="presParOf" srcId="{7DFB224C-5409-4C9F-A0A6-F5831CB75524}" destId="{01845557-EC56-4E9C-916B-852ECED6A5BA}" srcOrd="1" destOrd="0" presId="urn:microsoft.com/office/officeart/2005/8/layout/target3"/>
    <dgm:cxn modelId="{2ED6CC2C-DFCC-4158-9298-FA5133BC5659}" type="presParOf" srcId="{7DFB224C-5409-4C9F-A0A6-F5831CB75524}" destId="{9C8A20F8-89D9-4215-B82E-111C5B9C5909}" srcOrd="2" destOrd="0" presId="urn:microsoft.com/office/officeart/2005/8/layout/target3"/>
    <dgm:cxn modelId="{B48F3580-B32A-4F69-A0D7-F18B2FEB7FCD}" type="presParOf" srcId="{7DFB224C-5409-4C9F-A0A6-F5831CB75524}" destId="{94D65DBA-29AA-4E1D-892A-4B64D9DAEC4D}" srcOrd="3" destOrd="0" presId="urn:microsoft.com/office/officeart/2005/8/layout/target3"/>
    <dgm:cxn modelId="{D4E1114D-4136-4814-A939-B817D4859082}" type="presParOf" srcId="{7DFB224C-5409-4C9F-A0A6-F5831CB75524}" destId="{FDA4BEF9-A015-48B0-A506-48874DD9A241}" srcOrd="4" destOrd="0" presId="urn:microsoft.com/office/officeart/2005/8/layout/target3"/>
    <dgm:cxn modelId="{82F2F818-B267-4175-9DB6-FA52D6C2CA08}" type="presParOf" srcId="{7DFB224C-5409-4C9F-A0A6-F5831CB75524}" destId="{40AF692B-F3E4-4410-8DE7-719AB4CAA9CB}" srcOrd="5" destOrd="0" presId="urn:microsoft.com/office/officeart/2005/8/layout/target3"/>
    <dgm:cxn modelId="{80BE3166-130F-46D3-95EA-45DE410D700F}" type="presParOf" srcId="{7DFB224C-5409-4C9F-A0A6-F5831CB75524}" destId="{57536F52-E7AA-49FB-968F-6793AE87BF13}" srcOrd="6" destOrd="0" presId="urn:microsoft.com/office/officeart/2005/8/layout/target3"/>
    <dgm:cxn modelId="{19423B13-6177-4056-8FBF-59127C56C707}" type="presParOf" srcId="{7DFB224C-5409-4C9F-A0A6-F5831CB75524}" destId="{3154F6A1-C975-4887-A5D3-100868EB64BB}"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AA913FF-F637-4271-A43C-E290CE0649B4}"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6259A0F-9702-4656-B66F-60967B11555F}">
      <dgm:prSet/>
      <dgm:spPr/>
      <dgm:t>
        <a:bodyPr/>
        <a:lstStyle/>
        <a:p>
          <a:pPr algn="just" rtl="0"/>
          <a:r>
            <a:rPr lang="fr-FR" b="1" i="1" dirty="0" smtClean="0"/>
            <a:t>Le choix de la variable sortante</a:t>
          </a:r>
          <a:r>
            <a:rPr lang="fr-FR" i="1" dirty="0" smtClean="0"/>
            <a:t>. On va augmenter la valeur de x</a:t>
          </a:r>
          <a:r>
            <a:rPr lang="fr-FR" i="1" baseline="-25000" dirty="0" smtClean="0"/>
            <a:t>2</a:t>
          </a:r>
          <a:r>
            <a:rPr lang="fr-FR" i="1" dirty="0" smtClean="0"/>
            <a:t> le plus possible tout en restant dans l’ensemble admissible. On calculons le pivot comme suit:</a:t>
          </a:r>
        </a:p>
        <a:p>
          <a:pPr algn="just" rtl="0"/>
          <a:r>
            <a:rPr lang="fr-FR" i="1" dirty="0" smtClean="0"/>
            <a:t>P</a:t>
          </a:r>
          <a:r>
            <a:rPr lang="fr-FR" i="1" baseline="-25000" dirty="0" smtClean="0"/>
            <a:t>1</a:t>
          </a:r>
          <a:r>
            <a:rPr lang="fr-FR" i="1" dirty="0" smtClean="0"/>
            <a:t>=min (21/2, 12)= 21/2. La variable sortante de la base est x</a:t>
          </a:r>
          <a:r>
            <a:rPr lang="fr-FR" i="1" baseline="-25000" dirty="0" smtClean="0"/>
            <a:t>3</a:t>
          </a:r>
          <a:r>
            <a:rPr lang="fr-FR" i="1" dirty="0" smtClean="0"/>
            <a:t>.</a:t>
          </a:r>
          <a:endParaRPr lang="en-GB" dirty="0"/>
        </a:p>
      </dgm:t>
    </dgm:pt>
    <dgm:pt modelId="{5F4E4025-BF7C-4D03-A1EB-8183ECBFCE70}" type="parTrans" cxnId="{2EC4ED4B-B026-43E3-9632-720D12AA0B4A}">
      <dgm:prSet/>
      <dgm:spPr/>
      <dgm:t>
        <a:bodyPr/>
        <a:lstStyle/>
        <a:p>
          <a:endParaRPr lang="fr-FR"/>
        </a:p>
      </dgm:t>
    </dgm:pt>
    <dgm:pt modelId="{424368B1-8ACC-4B9C-8A19-C2D289FDEB79}" type="sibTrans" cxnId="{2EC4ED4B-B026-43E3-9632-720D12AA0B4A}">
      <dgm:prSet/>
      <dgm:spPr/>
      <dgm:t>
        <a:bodyPr/>
        <a:lstStyle/>
        <a:p>
          <a:endParaRPr lang="fr-FR"/>
        </a:p>
      </dgm:t>
    </dgm:pt>
    <dgm:pt modelId="{C86E3394-CCE7-4631-87CC-702A1AA238FB}">
      <dgm:prSet/>
      <dgm:spPr/>
      <dgm:t>
        <a:bodyPr/>
        <a:lstStyle/>
        <a:p>
          <a:pPr algn="just" rtl="0"/>
          <a:r>
            <a:rPr lang="fr-FR" dirty="0" smtClean="0"/>
            <a:t>la variable sortante ne peux pas apparaitre dans plusieurs équations, car elle est (était) une variable de base. Alors, après </a:t>
          </a:r>
          <a:r>
            <a:rPr lang="fr-FR" dirty="0" err="1" smtClean="0"/>
            <a:t>pivotage</a:t>
          </a:r>
          <a:r>
            <a:rPr lang="fr-FR" dirty="0" smtClean="0"/>
            <a:t> ce qui consiste à faire:</a:t>
          </a:r>
        </a:p>
        <a:p>
          <a:pPr algn="just" rtl="0"/>
          <a:r>
            <a:rPr lang="fr-FR" dirty="0" smtClean="0"/>
            <a:t>L1←1/2L1 et après L2←L2−1/2L1, on obtient le </a:t>
          </a:r>
          <a:r>
            <a:rPr lang="fr-FR" b="1" dirty="0" smtClean="0"/>
            <a:t>système.</a:t>
          </a:r>
          <a:endParaRPr lang="en-GB" dirty="0"/>
        </a:p>
      </dgm:t>
    </dgm:pt>
    <dgm:pt modelId="{9C4513FC-E921-4C0E-AF3D-C29FEE2862EE}" type="parTrans" cxnId="{5EC8D1C9-46BB-4792-BC96-2F019E957030}">
      <dgm:prSet/>
      <dgm:spPr/>
      <dgm:t>
        <a:bodyPr/>
        <a:lstStyle/>
        <a:p>
          <a:endParaRPr lang="fr-FR"/>
        </a:p>
      </dgm:t>
    </dgm:pt>
    <dgm:pt modelId="{014569A4-D140-4F87-A57F-2879AD3D392E}" type="sibTrans" cxnId="{5EC8D1C9-46BB-4792-BC96-2F019E957030}">
      <dgm:prSet/>
      <dgm:spPr/>
      <dgm:t>
        <a:bodyPr/>
        <a:lstStyle/>
        <a:p>
          <a:endParaRPr lang="fr-FR"/>
        </a:p>
      </dgm:t>
    </dgm:pt>
    <dgm:pt modelId="{A3E4256E-3859-4287-9439-DF275DFD3F2B}" type="pres">
      <dgm:prSet presAssocID="{2AA913FF-F637-4271-A43C-E290CE0649B4}" presName="Name0" presStyleCnt="0">
        <dgm:presLayoutVars>
          <dgm:chMax val="7"/>
          <dgm:dir/>
          <dgm:animLvl val="lvl"/>
          <dgm:resizeHandles val="exact"/>
        </dgm:presLayoutVars>
      </dgm:prSet>
      <dgm:spPr/>
      <dgm:t>
        <a:bodyPr/>
        <a:lstStyle/>
        <a:p>
          <a:endParaRPr lang="fr-FR"/>
        </a:p>
      </dgm:t>
    </dgm:pt>
    <dgm:pt modelId="{1D650C34-1AB8-4815-B491-CA765776BE6A}" type="pres">
      <dgm:prSet presAssocID="{F6259A0F-9702-4656-B66F-60967B11555F}" presName="circle1" presStyleLbl="node1" presStyleIdx="0" presStyleCnt="2"/>
      <dgm:spPr/>
    </dgm:pt>
    <dgm:pt modelId="{C7A8EFF3-4161-4129-86C5-F82803D4EDD0}" type="pres">
      <dgm:prSet presAssocID="{F6259A0F-9702-4656-B66F-60967B11555F}" presName="space" presStyleCnt="0"/>
      <dgm:spPr/>
    </dgm:pt>
    <dgm:pt modelId="{D0B137AD-BD10-4972-AC57-5D214AF99865}" type="pres">
      <dgm:prSet presAssocID="{F6259A0F-9702-4656-B66F-60967B11555F}" presName="rect1" presStyleLbl="alignAcc1" presStyleIdx="0" presStyleCnt="2"/>
      <dgm:spPr/>
      <dgm:t>
        <a:bodyPr/>
        <a:lstStyle/>
        <a:p>
          <a:endParaRPr lang="fr-FR"/>
        </a:p>
      </dgm:t>
    </dgm:pt>
    <dgm:pt modelId="{0386A204-FF11-4DDB-8A93-729F54FCE052}" type="pres">
      <dgm:prSet presAssocID="{C86E3394-CCE7-4631-87CC-702A1AA238FB}" presName="vertSpace2" presStyleLbl="node1" presStyleIdx="0" presStyleCnt="2"/>
      <dgm:spPr/>
    </dgm:pt>
    <dgm:pt modelId="{CCB1D9D0-61CE-4462-9A95-BF964BB6F306}" type="pres">
      <dgm:prSet presAssocID="{C86E3394-CCE7-4631-87CC-702A1AA238FB}" presName="circle2" presStyleLbl="node1" presStyleIdx="1" presStyleCnt="2"/>
      <dgm:spPr/>
    </dgm:pt>
    <dgm:pt modelId="{49F6267E-D4E4-4766-A022-B5440FEE0F6B}" type="pres">
      <dgm:prSet presAssocID="{C86E3394-CCE7-4631-87CC-702A1AA238FB}" presName="rect2" presStyleLbl="alignAcc1" presStyleIdx="1" presStyleCnt="2"/>
      <dgm:spPr/>
      <dgm:t>
        <a:bodyPr/>
        <a:lstStyle/>
        <a:p>
          <a:endParaRPr lang="fr-FR"/>
        </a:p>
      </dgm:t>
    </dgm:pt>
    <dgm:pt modelId="{EF3D9F84-1808-4AC0-B858-FD36B9740D0F}" type="pres">
      <dgm:prSet presAssocID="{F6259A0F-9702-4656-B66F-60967B11555F}" presName="rect1ParTxNoCh" presStyleLbl="alignAcc1" presStyleIdx="1" presStyleCnt="2">
        <dgm:presLayoutVars>
          <dgm:chMax val="1"/>
          <dgm:bulletEnabled val="1"/>
        </dgm:presLayoutVars>
      </dgm:prSet>
      <dgm:spPr/>
      <dgm:t>
        <a:bodyPr/>
        <a:lstStyle/>
        <a:p>
          <a:endParaRPr lang="fr-FR"/>
        </a:p>
      </dgm:t>
    </dgm:pt>
    <dgm:pt modelId="{C0514CA1-BB57-4C37-8CF7-D931D93539B9}" type="pres">
      <dgm:prSet presAssocID="{C86E3394-CCE7-4631-87CC-702A1AA238FB}" presName="rect2ParTxNoCh" presStyleLbl="alignAcc1" presStyleIdx="1" presStyleCnt="2">
        <dgm:presLayoutVars>
          <dgm:chMax val="1"/>
          <dgm:bulletEnabled val="1"/>
        </dgm:presLayoutVars>
      </dgm:prSet>
      <dgm:spPr/>
      <dgm:t>
        <a:bodyPr/>
        <a:lstStyle/>
        <a:p>
          <a:endParaRPr lang="fr-FR"/>
        </a:p>
      </dgm:t>
    </dgm:pt>
  </dgm:ptLst>
  <dgm:cxnLst>
    <dgm:cxn modelId="{DEAAE4EE-8D94-4569-B4F2-88128EF3D6AC}" type="presOf" srcId="{F6259A0F-9702-4656-B66F-60967B11555F}" destId="{D0B137AD-BD10-4972-AC57-5D214AF99865}" srcOrd="0" destOrd="0" presId="urn:microsoft.com/office/officeart/2005/8/layout/target3"/>
    <dgm:cxn modelId="{40DFB7D3-E20F-4B80-9C28-0BD3FD0B0700}" type="presOf" srcId="{F6259A0F-9702-4656-B66F-60967B11555F}" destId="{EF3D9F84-1808-4AC0-B858-FD36B9740D0F}" srcOrd="1" destOrd="0" presId="urn:microsoft.com/office/officeart/2005/8/layout/target3"/>
    <dgm:cxn modelId="{482A0206-8C74-4187-BDF6-29070910A8C0}" type="presOf" srcId="{C86E3394-CCE7-4631-87CC-702A1AA238FB}" destId="{C0514CA1-BB57-4C37-8CF7-D931D93539B9}" srcOrd="1" destOrd="0" presId="urn:microsoft.com/office/officeart/2005/8/layout/target3"/>
    <dgm:cxn modelId="{C449EDB7-5152-426C-B805-C1212BD33277}" type="presOf" srcId="{2AA913FF-F637-4271-A43C-E290CE0649B4}" destId="{A3E4256E-3859-4287-9439-DF275DFD3F2B}" srcOrd="0" destOrd="0" presId="urn:microsoft.com/office/officeart/2005/8/layout/target3"/>
    <dgm:cxn modelId="{5EC8D1C9-46BB-4792-BC96-2F019E957030}" srcId="{2AA913FF-F637-4271-A43C-E290CE0649B4}" destId="{C86E3394-CCE7-4631-87CC-702A1AA238FB}" srcOrd="1" destOrd="0" parTransId="{9C4513FC-E921-4C0E-AF3D-C29FEE2862EE}" sibTransId="{014569A4-D140-4F87-A57F-2879AD3D392E}"/>
    <dgm:cxn modelId="{2EC4ED4B-B026-43E3-9632-720D12AA0B4A}" srcId="{2AA913FF-F637-4271-A43C-E290CE0649B4}" destId="{F6259A0F-9702-4656-B66F-60967B11555F}" srcOrd="0" destOrd="0" parTransId="{5F4E4025-BF7C-4D03-A1EB-8183ECBFCE70}" sibTransId="{424368B1-8ACC-4B9C-8A19-C2D289FDEB79}"/>
    <dgm:cxn modelId="{2680EFE7-8E0A-41C9-BA49-3ED21BF72109}" type="presOf" srcId="{C86E3394-CCE7-4631-87CC-702A1AA238FB}" destId="{49F6267E-D4E4-4766-A022-B5440FEE0F6B}" srcOrd="0" destOrd="0" presId="urn:microsoft.com/office/officeart/2005/8/layout/target3"/>
    <dgm:cxn modelId="{15F821C6-AC48-4C53-A19E-B48BCCA5CE33}" type="presParOf" srcId="{A3E4256E-3859-4287-9439-DF275DFD3F2B}" destId="{1D650C34-1AB8-4815-B491-CA765776BE6A}" srcOrd="0" destOrd="0" presId="urn:microsoft.com/office/officeart/2005/8/layout/target3"/>
    <dgm:cxn modelId="{446DF0E1-05A1-4832-9018-330DC76EAF6C}" type="presParOf" srcId="{A3E4256E-3859-4287-9439-DF275DFD3F2B}" destId="{C7A8EFF3-4161-4129-86C5-F82803D4EDD0}" srcOrd="1" destOrd="0" presId="urn:microsoft.com/office/officeart/2005/8/layout/target3"/>
    <dgm:cxn modelId="{8662412E-5389-4360-AA85-2762203EEC73}" type="presParOf" srcId="{A3E4256E-3859-4287-9439-DF275DFD3F2B}" destId="{D0B137AD-BD10-4972-AC57-5D214AF99865}" srcOrd="2" destOrd="0" presId="urn:microsoft.com/office/officeart/2005/8/layout/target3"/>
    <dgm:cxn modelId="{EB0D1A8E-2316-48C4-8C4B-5B91D6274952}" type="presParOf" srcId="{A3E4256E-3859-4287-9439-DF275DFD3F2B}" destId="{0386A204-FF11-4DDB-8A93-729F54FCE052}" srcOrd="3" destOrd="0" presId="urn:microsoft.com/office/officeart/2005/8/layout/target3"/>
    <dgm:cxn modelId="{B7641530-1AC8-4BDE-9BB0-344FF79A1667}" type="presParOf" srcId="{A3E4256E-3859-4287-9439-DF275DFD3F2B}" destId="{CCB1D9D0-61CE-4462-9A95-BF964BB6F306}" srcOrd="4" destOrd="0" presId="urn:microsoft.com/office/officeart/2005/8/layout/target3"/>
    <dgm:cxn modelId="{18036D1D-0CC2-4070-8006-6A2544004E13}" type="presParOf" srcId="{A3E4256E-3859-4287-9439-DF275DFD3F2B}" destId="{49F6267E-D4E4-4766-A022-B5440FEE0F6B}" srcOrd="5" destOrd="0" presId="urn:microsoft.com/office/officeart/2005/8/layout/target3"/>
    <dgm:cxn modelId="{5CE37FEA-D966-41DE-9041-FFB5B9D383FD}" type="presParOf" srcId="{A3E4256E-3859-4287-9439-DF275DFD3F2B}" destId="{EF3D9F84-1808-4AC0-B858-FD36B9740D0F}" srcOrd="6" destOrd="0" presId="urn:microsoft.com/office/officeart/2005/8/layout/target3"/>
    <dgm:cxn modelId="{514B7007-4F7D-432A-80C4-BC37831673AC}" type="presParOf" srcId="{A3E4256E-3859-4287-9439-DF275DFD3F2B}" destId="{C0514CA1-BB57-4C37-8CF7-D931D93539B9}" srcOrd="7"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1.xml><?xml version="1.0" encoding="utf-8"?>
<dgm:dataModel xmlns:dgm="http://schemas.openxmlformats.org/drawingml/2006/diagram" xmlns:a="http://schemas.openxmlformats.org/drawingml/2006/main">
  <dgm:ptLst>
    <dgm:pt modelId="{6388408D-E9EF-4C6F-A5A1-FB70E24F2A4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E7D86B5-0800-461C-A5A2-8E7553F4C2F7}">
      <dgm:prSet custT="1"/>
      <dgm:spPr/>
      <dgm:t>
        <a:bodyPr/>
        <a:lstStyle/>
        <a:p>
          <a:pPr algn="l" rtl="0"/>
          <a:r>
            <a:rPr lang="fr-FR" sz="2800" dirty="0" smtClean="0"/>
            <a:t>Donc en introduisant les variables d’écart x</a:t>
          </a:r>
          <a:r>
            <a:rPr lang="fr-FR" sz="2800" baseline="-25000" dirty="0" smtClean="0"/>
            <a:t>3</a:t>
          </a:r>
          <a:r>
            <a:rPr lang="fr-FR" sz="2800" dirty="0" smtClean="0"/>
            <a:t>, x</a:t>
          </a:r>
          <a:r>
            <a:rPr lang="fr-FR" sz="2800" baseline="-25000" dirty="0" smtClean="0"/>
            <a:t>4</a:t>
          </a:r>
          <a:r>
            <a:rPr lang="fr-FR" sz="2800" dirty="0" smtClean="0"/>
            <a:t> on obtient le programme équivalent :</a:t>
          </a:r>
          <a:endParaRPr lang="en-GB" sz="2800" dirty="0"/>
        </a:p>
      </dgm:t>
    </dgm:pt>
    <dgm:pt modelId="{1C0ACE0A-39AF-4006-9416-DE7BE5ADA089}" type="parTrans" cxnId="{E5DE8FCB-9D3C-4293-8212-7DDAB06C8B74}">
      <dgm:prSet/>
      <dgm:spPr/>
      <dgm:t>
        <a:bodyPr/>
        <a:lstStyle/>
        <a:p>
          <a:endParaRPr lang="fr-FR"/>
        </a:p>
      </dgm:t>
    </dgm:pt>
    <dgm:pt modelId="{4191A138-B2D6-4EDF-AA33-651FD5F1FEE4}" type="sibTrans" cxnId="{E5DE8FCB-9D3C-4293-8212-7DDAB06C8B74}">
      <dgm:prSet/>
      <dgm:spPr/>
      <dgm:t>
        <a:bodyPr/>
        <a:lstStyle/>
        <a:p>
          <a:endParaRPr lang="fr-FR"/>
        </a:p>
      </dgm:t>
    </dgm:pt>
    <mc:AlternateContent xmlns:mc="http://schemas.openxmlformats.org/markup-compatibility/2006" xmlns:a14="http://schemas.microsoft.com/office/drawing/2010/main">
      <mc:Choice Requires="a14">
        <dgm:pt modelId="{F7A33EB6-DAD6-4B28-83A6-D34F0F296426}">
          <dgm:prSet/>
          <dgm:spPr/>
          <dgm:t>
            <a:bodyPr/>
            <a:lstStyle/>
            <a:p>
              <a:pPr rtl="0"/>
              <a:r>
                <a:rPr lang="fr-FR" dirty="0" smtClean="0"/>
                <a:t>Max z = 3x</a:t>
              </a:r>
              <a:r>
                <a:rPr lang="fr-FR" baseline="-25000" dirty="0" smtClean="0"/>
                <a:t>1</a:t>
              </a:r>
              <a:r>
                <a:rPr lang="fr-FR" dirty="0" smtClean="0"/>
                <a:t>+4x</a:t>
              </a:r>
              <a:r>
                <a:rPr lang="fr-FR" baseline="-25000" dirty="0" smtClean="0"/>
                <a:t>2</a:t>
              </a:r>
            </a:p>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+2</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3</m:t>
                            </m:r>
                            <m:r>
                              <a:rPr lang="fr-FR" i="1">
                                <a:latin typeface="Cambria Math" panose="02040503050406030204" pitchFamily="18" charset="0"/>
                              </a:rPr>
                              <m:t> = 21</m:t>
                            </m:r>
                          </m:e>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4</m:t>
                            </m:r>
                            <m:r>
                              <a:rPr lang="fr-FR" i="1">
                                <a:latin typeface="Cambria Math" panose="02040503050406030204" pitchFamily="18" charset="0"/>
                              </a:rPr>
                              <m:t>   = 12</m:t>
                            </m:r>
                          </m:e>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3</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4</m:t>
                            </m:r>
                            <m:r>
                              <a:rPr lang="fr-FR" i="1">
                                <a:latin typeface="Cambria Math" panose="02040503050406030204" pitchFamily="18" charset="0"/>
                              </a:rPr>
                              <m:t>      ≥ 0</m:t>
                            </m:r>
                          </m:e>
                        </m:eqArr>
                      </m:e>
                    </m:d>
                  </m:oMath>
                </m:oMathPara>
              </a14:m>
              <a:endParaRPr lang="en-GB" dirty="0"/>
            </a:p>
          </dgm:t>
        </dgm:pt>
      </mc:Choice>
      <mc:Fallback xmlns="">
        <dgm:pt modelId="{F7A33EB6-DAD6-4B28-83A6-D34F0F296426}">
          <dgm:prSet/>
          <dgm:spPr/>
          <dgm:t>
            <a:bodyPr/>
            <a:lstStyle/>
            <a:p>
              <a:pPr rtl="0"/>
              <a:r>
                <a:rPr lang="fr-FR" dirty="0" smtClean="0"/>
                <a:t>Max z = 3x</a:t>
              </a:r>
              <a:r>
                <a:rPr lang="fr-FR" baseline="-25000" dirty="0" smtClean="0"/>
                <a:t>1</a:t>
              </a:r>
              <a:r>
                <a:rPr lang="fr-FR" dirty="0" smtClean="0"/>
                <a:t>+4x</a:t>
              </a:r>
              <a:r>
                <a:rPr lang="fr-FR" baseline="-25000" dirty="0" smtClean="0"/>
                <a:t>2</a:t>
              </a:r>
            </a:p>
            <a:p>
              <a:pPr rtl="0"/>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𝑥</a:t>
              </a:r>
              <a:r>
                <a:rPr lang="fr-FR" i="0" baseline="-25000">
                  <a:latin typeface="Cambria Math" panose="02040503050406030204" pitchFamily="18" charset="0"/>
                </a:rPr>
                <a:t>1</a:t>
              </a:r>
              <a:r>
                <a:rPr lang="fr-FR" i="0">
                  <a:latin typeface="Cambria Math" panose="02040503050406030204" pitchFamily="18" charset="0"/>
                </a:rPr>
                <a:t>+2𝑥</a:t>
              </a:r>
              <a:r>
                <a:rPr lang="fr-FR" i="0" baseline="-25000">
                  <a:latin typeface="Cambria Math" panose="02040503050406030204" pitchFamily="18" charset="0"/>
                </a:rPr>
                <a:t>2</a:t>
              </a:r>
              <a:r>
                <a:rPr lang="fr-FR" i="0">
                  <a:latin typeface="Cambria Math" panose="02040503050406030204" pitchFamily="18" charset="0"/>
                </a:rPr>
                <a:t>+𝑥</a:t>
              </a:r>
              <a:r>
                <a:rPr lang="fr-FR" i="0" baseline="-25000">
                  <a:latin typeface="Cambria Math" panose="02040503050406030204" pitchFamily="18" charset="0"/>
                </a:rPr>
                <a:t>3</a:t>
              </a:r>
              <a:r>
                <a:rPr lang="fr-FR" i="0">
                  <a:latin typeface="Cambria Math" panose="02040503050406030204" pitchFamily="18" charset="0"/>
                </a:rPr>
                <a:t> = 21@𝑥</a:t>
              </a:r>
              <a:r>
                <a:rPr lang="fr-FR" i="0" baseline="-25000">
                  <a:latin typeface="Cambria Math" panose="02040503050406030204" pitchFamily="18" charset="0"/>
                </a:rPr>
                <a:t>1</a:t>
              </a:r>
              <a:r>
                <a:rPr lang="fr-FR" i="0">
                  <a:latin typeface="Cambria Math" panose="02040503050406030204" pitchFamily="18" charset="0"/>
                </a:rPr>
                <a:t>+𝑥</a:t>
              </a:r>
              <a:r>
                <a:rPr lang="fr-FR" i="0" baseline="-25000">
                  <a:latin typeface="Cambria Math" panose="02040503050406030204" pitchFamily="18" charset="0"/>
                </a:rPr>
                <a:t>2</a:t>
              </a:r>
              <a:r>
                <a:rPr lang="fr-FR" i="0">
                  <a:latin typeface="Cambria Math" panose="02040503050406030204" pitchFamily="18" charset="0"/>
                </a:rPr>
                <a:t>+𝑥</a:t>
              </a:r>
              <a:r>
                <a:rPr lang="fr-FR" i="0" baseline="-25000">
                  <a:latin typeface="Cambria Math" panose="02040503050406030204" pitchFamily="18" charset="0"/>
                </a:rPr>
                <a:t>4</a:t>
              </a:r>
              <a:r>
                <a:rPr lang="fr-FR" i="0">
                  <a:latin typeface="Cambria Math" panose="02040503050406030204" pitchFamily="18" charset="0"/>
                </a:rPr>
                <a:t>   = 12@𝑥</a:t>
              </a:r>
              <a:r>
                <a:rPr lang="fr-FR" i="0" baseline="-25000">
                  <a:latin typeface="Cambria Math" panose="02040503050406030204" pitchFamily="18" charset="0"/>
                </a:rPr>
                <a:t>1</a:t>
              </a:r>
              <a:r>
                <a:rPr lang="fr-FR" i="0">
                  <a:latin typeface="Cambria Math" panose="02040503050406030204" pitchFamily="18" charset="0"/>
                </a:rPr>
                <a:t>, 𝑥</a:t>
              </a:r>
              <a:r>
                <a:rPr lang="fr-FR" i="0" baseline="-25000">
                  <a:latin typeface="Cambria Math" panose="02040503050406030204" pitchFamily="18" charset="0"/>
                </a:rPr>
                <a:t>2</a:t>
              </a:r>
              <a:r>
                <a:rPr lang="fr-FR" i="0">
                  <a:latin typeface="Cambria Math" panose="02040503050406030204" pitchFamily="18" charset="0"/>
                </a:rPr>
                <a:t>, 𝑥</a:t>
              </a:r>
              <a:r>
                <a:rPr lang="fr-FR" i="0" baseline="-25000">
                  <a:latin typeface="Cambria Math" panose="02040503050406030204" pitchFamily="18" charset="0"/>
                </a:rPr>
                <a:t>3</a:t>
              </a:r>
              <a:r>
                <a:rPr lang="fr-FR" i="0">
                  <a:latin typeface="Cambria Math" panose="02040503050406030204" pitchFamily="18" charset="0"/>
                </a:rPr>
                <a:t>, 𝑥</a:t>
              </a:r>
              <a:r>
                <a:rPr lang="fr-FR" i="0" baseline="-25000">
                  <a:latin typeface="Cambria Math" panose="02040503050406030204" pitchFamily="18" charset="0"/>
                </a:rPr>
                <a:t>4</a:t>
              </a:r>
              <a:r>
                <a:rPr lang="fr-FR" i="0">
                  <a:latin typeface="Cambria Math" panose="02040503050406030204" pitchFamily="18" charset="0"/>
                </a:rPr>
                <a:t>      ≥ 0)┤</a:t>
              </a:r>
              <a:endParaRPr lang="en-GB" dirty="0"/>
            </a:p>
          </dgm:t>
        </dgm:pt>
      </mc:Fallback>
    </mc:AlternateContent>
    <dgm:pt modelId="{021B9F4B-6BEB-4DC7-A556-6BA0345BB48F}" type="parTrans" cxnId="{6A36FB62-546C-4015-BF39-A71048B504E1}">
      <dgm:prSet/>
      <dgm:spPr/>
      <dgm:t>
        <a:bodyPr/>
        <a:lstStyle/>
        <a:p>
          <a:endParaRPr lang="fr-FR"/>
        </a:p>
      </dgm:t>
    </dgm:pt>
    <dgm:pt modelId="{3A511547-1318-4F61-9F7B-BCD307D48B3E}" type="sibTrans" cxnId="{6A36FB62-546C-4015-BF39-A71048B504E1}">
      <dgm:prSet/>
      <dgm:spPr/>
      <dgm:t>
        <a:bodyPr/>
        <a:lstStyle/>
        <a:p>
          <a:endParaRPr lang="fr-FR"/>
        </a:p>
      </dgm:t>
    </dgm:pt>
    <dgm:pt modelId="{19707E8E-F5A6-4D88-AE6A-4E651E8AB924}" type="pres">
      <dgm:prSet presAssocID="{6388408D-E9EF-4C6F-A5A1-FB70E24F2A49}" presName="Name0" presStyleCnt="0">
        <dgm:presLayoutVars>
          <dgm:chMax val="7"/>
          <dgm:dir/>
          <dgm:animLvl val="lvl"/>
          <dgm:resizeHandles val="exact"/>
        </dgm:presLayoutVars>
      </dgm:prSet>
      <dgm:spPr/>
      <dgm:t>
        <a:bodyPr/>
        <a:lstStyle/>
        <a:p>
          <a:endParaRPr lang="fr-FR"/>
        </a:p>
      </dgm:t>
    </dgm:pt>
    <dgm:pt modelId="{51C0F270-7DD8-49E4-9616-5E0711783B34}" type="pres">
      <dgm:prSet presAssocID="{FE7D86B5-0800-461C-A5A2-8E7553F4C2F7}" presName="circle1" presStyleLbl="node1" presStyleIdx="0" presStyleCnt="2"/>
      <dgm:spPr/>
      <dgm:t>
        <a:bodyPr/>
        <a:lstStyle/>
        <a:p>
          <a:endParaRPr lang="fr-FR"/>
        </a:p>
      </dgm:t>
    </dgm:pt>
    <dgm:pt modelId="{DF9555A9-C2F6-4B37-A6AD-7DD8C5686F3C}" type="pres">
      <dgm:prSet presAssocID="{FE7D86B5-0800-461C-A5A2-8E7553F4C2F7}" presName="space" presStyleCnt="0"/>
      <dgm:spPr/>
      <dgm:t>
        <a:bodyPr/>
        <a:lstStyle/>
        <a:p>
          <a:endParaRPr lang="fr-FR"/>
        </a:p>
      </dgm:t>
    </dgm:pt>
    <dgm:pt modelId="{E2B1D6CF-3131-4CF1-BDD9-FFFD8DFC99DC}" type="pres">
      <dgm:prSet presAssocID="{FE7D86B5-0800-461C-A5A2-8E7553F4C2F7}" presName="rect1" presStyleLbl="alignAcc1" presStyleIdx="0" presStyleCnt="2"/>
      <dgm:spPr/>
      <dgm:t>
        <a:bodyPr/>
        <a:lstStyle/>
        <a:p>
          <a:endParaRPr lang="fr-FR"/>
        </a:p>
      </dgm:t>
    </dgm:pt>
    <dgm:pt modelId="{4E6EB4DA-B086-4E60-8E85-51651B889294}" type="pres">
      <dgm:prSet presAssocID="{F7A33EB6-DAD6-4B28-83A6-D34F0F296426}" presName="vertSpace2" presStyleLbl="node1" presStyleIdx="0" presStyleCnt="2"/>
      <dgm:spPr/>
      <dgm:t>
        <a:bodyPr/>
        <a:lstStyle/>
        <a:p>
          <a:endParaRPr lang="fr-FR"/>
        </a:p>
      </dgm:t>
    </dgm:pt>
    <dgm:pt modelId="{4826A5D8-2077-426D-AACB-D6414870CFDC}" type="pres">
      <dgm:prSet presAssocID="{F7A33EB6-DAD6-4B28-83A6-D34F0F296426}" presName="circle2" presStyleLbl="node1" presStyleIdx="1" presStyleCnt="2"/>
      <dgm:spPr/>
      <dgm:t>
        <a:bodyPr/>
        <a:lstStyle/>
        <a:p>
          <a:endParaRPr lang="fr-FR"/>
        </a:p>
      </dgm:t>
    </dgm:pt>
    <dgm:pt modelId="{440617D0-45F8-4190-A92C-0D9BF59202FA}" type="pres">
      <dgm:prSet presAssocID="{F7A33EB6-DAD6-4B28-83A6-D34F0F296426}" presName="rect2" presStyleLbl="alignAcc1" presStyleIdx="1" presStyleCnt="2"/>
      <dgm:spPr/>
      <dgm:t>
        <a:bodyPr/>
        <a:lstStyle/>
        <a:p>
          <a:endParaRPr lang="fr-FR"/>
        </a:p>
      </dgm:t>
    </dgm:pt>
    <dgm:pt modelId="{794FC591-C4D6-4EF7-92AD-B871ED6908E2}" type="pres">
      <dgm:prSet presAssocID="{FE7D86B5-0800-461C-A5A2-8E7553F4C2F7}" presName="rect1ParTxNoCh" presStyleLbl="alignAcc1" presStyleIdx="1" presStyleCnt="2">
        <dgm:presLayoutVars>
          <dgm:chMax val="1"/>
          <dgm:bulletEnabled val="1"/>
        </dgm:presLayoutVars>
      </dgm:prSet>
      <dgm:spPr/>
      <dgm:t>
        <a:bodyPr/>
        <a:lstStyle/>
        <a:p>
          <a:endParaRPr lang="fr-FR"/>
        </a:p>
      </dgm:t>
    </dgm:pt>
    <dgm:pt modelId="{2B3B572F-C626-48D1-AB19-A99B8CC593BB}" type="pres">
      <dgm:prSet presAssocID="{F7A33EB6-DAD6-4B28-83A6-D34F0F296426}" presName="rect2ParTxNoCh" presStyleLbl="alignAcc1" presStyleIdx="1" presStyleCnt="2">
        <dgm:presLayoutVars>
          <dgm:chMax val="1"/>
          <dgm:bulletEnabled val="1"/>
        </dgm:presLayoutVars>
      </dgm:prSet>
      <dgm:spPr/>
      <dgm:t>
        <a:bodyPr/>
        <a:lstStyle/>
        <a:p>
          <a:endParaRPr lang="fr-FR"/>
        </a:p>
      </dgm:t>
    </dgm:pt>
  </dgm:ptLst>
  <dgm:cxnLst>
    <dgm:cxn modelId="{E5DE8FCB-9D3C-4293-8212-7DDAB06C8B74}" srcId="{6388408D-E9EF-4C6F-A5A1-FB70E24F2A49}" destId="{FE7D86B5-0800-461C-A5A2-8E7553F4C2F7}" srcOrd="0" destOrd="0" parTransId="{1C0ACE0A-39AF-4006-9416-DE7BE5ADA089}" sibTransId="{4191A138-B2D6-4EDF-AA33-651FD5F1FEE4}"/>
    <dgm:cxn modelId="{2AFC7D95-1981-4B75-A847-6DA3CF64A29B}" type="presOf" srcId="{F7A33EB6-DAD6-4B28-83A6-D34F0F296426}" destId="{440617D0-45F8-4190-A92C-0D9BF59202FA}" srcOrd="0" destOrd="0" presId="urn:microsoft.com/office/officeart/2005/8/layout/target3"/>
    <dgm:cxn modelId="{5812EB00-EDB2-4185-A189-5F2FF6EE18DC}" type="presOf" srcId="{F7A33EB6-DAD6-4B28-83A6-D34F0F296426}" destId="{2B3B572F-C626-48D1-AB19-A99B8CC593BB}" srcOrd="1" destOrd="0" presId="urn:microsoft.com/office/officeart/2005/8/layout/target3"/>
    <dgm:cxn modelId="{016BE96E-31F6-4CE9-8FBA-D1E0B1DACBBE}" type="presOf" srcId="{FE7D86B5-0800-461C-A5A2-8E7553F4C2F7}" destId="{794FC591-C4D6-4EF7-92AD-B871ED6908E2}" srcOrd="1" destOrd="0" presId="urn:microsoft.com/office/officeart/2005/8/layout/target3"/>
    <dgm:cxn modelId="{A6F0BC05-A4E2-41EF-B74D-F9032624420D}" type="presOf" srcId="{6388408D-E9EF-4C6F-A5A1-FB70E24F2A49}" destId="{19707E8E-F5A6-4D88-AE6A-4E651E8AB924}" srcOrd="0" destOrd="0" presId="urn:microsoft.com/office/officeart/2005/8/layout/target3"/>
    <dgm:cxn modelId="{E03F84FA-907F-4537-B632-927AF8820B62}" type="presOf" srcId="{FE7D86B5-0800-461C-A5A2-8E7553F4C2F7}" destId="{E2B1D6CF-3131-4CF1-BDD9-FFFD8DFC99DC}" srcOrd="0" destOrd="0" presId="urn:microsoft.com/office/officeart/2005/8/layout/target3"/>
    <dgm:cxn modelId="{6A36FB62-546C-4015-BF39-A71048B504E1}" srcId="{6388408D-E9EF-4C6F-A5A1-FB70E24F2A49}" destId="{F7A33EB6-DAD6-4B28-83A6-D34F0F296426}" srcOrd="1" destOrd="0" parTransId="{021B9F4B-6BEB-4DC7-A556-6BA0345BB48F}" sibTransId="{3A511547-1318-4F61-9F7B-BCD307D48B3E}"/>
    <dgm:cxn modelId="{EF7428D9-BFFA-4F9F-9767-0857352E4A42}" type="presParOf" srcId="{19707E8E-F5A6-4D88-AE6A-4E651E8AB924}" destId="{51C0F270-7DD8-49E4-9616-5E0711783B34}" srcOrd="0" destOrd="0" presId="urn:microsoft.com/office/officeart/2005/8/layout/target3"/>
    <dgm:cxn modelId="{80E55A5C-54CC-463D-822F-58772AD9830B}" type="presParOf" srcId="{19707E8E-F5A6-4D88-AE6A-4E651E8AB924}" destId="{DF9555A9-C2F6-4B37-A6AD-7DD8C5686F3C}" srcOrd="1" destOrd="0" presId="urn:microsoft.com/office/officeart/2005/8/layout/target3"/>
    <dgm:cxn modelId="{B00A6CA5-68A2-439E-BE6B-E7FC433DF4AD}" type="presParOf" srcId="{19707E8E-F5A6-4D88-AE6A-4E651E8AB924}" destId="{E2B1D6CF-3131-4CF1-BDD9-FFFD8DFC99DC}" srcOrd="2" destOrd="0" presId="urn:microsoft.com/office/officeart/2005/8/layout/target3"/>
    <dgm:cxn modelId="{D8B3F7D0-213D-4009-85CE-A2FA279DD9C0}" type="presParOf" srcId="{19707E8E-F5A6-4D88-AE6A-4E651E8AB924}" destId="{4E6EB4DA-B086-4E60-8E85-51651B889294}" srcOrd="3" destOrd="0" presId="urn:microsoft.com/office/officeart/2005/8/layout/target3"/>
    <dgm:cxn modelId="{886281E9-B6BA-48F6-8E0D-7083DD772BFA}" type="presParOf" srcId="{19707E8E-F5A6-4D88-AE6A-4E651E8AB924}" destId="{4826A5D8-2077-426D-AACB-D6414870CFDC}" srcOrd="4" destOrd="0" presId="urn:microsoft.com/office/officeart/2005/8/layout/target3"/>
    <dgm:cxn modelId="{DAD0FDA0-A365-436E-BB70-019AA8F5B031}" type="presParOf" srcId="{19707E8E-F5A6-4D88-AE6A-4E651E8AB924}" destId="{440617D0-45F8-4190-A92C-0D9BF59202FA}" srcOrd="5" destOrd="0" presId="urn:microsoft.com/office/officeart/2005/8/layout/target3"/>
    <dgm:cxn modelId="{EF632624-8B24-4F05-8E93-0049A0D44203}" type="presParOf" srcId="{19707E8E-F5A6-4D88-AE6A-4E651E8AB924}" destId="{794FC591-C4D6-4EF7-92AD-B871ED6908E2}" srcOrd="6" destOrd="0" presId="urn:microsoft.com/office/officeart/2005/8/layout/target3"/>
    <dgm:cxn modelId="{1396D259-8E2B-4824-A678-FDE0F544C9A6}" type="presParOf" srcId="{19707E8E-F5A6-4D88-AE6A-4E651E8AB924}" destId="{2B3B572F-C626-48D1-AB19-A99B8CC593BB}"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6E9CD4C-1F0F-47B4-A408-85A29DF28BF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C2EDD826-BCA0-4CA3-B6ED-67B6E64AA788}">
      <dgm:prSet/>
      <dgm:spPr>
        <a:blipFill>
          <a:blip xmlns:r="http://schemas.openxmlformats.org/officeDocument/2006/relationships" r:embed="rId1"/>
          <a:stretch>
            <a:fillRect/>
          </a:stretch>
        </a:blipFill>
      </dgm:spPr>
      <dgm:t>
        <a:bodyPr/>
        <a:lstStyle/>
        <a:p>
          <a:r>
            <a:rPr lang="en-GB">
              <a:noFill/>
            </a:rPr>
            <a:t> </a:t>
          </a:r>
        </a:p>
      </dgm:t>
    </dgm:pt>
    <dgm:pt modelId="{F825B94B-222A-457D-B10C-82D62132F6E2}" type="parTrans" cxnId="{C7A2D1FB-F3AC-4C93-8413-41AFAD3E1CCE}">
      <dgm:prSet/>
      <dgm:spPr/>
      <dgm:t>
        <a:bodyPr/>
        <a:lstStyle/>
        <a:p>
          <a:endParaRPr lang="fr-FR"/>
        </a:p>
      </dgm:t>
    </dgm:pt>
    <dgm:pt modelId="{6A5F73F2-90A7-4E1B-9755-04D31070BCF1}" type="sibTrans" cxnId="{C7A2D1FB-F3AC-4C93-8413-41AFAD3E1CCE}">
      <dgm:prSet/>
      <dgm:spPr/>
      <dgm:t>
        <a:bodyPr/>
        <a:lstStyle/>
        <a:p>
          <a:endParaRPr lang="fr-FR"/>
        </a:p>
      </dgm:t>
    </dgm:pt>
    <dgm:pt modelId="{76C2A1B6-64BE-43BA-851C-AD20479B2A7D}">
      <dgm:prSet custT="1"/>
      <dgm:spPr/>
      <dgm:t>
        <a:bodyPr/>
        <a:lstStyle/>
        <a:p>
          <a:pPr algn="l" rtl="0"/>
          <a:r>
            <a:rPr lang="fr-FR" sz="2800" dirty="0" smtClean="0"/>
            <a:t>B’={2, 4} est bien un ensemble de base et la solution de base associée x1 =0, x2 = 21/2, x3 =0, x4 =3/2 est admissible.</a:t>
          </a:r>
          <a:endParaRPr lang="en-GB" sz="2800" dirty="0"/>
        </a:p>
      </dgm:t>
    </dgm:pt>
    <dgm:pt modelId="{4A45EFD8-9F17-40AA-8723-C167E2327001}" type="parTrans" cxnId="{71348419-FF89-43CA-A7D0-370D3D9AA56C}">
      <dgm:prSet/>
      <dgm:spPr/>
      <dgm:t>
        <a:bodyPr/>
        <a:lstStyle/>
        <a:p>
          <a:endParaRPr lang="fr-FR"/>
        </a:p>
      </dgm:t>
    </dgm:pt>
    <dgm:pt modelId="{3B85C8A8-3C04-4A18-A3CE-DC34BB3621B1}" type="sibTrans" cxnId="{71348419-FF89-43CA-A7D0-370D3D9AA56C}">
      <dgm:prSet/>
      <dgm:spPr/>
      <dgm:t>
        <a:bodyPr/>
        <a:lstStyle/>
        <a:p>
          <a:endParaRPr lang="fr-FR"/>
        </a:p>
      </dgm:t>
    </dgm:pt>
    <dgm:pt modelId="{025C81E4-B59B-484D-AFE8-FB3E23FD3539}" type="pres">
      <dgm:prSet presAssocID="{86E9CD4C-1F0F-47B4-A408-85A29DF28BF1}" presName="Name0" presStyleCnt="0">
        <dgm:presLayoutVars>
          <dgm:chMax val="7"/>
          <dgm:dir/>
          <dgm:animLvl val="lvl"/>
          <dgm:resizeHandles val="exact"/>
        </dgm:presLayoutVars>
      </dgm:prSet>
      <dgm:spPr/>
      <dgm:t>
        <a:bodyPr/>
        <a:lstStyle/>
        <a:p>
          <a:endParaRPr lang="en-US"/>
        </a:p>
      </dgm:t>
    </dgm:pt>
    <dgm:pt modelId="{3F277FD6-ECCC-41DE-B4E0-F225A4A3A2BD}" type="pres">
      <dgm:prSet presAssocID="{C2EDD826-BCA0-4CA3-B6ED-67B6E64AA788}" presName="circle1" presStyleLbl="node1" presStyleIdx="0" presStyleCnt="2"/>
      <dgm:spPr/>
    </dgm:pt>
    <dgm:pt modelId="{CE997F9E-9D90-4F2B-A0E2-4392942017A9}" type="pres">
      <dgm:prSet presAssocID="{C2EDD826-BCA0-4CA3-B6ED-67B6E64AA788}" presName="space" presStyleCnt="0"/>
      <dgm:spPr/>
    </dgm:pt>
    <dgm:pt modelId="{8BA000E3-299B-4B10-ABCB-8BA2B4C5E236}" type="pres">
      <dgm:prSet presAssocID="{C2EDD826-BCA0-4CA3-B6ED-67B6E64AA788}" presName="rect1" presStyleLbl="alignAcc1" presStyleIdx="0" presStyleCnt="2"/>
      <dgm:spPr/>
      <dgm:t>
        <a:bodyPr/>
        <a:lstStyle/>
        <a:p>
          <a:endParaRPr lang="en-US"/>
        </a:p>
      </dgm:t>
    </dgm:pt>
    <dgm:pt modelId="{671D0458-C836-4EDA-A5BF-3E2F734923B7}" type="pres">
      <dgm:prSet presAssocID="{76C2A1B6-64BE-43BA-851C-AD20479B2A7D}" presName="vertSpace2" presStyleLbl="node1" presStyleIdx="0" presStyleCnt="2"/>
      <dgm:spPr/>
    </dgm:pt>
    <dgm:pt modelId="{CECFF272-A5A1-4063-82C9-63A1DD4B70CC}" type="pres">
      <dgm:prSet presAssocID="{76C2A1B6-64BE-43BA-851C-AD20479B2A7D}" presName="circle2" presStyleLbl="node1" presStyleIdx="1" presStyleCnt="2"/>
      <dgm:spPr/>
    </dgm:pt>
    <dgm:pt modelId="{08BE1BE2-6AFF-431C-A620-D3FC7C36F5AA}" type="pres">
      <dgm:prSet presAssocID="{76C2A1B6-64BE-43BA-851C-AD20479B2A7D}" presName="rect2" presStyleLbl="alignAcc1" presStyleIdx="1" presStyleCnt="2"/>
      <dgm:spPr/>
      <dgm:t>
        <a:bodyPr/>
        <a:lstStyle/>
        <a:p>
          <a:endParaRPr lang="en-US"/>
        </a:p>
      </dgm:t>
    </dgm:pt>
    <dgm:pt modelId="{3D52DB8D-02F5-4C55-820E-B2B3BFCBBFAF}" type="pres">
      <dgm:prSet presAssocID="{C2EDD826-BCA0-4CA3-B6ED-67B6E64AA788}" presName="rect1ParTxNoCh" presStyleLbl="alignAcc1" presStyleIdx="1" presStyleCnt="2">
        <dgm:presLayoutVars>
          <dgm:chMax val="1"/>
          <dgm:bulletEnabled val="1"/>
        </dgm:presLayoutVars>
      </dgm:prSet>
      <dgm:spPr/>
      <dgm:t>
        <a:bodyPr/>
        <a:lstStyle/>
        <a:p>
          <a:endParaRPr lang="en-US"/>
        </a:p>
      </dgm:t>
    </dgm:pt>
    <dgm:pt modelId="{42821D5B-6438-460A-A2C3-4FCDB9CAFA52}" type="pres">
      <dgm:prSet presAssocID="{76C2A1B6-64BE-43BA-851C-AD20479B2A7D}" presName="rect2ParTxNoCh" presStyleLbl="alignAcc1" presStyleIdx="1" presStyleCnt="2">
        <dgm:presLayoutVars>
          <dgm:chMax val="1"/>
          <dgm:bulletEnabled val="1"/>
        </dgm:presLayoutVars>
      </dgm:prSet>
      <dgm:spPr/>
      <dgm:t>
        <a:bodyPr/>
        <a:lstStyle/>
        <a:p>
          <a:endParaRPr lang="en-US"/>
        </a:p>
      </dgm:t>
    </dgm:pt>
  </dgm:ptLst>
  <dgm:cxnLst>
    <dgm:cxn modelId="{C7A2D1FB-F3AC-4C93-8413-41AFAD3E1CCE}" srcId="{86E9CD4C-1F0F-47B4-A408-85A29DF28BF1}" destId="{C2EDD826-BCA0-4CA3-B6ED-67B6E64AA788}" srcOrd="0" destOrd="0" parTransId="{F825B94B-222A-457D-B10C-82D62132F6E2}" sibTransId="{6A5F73F2-90A7-4E1B-9755-04D31070BCF1}"/>
    <dgm:cxn modelId="{3231388A-E7C8-48C9-A5CF-A6A214F74645}" type="presOf" srcId="{C2EDD826-BCA0-4CA3-B6ED-67B6E64AA788}" destId="{3D52DB8D-02F5-4C55-820E-B2B3BFCBBFAF}" srcOrd="1" destOrd="0" presId="urn:microsoft.com/office/officeart/2005/8/layout/target3"/>
    <dgm:cxn modelId="{AE83AB36-BCAA-4C75-9457-8B9E0C8AC049}" type="presOf" srcId="{76C2A1B6-64BE-43BA-851C-AD20479B2A7D}" destId="{08BE1BE2-6AFF-431C-A620-D3FC7C36F5AA}" srcOrd="0" destOrd="0" presId="urn:microsoft.com/office/officeart/2005/8/layout/target3"/>
    <dgm:cxn modelId="{71348419-FF89-43CA-A7D0-370D3D9AA56C}" srcId="{86E9CD4C-1F0F-47B4-A408-85A29DF28BF1}" destId="{76C2A1B6-64BE-43BA-851C-AD20479B2A7D}" srcOrd="1" destOrd="0" parTransId="{4A45EFD8-9F17-40AA-8723-C167E2327001}" sibTransId="{3B85C8A8-3C04-4A18-A3CE-DC34BB3621B1}"/>
    <dgm:cxn modelId="{CA9A6D57-E407-42E9-83C4-6656D9D3A60A}" type="presOf" srcId="{C2EDD826-BCA0-4CA3-B6ED-67B6E64AA788}" destId="{8BA000E3-299B-4B10-ABCB-8BA2B4C5E236}" srcOrd="0" destOrd="0" presId="urn:microsoft.com/office/officeart/2005/8/layout/target3"/>
    <dgm:cxn modelId="{D152E324-3F6D-4D23-B168-DED2B27B5EA4}" type="presOf" srcId="{76C2A1B6-64BE-43BA-851C-AD20479B2A7D}" destId="{42821D5B-6438-460A-A2C3-4FCDB9CAFA52}" srcOrd="1" destOrd="0" presId="urn:microsoft.com/office/officeart/2005/8/layout/target3"/>
    <dgm:cxn modelId="{E3A8B6E0-A7AF-4891-B43D-7FF42E7891ED}" type="presOf" srcId="{86E9CD4C-1F0F-47B4-A408-85A29DF28BF1}" destId="{025C81E4-B59B-484D-AFE8-FB3E23FD3539}" srcOrd="0" destOrd="0" presId="urn:microsoft.com/office/officeart/2005/8/layout/target3"/>
    <dgm:cxn modelId="{98F2B209-AC7B-4BCF-8881-A88E83865C54}" type="presParOf" srcId="{025C81E4-B59B-484D-AFE8-FB3E23FD3539}" destId="{3F277FD6-ECCC-41DE-B4E0-F225A4A3A2BD}" srcOrd="0" destOrd="0" presId="urn:microsoft.com/office/officeart/2005/8/layout/target3"/>
    <dgm:cxn modelId="{0E18C481-3891-448B-8A2C-25358E58E99A}" type="presParOf" srcId="{025C81E4-B59B-484D-AFE8-FB3E23FD3539}" destId="{CE997F9E-9D90-4F2B-A0E2-4392942017A9}" srcOrd="1" destOrd="0" presId="urn:microsoft.com/office/officeart/2005/8/layout/target3"/>
    <dgm:cxn modelId="{604052E8-35E4-4C9C-9B1C-99B9EFC0BE1F}" type="presParOf" srcId="{025C81E4-B59B-484D-AFE8-FB3E23FD3539}" destId="{8BA000E3-299B-4B10-ABCB-8BA2B4C5E236}" srcOrd="2" destOrd="0" presId="urn:microsoft.com/office/officeart/2005/8/layout/target3"/>
    <dgm:cxn modelId="{41E2689B-82E8-4DBE-88F8-C6AC493B8227}" type="presParOf" srcId="{025C81E4-B59B-484D-AFE8-FB3E23FD3539}" destId="{671D0458-C836-4EDA-A5BF-3E2F734923B7}" srcOrd="3" destOrd="0" presId="urn:microsoft.com/office/officeart/2005/8/layout/target3"/>
    <dgm:cxn modelId="{D70626B9-53E6-4095-9961-639AFCFC1001}" type="presParOf" srcId="{025C81E4-B59B-484D-AFE8-FB3E23FD3539}" destId="{CECFF272-A5A1-4063-82C9-63A1DD4B70CC}" srcOrd="4" destOrd="0" presId="urn:microsoft.com/office/officeart/2005/8/layout/target3"/>
    <dgm:cxn modelId="{E81ADDBA-9BB4-4569-A9D5-07D9825FF7FB}" type="presParOf" srcId="{025C81E4-B59B-484D-AFE8-FB3E23FD3539}" destId="{08BE1BE2-6AFF-431C-A620-D3FC7C36F5AA}" srcOrd="5" destOrd="0" presId="urn:microsoft.com/office/officeart/2005/8/layout/target3"/>
    <dgm:cxn modelId="{A4B89593-3FAC-445C-BBAB-47183782507A}" type="presParOf" srcId="{025C81E4-B59B-484D-AFE8-FB3E23FD3539}" destId="{3D52DB8D-02F5-4C55-820E-B2B3BFCBBFAF}" srcOrd="6" destOrd="0" presId="urn:microsoft.com/office/officeart/2005/8/layout/target3"/>
    <dgm:cxn modelId="{1E242790-FD86-46A2-BD05-A47C6ACD01D4}" type="presParOf" srcId="{025C81E4-B59B-484D-AFE8-FB3E23FD3539}" destId="{42821D5B-6438-460A-A2C3-4FCDB9CAFA52}"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1E7343B-D6E2-41F5-963E-9F65574570DC}"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C59440C-77DD-4B8B-8D91-E7070577BFB3}">
      <dgm:prSet custT="1"/>
      <dgm:spPr/>
      <dgm:t>
        <a:bodyPr/>
        <a:lstStyle/>
        <a:p>
          <a:pPr algn="l" rtl="0"/>
          <a:r>
            <a:rPr lang="fr-FR" sz="2400" b="1" dirty="0" smtClean="0"/>
            <a:t>L’objectif réduit</a:t>
          </a:r>
          <a:r>
            <a:rPr lang="fr-FR" sz="2400" dirty="0" smtClean="0"/>
            <a:t>. On va toujours exprimer l’objectif en fonction de variables hors base      Donc dans notre cas, après </a:t>
          </a:r>
          <a:r>
            <a:rPr lang="fr-FR" sz="2400" dirty="0" err="1" smtClean="0"/>
            <a:t>pivotage</a:t>
          </a:r>
          <a:r>
            <a:rPr lang="fr-FR" sz="2400" dirty="0" smtClean="0"/>
            <a:t> (ce qui revient à L</a:t>
          </a:r>
          <a:r>
            <a:rPr lang="fr-FR" sz="2400" baseline="-25000" dirty="0" smtClean="0"/>
            <a:t>z</a:t>
          </a:r>
          <a:r>
            <a:rPr lang="fr-FR" sz="2400" dirty="0" smtClean="0"/>
            <a:t>←L</a:t>
          </a:r>
          <a:r>
            <a:rPr lang="fr-FR" sz="2400" baseline="-25000" dirty="0" smtClean="0"/>
            <a:t>z</a:t>
          </a:r>
          <a:r>
            <a:rPr lang="fr-FR" sz="2400" dirty="0" smtClean="0"/>
            <a:t>−2L</a:t>
          </a:r>
          <a:r>
            <a:rPr lang="fr-FR" sz="2400" baseline="-25000" dirty="0" smtClean="0"/>
            <a:t>1</a:t>
          </a:r>
          <a:r>
            <a:rPr lang="fr-FR" sz="2400" dirty="0" smtClean="0"/>
            <a:t>) on obtient x</a:t>
          </a:r>
          <a:r>
            <a:rPr lang="fr-FR" sz="2400" baseline="-25000" dirty="0" smtClean="0"/>
            <a:t>1</a:t>
          </a:r>
          <a:r>
            <a:rPr lang="fr-FR" sz="2400" dirty="0" smtClean="0"/>
            <a:t>−2x</a:t>
          </a:r>
          <a:r>
            <a:rPr lang="fr-FR" sz="2400" baseline="-25000" dirty="0" smtClean="0"/>
            <a:t>3</a:t>
          </a:r>
          <a:r>
            <a:rPr lang="fr-FR" sz="2400" dirty="0" smtClean="0"/>
            <a:t> =Z−42.</a:t>
          </a:r>
        </a:p>
      </dgm:t>
    </dgm:pt>
    <dgm:pt modelId="{E2954606-4356-409A-B0EC-7E95EA26724D}" type="parTrans" cxnId="{8B96A34C-6222-4477-9410-39256D609C42}">
      <dgm:prSet/>
      <dgm:spPr/>
      <dgm:t>
        <a:bodyPr/>
        <a:lstStyle/>
        <a:p>
          <a:endParaRPr lang="fr-FR"/>
        </a:p>
      </dgm:t>
    </dgm:pt>
    <dgm:pt modelId="{15FAE5F5-BB71-4F5E-A78C-F278749EF168}" type="sibTrans" cxnId="{8B96A34C-6222-4477-9410-39256D609C42}">
      <dgm:prSet/>
      <dgm:spPr/>
      <dgm:t>
        <a:bodyPr/>
        <a:lstStyle/>
        <a:p>
          <a:endParaRPr lang="fr-FR"/>
        </a:p>
      </dgm:t>
    </dgm:pt>
    <dgm:pt modelId="{5D092768-5069-4CD4-A748-E88F259E91BD}">
      <dgm:prSet custT="1"/>
      <dgm:spPr>
        <a:blipFill>
          <a:blip xmlns:r="http://schemas.openxmlformats.org/officeDocument/2006/relationships" r:embed="rId1"/>
          <a:stretch>
            <a:fillRect l="-892" t="-3716"/>
          </a:stretch>
        </a:blipFill>
      </dgm:spPr>
      <dgm:t>
        <a:bodyPr/>
        <a:lstStyle/>
        <a:p>
          <a:r>
            <a:rPr lang="en-GB">
              <a:noFill/>
            </a:rPr>
            <a:t> </a:t>
          </a:r>
        </a:p>
      </dgm:t>
    </dgm:pt>
    <dgm:pt modelId="{6996A9C6-0712-4C6D-8628-419288A3EAA0}" type="parTrans" cxnId="{383EFC40-381E-4B61-AA7F-D533FD8ED00F}">
      <dgm:prSet/>
      <dgm:spPr/>
      <dgm:t>
        <a:bodyPr/>
        <a:lstStyle/>
        <a:p>
          <a:endParaRPr lang="fr-FR"/>
        </a:p>
      </dgm:t>
    </dgm:pt>
    <dgm:pt modelId="{F64CA870-B0A0-4944-B396-17DAD7C6636D}" type="sibTrans" cxnId="{383EFC40-381E-4B61-AA7F-D533FD8ED00F}">
      <dgm:prSet/>
      <dgm:spPr/>
      <dgm:t>
        <a:bodyPr/>
        <a:lstStyle/>
        <a:p>
          <a:endParaRPr lang="fr-FR"/>
        </a:p>
      </dgm:t>
    </dgm:pt>
    <dgm:pt modelId="{F2A3272D-06DD-4A84-8BC1-9C100ACF70CE}" type="pres">
      <dgm:prSet presAssocID="{61E7343B-D6E2-41F5-963E-9F65574570DC}" presName="Name0" presStyleCnt="0">
        <dgm:presLayoutVars>
          <dgm:chMax val="7"/>
          <dgm:dir/>
          <dgm:animLvl val="lvl"/>
          <dgm:resizeHandles val="exact"/>
        </dgm:presLayoutVars>
      </dgm:prSet>
      <dgm:spPr/>
      <dgm:t>
        <a:bodyPr/>
        <a:lstStyle/>
        <a:p>
          <a:endParaRPr lang="fr-FR"/>
        </a:p>
      </dgm:t>
    </dgm:pt>
    <dgm:pt modelId="{E4EEA209-A2C0-4D32-B918-F1337B928DCB}" type="pres">
      <dgm:prSet presAssocID="{4C59440C-77DD-4B8B-8D91-E7070577BFB3}" presName="circle1" presStyleLbl="node1" presStyleIdx="0" presStyleCnt="2"/>
      <dgm:spPr/>
    </dgm:pt>
    <dgm:pt modelId="{A667BA89-9427-4210-B219-37D722B198AA}" type="pres">
      <dgm:prSet presAssocID="{4C59440C-77DD-4B8B-8D91-E7070577BFB3}" presName="space" presStyleCnt="0"/>
      <dgm:spPr/>
    </dgm:pt>
    <dgm:pt modelId="{70C0929F-263B-484E-A2B7-7F96D769F287}" type="pres">
      <dgm:prSet presAssocID="{4C59440C-77DD-4B8B-8D91-E7070577BFB3}" presName="rect1" presStyleLbl="alignAcc1" presStyleIdx="0" presStyleCnt="2"/>
      <dgm:spPr/>
      <dgm:t>
        <a:bodyPr/>
        <a:lstStyle/>
        <a:p>
          <a:endParaRPr lang="fr-FR"/>
        </a:p>
      </dgm:t>
    </dgm:pt>
    <dgm:pt modelId="{E9D73B4C-9173-4A6A-8A9E-2FC6AAE0E457}" type="pres">
      <dgm:prSet presAssocID="{5D092768-5069-4CD4-A748-E88F259E91BD}" presName="vertSpace2" presStyleLbl="node1" presStyleIdx="0" presStyleCnt="2"/>
      <dgm:spPr/>
    </dgm:pt>
    <dgm:pt modelId="{0B92F371-72B7-4B13-8F50-29B425A603F5}" type="pres">
      <dgm:prSet presAssocID="{5D092768-5069-4CD4-A748-E88F259E91BD}" presName="circle2" presStyleLbl="node1" presStyleIdx="1" presStyleCnt="2"/>
      <dgm:spPr/>
    </dgm:pt>
    <dgm:pt modelId="{FDC395AA-9DE0-4065-A4AE-EBD743ED556C}" type="pres">
      <dgm:prSet presAssocID="{5D092768-5069-4CD4-A748-E88F259E91BD}" presName="rect2" presStyleLbl="alignAcc1" presStyleIdx="1" presStyleCnt="2"/>
      <dgm:spPr/>
      <dgm:t>
        <a:bodyPr/>
        <a:lstStyle/>
        <a:p>
          <a:endParaRPr lang="fr-FR"/>
        </a:p>
      </dgm:t>
    </dgm:pt>
    <dgm:pt modelId="{68076D2F-90A4-4C99-95E1-C0DB621674EF}" type="pres">
      <dgm:prSet presAssocID="{4C59440C-77DD-4B8B-8D91-E7070577BFB3}" presName="rect1ParTxNoCh" presStyleLbl="alignAcc1" presStyleIdx="1" presStyleCnt="2">
        <dgm:presLayoutVars>
          <dgm:chMax val="1"/>
          <dgm:bulletEnabled val="1"/>
        </dgm:presLayoutVars>
      </dgm:prSet>
      <dgm:spPr/>
      <dgm:t>
        <a:bodyPr/>
        <a:lstStyle/>
        <a:p>
          <a:endParaRPr lang="fr-FR"/>
        </a:p>
      </dgm:t>
    </dgm:pt>
    <dgm:pt modelId="{A71D002B-B811-409D-B331-15FEE80BCC04}" type="pres">
      <dgm:prSet presAssocID="{5D092768-5069-4CD4-A748-E88F259E91BD}" presName="rect2ParTxNoCh" presStyleLbl="alignAcc1" presStyleIdx="1" presStyleCnt="2">
        <dgm:presLayoutVars>
          <dgm:chMax val="1"/>
          <dgm:bulletEnabled val="1"/>
        </dgm:presLayoutVars>
      </dgm:prSet>
      <dgm:spPr/>
      <dgm:t>
        <a:bodyPr/>
        <a:lstStyle/>
        <a:p>
          <a:endParaRPr lang="fr-FR"/>
        </a:p>
      </dgm:t>
    </dgm:pt>
  </dgm:ptLst>
  <dgm:cxnLst>
    <dgm:cxn modelId="{8B96A34C-6222-4477-9410-39256D609C42}" srcId="{61E7343B-D6E2-41F5-963E-9F65574570DC}" destId="{4C59440C-77DD-4B8B-8D91-E7070577BFB3}" srcOrd="0" destOrd="0" parTransId="{E2954606-4356-409A-B0EC-7E95EA26724D}" sibTransId="{15FAE5F5-BB71-4F5E-A78C-F278749EF168}"/>
    <dgm:cxn modelId="{02C3AC22-139F-4109-9AE2-D21131A66EF5}" type="presOf" srcId="{5D092768-5069-4CD4-A748-E88F259E91BD}" destId="{A71D002B-B811-409D-B331-15FEE80BCC04}" srcOrd="1" destOrd="0" presId="urn:microsoft.com/office/officeart/2005/8/layout/target3"/>
    <dgm:cxn modelId="{383EFC40-381E-4B61-AA7F-D533FD8ED00F}" srcId="{61E7343B-D6E2-41F5-963E-9F65574570DC}" destId="{5D092768-5069-4CD4-A748-E88F259E91BD}" srcOrd="1" destOrd="0" parTransId="{6996A9C6-0712-4C6D-8628-419288A3EAA0}" sibTransId="{F64CA870-B0A0-4944-B396-17DAD7C6636D}"/>
    <dgm:cxn modelId="{46A22E8D-53AF-49C0-8D49-90C720351151}" type="presOf" srcId="{61E7343B-D6E2-41F5-963E-9F65574570DC}" destId="{F2A3272D-06DD-4A84-8BC1-9C100ACF70CE}" srcOrd="0" destOrd="0" presId="urn:microsoft.com/office/officeart/2005/8/layout/target3"/>
    <dgm:cxn modelId="{B592B1A4-FC95-4617-8562-96A16B0D99A7}" type="presOf" srcId="{5D092768-5069-4CD4-A748-E88F259E91BD}" destId="{FDC395AA-9DE0-4065-A4AE-EBD743ED556C}" srcOrd="0" destOrd="0" presId="urn:microsoft.com/office/officeart/2005/8/layout/target3"/>
    <dgm:cxn modelId="{B4C0909A-4DB9-4D53-AACA-3280170B8EE2}" type="presOf" srcId="{4C59440C-77DD-4B8B-8D91-E7070577BFB3}" destId="{70C0929F-263B-484E-A2B7-7F96D769F287}" srcOrd="0" destOrd="0" presId="urn:microsoft.com/office/officeart/2005/8/layout/target3"/>
    <dgm:cxn modelId="{28586A28-0A47-495D-B5EF-D4BCC2AB1D7B}" type="presOf" srcId="{4C59440C-77DD-4B8B-8D91-E7070577BFB3}" destId="{68076D2F-90A4-4C99-95E1-C0DB621674EF}" srcOrd="1" destOrd="0" presId="urn:microsoft.com/office/officeart/2005/8/layout/target3"/>
    <dgm:cxn modelId="{0DC5EC87-3A77-4117-87EF-2E99EA63120D}" type="presParOf" srcId="{F2A3272D-06DD-4A84-8BC1-9C100ACF70CE}" destId="{E4EEA209-A2C0-4D32-B918-F1337B928DCB}" srcOrd="0" destOrd="0" presId="urn:microsoft.com/office/officeart/2005/8/layout/target3"/>
    <dgm:cxn modelId="{28B29323-51E6-4D62-AE16-489B245C221C}" type="presParOf" srcId="{F2A3272D-06DD-4A84-8BC1-9C100ACF70CE}" destId="{A667BA89-9427-4210-B219-37D722B198AA}" srcOrd="1" destOrd="0" presId="urn:microsoft.com/office/officeart/2005/8/layout/target3"/>
    <dgm:cxn modelId="{35900603-873C-4BBF-8CED-197D25454DB8}" type="presParOf" srcId="{F2A3272D-06DD-4A84-8BC1-9C100ACF70CE}" destId="{70C0929F-263B-484E-A2B7-7F96D769F287}" srcOrd="2" destOrd="0" presId="urn:microsoft.com/office/officeart/2005/8/layout/target3"/>
    <dgm:cxn modelId="{8960FB0A-6897-4E9A-858F-715FB56C4EB5}" type="presParOf" srcId="{F2A3272D-06DD-4A84-8BC1-9C100ACF70CE}" destId="{E9D73B4C-9173-4A6A-8A9E-2FC6AAE0E457}" srcOrd="3" destOrd="0" presId="urn:microsoft.com/office/officeart/2005/8/layout/target3"/>
    <dgm:cxn modelId="{5514FBEE-29FB-4584-B99F-52F9686EA89D}" type="presParOf" srcId="{F2A3272D-06DD-4A84-8BC1-9C100ACF70CE}" destId="{0B92F371-72B7-4B13-8F50-29B425A603F5}" srcOrd="4" destOrd="0" presId="urn:microsoft.com/office/officeart/2005/8/layout/target3"/>
    <dgm:cxn modelId="{D8A070FA-4992-447C-8C76-D620157DDE22}" type="presParOf" srcId="{F2A3272D-06DD-4A84-8BC1-9C100ACF70CE}" destId="{FDC395AA-9DE0-4065-A4AE-EBD743ED556C}" srcOrd="5" destOrd="0" presId="urn:microsoft.com/office/officeart/2005/8/layout/target3"/>
    <dgm:cxn modelId="{001C8EF4-37B0-46E9-8916-7470B271B6EF}" type="presParOf" srcId="{F2A3272D-06DD-4A84-8BC1-9C100ACF70CE}" destId="{68076D2F-90A4-4C99-95E1-C0DB621674EF}" srcOrd="6" destOrd="0" presId="urn:microsoft.com/office/officeart/2005/8/layout/target3"/>
    <dgm:cxn modelId="{E4E4A344-3001-4B42-B687-BAACC6A58845}" type="presParOf" srcId="{F2A3272D-06DD-4A84-8BC1-9C100ACF70CE}" destId="{A71D002B-B811-409D-B331-15FEE80BCC04}" srcOrd="7"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1.xml><?xml version="1.0" encoding="utf-8"?>
<dgm:dataModel xmlns:dgm="http://schemas.openxmlformats.org/drawingml/2006/diagram" xmlns:a="http://schemas.openxmlformats.org/drawingml/2006/main">
  <dgm:ptLst>
    <dgm:pt modelId="{D97DD219-8641-4F9B-A07A-C57C1040C3F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5569F3F-73AE-445C-9EBA-E7219AB155ED}">
      <dgm:prSet/>
      <dgm:spPr/>
      <dgm:t>
        <a:bodyPr/>
        <a:lstStyle/>
        <a:p>
          <a:pPr algn="l" rtl="0"/>
          <a:r>
            <a:rPr lang="fr-FR" dirty="0" smtClean="0"/>
            <a:t>On constate que B ={3, 4} est un ensemble de base. La solution de base correspondante est x</a:t>
          </a:r>
          <a:r>
            <a:rPr lang="fr-FR" baseline="-25000" dirty="0" smtClean="0"/>
            <a:t>1</a:t>
          </a:r>
          <a:r>
            <a:rPr lang="fr-FR" dirty="0" smtClean="0"/>
            <a:t> =0, x</a:t>
          </a:r>
          <a:r>
            <a:rPr lang="fr-FR" baseline="-25000" dirty="0" smtClean="0"/>
            <a:t>2</a:t>
          </a:r>
          <a:r>
            <a:rPr lang="fr-FR" dirty="0" smtClean="0"/>
            <a:t> =0, x</a:t>
          </a:r>
          <a:r>
            <a:rPr lang="fr-FR" baseline="-25000" dirty="0" smtClean="0"/>
            <a:t>3</a:t>
          </a:r>
          <a:r>
            <a:rPr lang="fr-FR" dirty="0" smtClean="0"/>
            <a:t> = 21, x</a:t>
          </a:r>
          <a:r>
            <a:rPr lang="fr-FR" baseline="-25000" dirty="0" smtClean="0"/>
            <a:t>4</a:t>
          </a:r>
          <a:r>
            <a:rPr lang="fr-FR" dirty="0" smtClean="0"/>
            <a:t> = 12.  </a:t>
          </a:r>
          <a:endParaRPr lang="en-GB" dirty="0"/>
        </a:p>
      </dgm:t>
    </dgm:pt>
    <dgm:pt modelId="{ED775BF4-5FC7-4880-96E9-DD2A14EE2EBF}" type="parTrans" cxnId="{75BBDBDB-43B1-47D8-98B5-A53B200D06BE}">
      <dgm:prSet/>
      <dgm:spPr/>
      <dgm:t>
        <a:bodyPr/>
        <a:lstStyle/>
        <a:p>
          <a:endParaRPr lang="fr-FR"/>
        </a:p>
      </dgm:t>
    </dgm:pt>
    <dgm:pt modelId="{B19713BE-692E-4B7F-BF5E-27D189E87894}" type="sibTrans" cxnId="{75BBDBDB-43B1-47D8-98B5-A53B200D06BE}">
      <dgm:prSet/>
      <dgm:spPr/>
      <dgm:t>
        <a:bodyPr/>
        <a:lstStyle/>
        <a:p>
          <a:endParaRPr lang="fr-FR"/>
        </a:p>
      </dgm:t>
    </dgm:pt>
    <dgm:pt modelId="{6A8760EF-43AE-4465-BD83-A31318A642F5}">
      <dgm:prSet/>
      <dgm:spPr/>
      <dgm:t>
        <a:bodyPr/>
        <a:lstStyle/>
        <a:p>
          <a:pPr algn="l" rtl="0"/>
          <a:r>
            <a:rPr lang="fr-FR" dirty="0" smtClean="0"/>
            <a:t>La solution est dite solution de base admissible. </a:t>
          </a:r>
          <a:endParaRPr lang="en-GB" dirty="0"/>
        </a:p>
      </dgm:t>
    </dgm:pt>
    <dgm:pt modelId="{6BC1546C-ECAA-4232-A00A-28BDB3A80196}" type="parTrans" cxnId="{740F80DB-2B9D-401C-9112-D3A6442A8299}">
      <dgm:prSet/>
      <dgm:spPr/>
      <dgm:t>
        <a:bodyPr/>
        <a:lstStyle/>
        <a:p>
          <a:endParaRPr lang="fr-FR"/>
        </a:p>
      </dgm:t>
    </dgm:pt>
    <dgm:pt modelId="{34DAB1D0-5DDF-4067-B8CF-3A7FFD66CE07}" type="sibTrans" cxnId="{740F80DB-2B9D-401C-9112-D3A6442A8299}">
      <dgm:prSet/>
      <dgm:spPr/>
      <dgm:t>
        <a:bodyPr/>
        <a:lstStyle/>
        <a:p>
          <a:endParaRPr lang="fr-FR"/>
        </a:p>
      </dgm:t>
    </dgm:pt>
    <mc:AlternateContent xmlns:mc="http://schemas.openxmlformats.org/markup-compatibility/2006" xmlns:a14="http://schemas.microsoft.com/office/drawing/2010/main">
      <mc:Choice Requires="a14">
        <dgm:pt modelId="{C1265FE0-25C5-4B41-AEC0-90CDAAD3592D}">
          <dgm:prSet/>
          <dgm:spPr/>
          <dgm:t>
            <a:bodyPr/>
            <a:lstStyle/>
            <a:p>
              <a:pPr algn="l" rtl="0"/>
              <a:r>
                <a:rPr lang="fr-FR" dirty="0" smtClean="0"/>
                <a:t>On a donc</a:t>
              </a:r>
            </a:p>
            <a:p>
              <a:pPr algn="l" rtl="0"/>
              <a14:m>
                <m:oMath xmlns:m="http://schemas.openxmlformats.org/officeDocument/2006/math">
                  <m:r>
                    <a:rPr lang="fr-FR" i="1" smtClean="0">
                      <a:latin typeface="Cambria Math" panose="02040503050406030204" pitchFamily="18" charset="0"/>
                    </a:rPr>
                    <m:t>𝐴</m:t>
                  </m:r>
                  <m:r>
                    <a:rPr lang="fr-FR" i="1" smtClean="0">
                      <a:latin typeface="Cambria Math" panose="02040503050406030204" pitchFamily="18" charset="0"/>
                    </a:rPr>
                    <m:t>=</m:t>
                  </m:r>
                  <m:d>
                    <m:dPr>
                      <m:ctrlPr>
                        <a:rPr lang="en-GB" i="1">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1 2 1 0</m:t>
                          </m:r>
                        </m:e>
                        <m:e>
                          <m:r>
                            <a:rPr lang="fr-FR" i="1">
                              <a:latin typeface="Cambria Math" panose="02040503050406030204" pitchFamily="18" charset="0"/>
                            </a:rPr>
                            <m:t>1 1 0 1</m:t>
                          </m:r>
                        </m:e>
                      </m:eqArr>
                    </m:e>
                  </m:d>
                  <m:r>
                    <a:rPr lang="fr-FR" i="1">
                      <a:latin typeface="Cambria Math" panose="02040503050406030204" pitchFamily="18" charset="0"/>
                    </a:rPr>
                    <m:t>  , </m:t>
                  </m:r>
                  <m:r>
                    <a:rPr lang="fr-FR" i="1">
                      <a:latin typeface="Cambria Math" panose="02040503050406030204" pitchFamily="18" charset="0"/>
                    </a:rPr>
                    <m:t>𝑏</m:t>
                  </m:r>
                  <m:r>
                    <a:rPr lang="fr-FR" i="1">
                      <a:latin typeface="Cambria Math" panose="02040503050406030204" pitchFamily="18" charset="0"/>
                    </a:rPr>
                    <m:t>=</m:t>
                  </m:r>
                  <m:d>
                    <m:dPr>
                      <m:ctrlPr>
                        <a:rPr lang="en-GB" i="1">
                          <a:latin typeface="Cambria Math" panose="02040503050406030204" pitchFamily="18" charset="0"/>
                        </a:rPr>
                      </m:ctrlPr>
                    </m:dPr>
                    <m:e>
                      <m:f>
                        <m:fPr>
                          <m:type m:val="noBar"/>
                          <m:ctrlPr>
                            <a:rPr lang="en-GB" i="1">
                              <a:latin typeface="Cambria Math" panose="02040503050406030204" pitchFamily="18" charset="0"/>
                            </a:rPr>
                          </m:ctrlPr>
                        </m:fPr>
                        <m:num>
                          <m:r>
                            <a:rPr lang="fr-FR" i="1">
                              <a:latin typeface="Cambria Math" panose="02040503050406030204" pitchFamily="18" charset="0"/>
                            </a:rPr>
                            <m:t>21</m:t>
                          </m:r>
                        </m:num>
                        <m:den>
                          <m:r>
                            <a:rPr lang="fr-FR" i="1">
                              <a:latin typeface="Cambria Math" panose="02040503050406030204" pitchFamily="18" charset="0"/>
                            </a:rPr>
                            <m:t>20</m:t>
                          </m:r>
                        </m:den>
                      </m:f>
                    </m:e>
                  </m:d>
                </m:oMath>
              </a14:m>
              <a:r>
                <a:rPr lang="fr-FR" dirty="0"/>
                <a:t>  , c = [3 4 0 0].</a:t>
              </a:r>
              <a:endParaRPr lang="en-GB" dirty="0"/>
            </a:p>
          </dgm:t>
        </dgm:pt>
      </mc:Choice>
      <mc:Fallback xmlns="">
        <dgm:pt modelId="{C1265FE0-25C5-4B41-AEC0-90CDAAD3592D}">
          <dgm:prSet/>
          <dgm:spPr/>
          <dgm:t>
            <a:bodyPr/>
            <a:lstStyle/>
            <a:p>
              <a:pPr algn="l" rtl="0"/>
              <a:r>
                <a:rPr lang="fr-FR" dirty="0" smtClean="0"/>
                <a:t>On a donc</a:t>
              </a:r>
            </a:p>
            <a:p>
              <a:pPr algn="l" rtl="0"/>
              <a:r>
                <a:rPr lang="fr-FR" i="0" smtClean="0">
                  <a:latin typeface="Cambria Math" panose="02040503050406030204" pitchFamily="18" charset="0"/>
                </a:rPr>
                <a:t>𝐴=</a:t>
              </a:r>
              <a:r>
                <a:rPr lang="en-GB" i="0">
                  <a:latin typeface="Cambria Math" panose="02040503050406030204" pitchFamily="18" charset="0"/>
                </a:rPr>
                <a:t>(█(</a:t>
              </a:r>
              <a:r>
                <a:rPr lang="fr-FR" i="0">
                  <a:latin typeface="Cambria Math" panose="02040503050406030204" pitchFamily="18" charset="0"/>
                </a:rPr>
                <a:t>1 2 1 0@1 1 0 1))   , 𝑏=</a:t>
              </a:r>
              <a:r>
                <a:rPr lang="en-GB" i="0">
                  <a:latin typeface="Cambria Math" panose="02040503050406030204" pitchFamily="18" charset="0"/>
                </a:rPr>
                <a:t>(</a:t>
              </a:r>
              <a:r>
                <a:rPr lang="fr-FR" i="0">
                  <a:latin typeface="Cambria Math" panose="02040503050406030204" pitchFamily="18" charset="0"/>
                </a:rPr>
                <a:t>21</a:t>
              </a:r>
              <a:r>
                <a:rPr lang="en-GB" i="0">
                  <a:latin typeface="Cambria Math" panose="02040503050406030204" pitchFamily="18" charset="0"/>
                </a:rPr>
                <a:t>¦</a:t>
              </a:r>
              <a:r>
                <a:rPr lang="fr-FR" i="0">
                  <a:latin typeface="Cambria Math" panose="02040503050406030204" pitchFamily="18" charset="0"/>
                </a:rPr>
                <a:t>20)</a:t>
              </a:r>
              <a:r>
                <a:rPr lang="fr-FR" dirty="0"/>
                <a:t>  , c = [3 4 0 0].</a:t>
              </a:r>
              <a:endParaRPr lang="en-GB" dirty="0"/>
            </a:p>
          </dgm:t>
        </dgm:pt>
      </mc:Fallback>
    </mc:AlternateContent>
    <dgm:pt modelId="{6F093997-5A69-4225-8C3D-AED0DCE449E4}" type="sibTrans" cxnId="{7B92984F-0A7C-41FB-9110-0F36F280DFB3}">
      <dgm:prSet/>
      <dgm:spPr/>
      <dgm:t>
        <a:bodyPr/>
        <a:lstStyle/>
        <a:p>
          <a:endParaRPr lang="fr-FR"/>
        </a:p>
      </dgm:t>
    </dgm:pt>
    <dgm:pt modelId="{AD857C67-F45B-4311-BBA2-18818A5378C7}" type="parTrans" cxnId="{7B92984F-0A7C-41FB-9110-0F36F280DFB3}">
      <dgm:prSet/>
      <dgm:spPr/>
      <dgm:t>
        <a:bodyPr/>
        <a:lstStyle/>
        <a:p>
          <a:endParaRPr lang="fr-FR"/>
        </a:p>
      </dgm:t>
    </dgm:pt>
    <dgm:pt modelId="{D67A1724-E0A8-4D28-9C51-01A3049C7011}" type="pres">
      <dgm:prSet presAssocID="{D97DD219-8641-4F9B-A07A-C57C1040C3FD}" presName="Name0" presStyleCnt="0">
        <dgm:presLayoutVars>
          <dgm:chMax val="7"/>
          <dgm:dir/>
          <dgm:animLvl val="lvl"/>
          <dgm:resizeHandles val="exact"/>
        </dgm:presLayoutVars>
      </dgm:prSet>
      <dgm:spPr/>
      <dgm:t>
        <a:bodyPr/>
        <a:lstStyle/>
        <a:p>
          <a:endParaRPr lang="fr-FR"/>
        </a:p>
      </dgm:t>
    </dgm:pt>
    <dgm:pt modelId="{9185DAB4-DD4C-4088-AAC6-F99EBF7724A5}" type="pres">
      <dgm:prSet presAssocID="{C1265FE0-25C5-4B41-AEC0-90CDAAD3592D}" presName="circle1" presStyleLbl="node1" presStyleIdx="0" presStyleCnt="3"/>
      <dgm:spPr/>
    </dgm:pt>
    <dgm:pt modelId="{3DE78A44-DC91-440B-A5D4-4AFCD01C0E53}" type="pres">
      <dgm:prSet presAssocID="{C1265FE0-25C5-4B41-AEC0-90CDAAD3592D}" presName="space" presStyleCnt="0"/>
      <dgm:spPr/>
    </dgm:pt>
    <dgm:pt modelId="{9593E3E4-C989-44A2-B6AB-736C21500705}" type="pres">
      <dgm:prSet presAssocID="{C1265FE0-25C5-4B41-AEC0-90CDAAD3592D}" presName="rect1" presStyleLbl="alignAcc1" presStyleIdx="0" presStyleCnt="3"/>
      <dgm:spPr/>
      <dgm:t>
        <a:bodyPr/>
        <a:lstStyle/>
        <a:p>
          <a:endParaRPr lang="fr-FR"/>
        </a:p>
      </dgm:t>
    </dgm:pt>
    <dgm:pt modelId="{CE344B2B-E651-49AB-A613-963EE168DA77}" type="pres">
      <dgm:prSet presAssocID="{F5569F3F-73AE-445C-9EBA-E7219AB155ED}" presName="vertSpace2" presStyleLbl="node1" presStyleIdx="0" presStyleCnt="3"/>
      <dgm:spPr/>
    </dgm:pt>
    <dgm:pt modelId="{8CE16C79-A882-4CEB-BBC6-97E755325084}" type="pres">
      <dgm:prSet presAssocID="{F5569F3F-73AE-445C-9EBA-E7219AB155ED}" presName="circle2" presStyleLbl="node1" presStyleIdx="1" presStyleCnt="3"/>
      <dgm:spPr/>
    </dgm:pt>
    <dgm:pt modelId="{9224A46A-367E-455A-91E0-27AEC82E2D6B}" type="pres">
      <dgm:prSet presAssocID="{F5569F3F-73AE-445C-9EBA-E7219AB155ED}" presName="rect2" presStyleLbl="alignAcc1" presStyleIdx="1" presStyleCnt="3"/>
      <dgm:spPr/>
      <dgm:t>
        <a:bodyPr/>
        <a:lstStyle/>
        <a:p>
          <a:endParaRPr lang="fr-FR"/>
        </a:p>
      </dgm:t>
    </dgm:pt>
    <dgm:pt modelId="{DD8D402F-3B16-418E-B73D-CD8B1EF8FD17}" type="pres">
      <dgm:prSet presAssocID="{6A8760EF-43AE-4465-BD83-A31318A642F5}" presName="vertSpace3" presStyleLbl="node1" presStyleIdx="1" presStyleCnt="3"/>
      <dgm:spPr/>
    </dgm:pt>
    <dgm:pt modelId="{AFA9EF44-C5BD-40F4-92A8-933A1717B243}" type="pres">
      <dgm:prSet presAssocID="{6A8760EF-43AE-4465-BD83-A31318A642F5}" presName="circle3" presStyleLbl="node1" presStyleIdx="2" presStyleCnt="3"/>
      <dgm:spPr/>
    </dgm:pt>
    <dgm:pt modelId="{7501022C-F976-428D-89DA-A81BBD472B7B}" type="pres">
      <dgm:prSet presAssocID="{6A8760EF-43AE-4465-BD83-A31318A642F5}" presName="rect3" presStyleLbl="alignAcc1" presStyleIdx="2" presStyleCnt="3"/>
      <dgm:spPr/>
      <dgm:t>
        <a:bodyPr/>
        <a:lstStyle/>
        <a:p>
          <a:endParaRPr lang="fr-FR"/>
        </a:p>
      </dgm:t>
    </dgm:pt>
    <dgm:pt modelId="{0D571E72-0BC7-4941-855A-BB0A676C5A91}" type="pres">
      <dgm:prSet presAssocID="{C1265FE0-25C5-4B41-AEC0-90CDAAD3592D}" presName="rect1ParTxNoCh" presStyleLbl="alignAcc1" presStyleIdx="2" presStyleCnt="3">
        <dgm:presLayoutVars>
          <dgm:chMax val="1"/>
          <dgm:bulletEnabled val="1"/>
        </dgm:presLayoutVars>
      </dgm:prSet>
      <dgm:spPr/>
      <dgm:t>
        <a:bodyPr/>
        <a:lstStyle/>
        <a:p>
          <a:endParaRPr lang="fr-FR"/>
        </a:p>
      </dgm:t>
    </dgm:pt>
    <dgm:pt modelId="{3AD688A1-426B-4831-8CAF-A875D3D3F86E}" type="pres">
      <dgm:prSet presAssocID="{F5569F3F-73AE-445C-9EBA-E7219AB155ED}" presName="rect2ParTxNoCh" presStyleLbl="alignAcc1" presStyleIdx="2" presStyleCnt="3">
        <dgm:presLayoutVars>
          <dgm:chMax val="1"/>
          <dgm:bulletEnabled val="1"/>
        </dgm:presLayoutVars>
      </dgm:prSet>
      <dgm:spPr/>
      <dgm:t>
        <a:bodyPr/>
        <a:lstStyle/>
        <a:p>
          <a:endParaRPr lang="fr-FR"/>
        </a:p>
      </dgm:t>
    </dgm:pt>
    <dgm:pt modelId="{50F18ACA-6692-4931-B431-0A0281B9C8BB}" type="pres">
      <dgm:prSet presAssocID="{6A8760EF-43AE-4465-BD83-A31318A642F5}" presName="rect3ParTxNoCh" presStyleLbl="alignAcc1" presStyleIdx="2" presStyleCnt="3">
        <dgm:presLayoutVars>
          <dgm:chMax val="1"/>
          <dgm:bulletEnabled val="1"/>
        </dgm:presLayoutVars>
      </dgm:prSet>
      <dgm:spPr/>
      <dgm:t>
        <a:bodyPr/>
        <a:lstStyle/>
        <a:p>
          <a:endParaRPr lang="fr-FR"/>
        </a:p>
      </dgm:t>
    </dgm:pt>
  </dgm:ptLst>
  <dgm:cxnLst>
    <dgm:cxn modelId="{45525088-26D0-4076-9704-F5ABDAF8995D}" type="presOf" srcId="{C1265FE0-25C5-4B41-AEC0-90CDAAD3592D}" destId="{0D571E72-0BC7-4941-855A-BB0A676C5A91}" srcOrd="1" destOrd="0" presId="urn:microsoft.com/office/officeart/2005/8/layout/target3"/>
    <dgm:cxn modelId="{F0531F1E-BF45-4ED5-80FD-C8AF917035CD}" type="presOf" srcId="{F5569F3F-73AE-445C-9EBA-E7219AB155ED}" destId="{3AD688A1-426B-4831-8CAF-A875D3D3F86E}" srcOrd="1" destOrd="0" presId="urn:microsoft.com/office/officeart/2005/8/layout/target3"/>
    <dgm:cxn modelId="{2398CBDF-4CFF-47B6-A345-617ACFA66536}" type="presOf" srcId="{6A8760EF-43AE-4465-BD83-A31318A642F5}" destId="{50F18ACA-6692-4931-B431-0A0281B9C8BB}" srcOrd="1" destOrd="0" presId="urn:microsoft.com/office/officeart/2005/8/layout/target3"/>
    <dgm:cxn modelId="{C6C8B604-00B4-44C4-8B09-7AED7FF49F09}" type="presOf" srcId="{C1265FE0-25C5-4B41-AEC0-90CDAAD3592D}" destId="{9593E3E4-C989-44A2-B6AB-736C21500705}" srcOrd="0" destOrd="0" presId="urn:microsoft.com/office/officeart/2005/8/layout/target3"/>
    <dgm:cxn modelId="{7B92984F-0A7C-41FB-9110-0F36F280DFB3}" srcId="{D97DD219-8641-4F9B-A07A-C57C1040C3FD}" destId="{C1265FE0-25C5-4B41-AEC0-90CDAAD3592D}" srcOrd="0" destOrd="0" parTransId="{AD857C67-F45B-4311-BBA2-18818A5378C7}" sibTransId="{6F093997-5A69-4225-8C3D-AED0DCE449E4}"/>
    <dgm:cxn modelId="{1B67E3C3-04E1-4AA1-885B-E0ED589BDE7D}" type="presOf" srcId="{F5569F3F-73AE-445C-9EBA-E7219AB155ED}" destId="{9224A46A-367E-455A-91E0-27AEC82E2D6B}" srcOrd="0" destOrd="0" presId="urn:microsoft.com/office/officeart/2005/8/layout/target3"/>
    <dgm:cxn modelId="{75BBDBDB-43B1-47D8-98B5-A53B200D06BE}" srcId="{D97DD219-8641-4F9B-A07A-C57C1040C3FD}" destId="{F5569F3F-73AE-445C-9EBA-E7219AB155ED}" srcOrd="1" destOrd="0" parTransId="{ED775BF4-5FC7-4880-96E9-DD2A14EE2EBF}" sibTransId="{B19713BE-692E-4B7F-BF5E-27D189E87894}"/>
    <dgm:cxn modelId="{9B324905-F1F0-4BBC-AF94-31F4DE5641AD}" type="presOf" srcId="{D97DD219-8641-4F9B-A07A-C57C1040C3FD}" destId="{D67A1724-E0A8-4D28-9C51-01A3049C7011}" srcOrd="0" destOrd="0" presId="urn:microsoft.com/office/officeart/2005/8/layout/target3"/>
    <dgm:cxn modelId="{5957217D-8A11-4317-8B7D-74935087A8A7}" type="presOf" srcId="{6A8760EF-43AE-4465-BD83-A31318A642F5}" destId="{7501022C-F976-428D-89DA-A81BBD472B7B}" srcOrd="0" destOrd="0" presId="urn:microsoft.com/office/officeart/2005/8/layout/target3"/>
    <dgm:cxn modelId="{740F80DB-2B9D-401C-9112-D3A6442A8299}" srcId="{D97DD219-8641-4F9B-A07A-C57C1040C3FD}" destId="{6A8760EF-43AE-4465-BD83-A31318A642F5}" srcOrd="2" destOrd="0" parTransId="{6BC1546C-ECAA-4232-A00A-28BDB3A80196}" sibTransId="{34DAB1D0-5DDF-4067-B8CF-3A7FFD66CE07}"/>
    <dgm:cxn modelId="{D8252B57-D8CA-45E3-AEDF-FE290C45073A}" type="presParOf" srcId="{D67A1724-E0A8-4D28-9C51-01A3049C7011}" destId="{9185DAB4-DD4C-4088-AAC6-F99EBF7724A5}" srcOrd="0" destOrd="0" presId="urn:microsoft.com/office/officeart/2005/8/layout/target3"/>
    <dgm:cxn modelId="{3D9CAA97-A4B0-41BF-BD7D-476A7F0E43E0}" type="presParOf" srcId="{D67A1724-E0A8-4D28-9C51-01A3049C7011}" destId="{3DE78A44-DC91-440B-A5D4-4AFCD01C0E53}" srcOrd="1" destOrd="0" presId="urn:microsoft.com/office/officeart/2005/8/layout/target3"/>
    <dgm:cxn modelId="{30F48DAE-4583-4D13-BE95-54E68C552351}" type="presParOf" srcId="{D67A1724-E0A8-4D28-9C51-01A3049C7011}" destId="{9593E3E4-C989-44A2-B6AB-736C21500705}" srcOrd="2" destOrd="0" presId="urn:microsoft.com/office/officeart/2005/8/layout/target3"/>
    <dgm:cxn modelId="{3B556C79-3AA8-431B-8587-2121BF6C0E61}" type="presParOf" srcId="{D67A1724-E0A8-4D28-9C51-01A3049C7011}" destId="{CE344B2B-E651-49AB-A613-963EE168DA77}" srcOrd="3" destOrd="0" presId="urn:microsoft.com/office/officeart/2005/8/layout/target3"/>
    <dgm:cxn modelId="{DE9B6841-0DCE-45CB-A3F9-B7CCB7F22576}" type="presParOf" srcId="{D67A1724-E0A8-4D28-9C51-01A3049C7011}" destId="{8CE16C79-A882-4CEB-BBC6-97E755325084}" srcOrd="4" destOrd="0" presId="urn:microsoft.com/office/officeart/2005/8/layout/target3"/>
    <dgm:cxn modelId="{765D2576-3861-412B-8C4A-4409CDDA77C6}" type="presParOf" srcId="{D67A1724-E0A8-4D28-9C51-01A3049C7011}" destId="{9224A46A-367E-455A-91E0-27AEC82E2D6B}" srcOrd="5" destOrd="0" presId="urn:microsoft.com/office/officeart/2005/8/layout/target3"/>
    <dgm:cxn modelId="{0D701ECE-329B-4E78-ABAB-A900C8314BD6}" type="presParOf" srcId="{D67A1724-E0A8-4D28-9C51-01A3049C7011}" destId="{DD8D402F-3B16-418E-B73D-CD8B1EF8FD17}" srcOrd="6" destOrd="0" presId="urn:microsoft.com/office/officeart/2005/8/layout/target3"/>
    <dgm:cxn modelId="{E493EF26-9C69-4442-96DB-8AF2E4EBB0C7}" type="presParOf" srcId="{D67A1724-E0A8-4D28-9C51-01A3049C7011}" destId="{AFA9EF44-C5BD-40F4-92A8-933A1717B243}" srcOrd="7" destOrd="0" presId="urn:microsoft.com/office/officeart/2005/8/layout/target3"/>
    <dgm:cxn modelId="{026AB359-87BE-4210-BDE3-655A1CA2F76A}" type="presParOf" srcId="{D67A1724-E0A8-4D28-9C51-01A3049C7011}" destId="{7501022C-F976-428D-89DA-A81BBD472B7B}" srcOrd="8" destOrd="0" presId="urn:microsoft.com/office/officeart/2005/8/layout/target3"/>
    <dgm:cxn modelId="{EB99BCC4-9ACA-46F6-AA9F-6C33A0854AF9}" type="presParOf" srcId="{D67A1724-E0A8-4D28-9C51-01A3049C7011}" destId="{0D571E72-0BC7-4941-855A-BB0A676C5A91}" srcOrd="9" destOrd="0" presId="urn:microsoft.com/office/officeart/2005/8/layout/target3"/>
    <dgm:cxn modelId="{146B53EC-2DA3-4A63-8A4C-693FBB76FCFB}" type="presParOf" srcId="{D67A1724-E0A8-4D28-9C51-01A3049C7011}" destId="{3AD688A1-426B-4831-8CAF-A875D3D3F86E}" srcOrd="10" destOrd="0" presId="urn:microsoft.com/office/officeart/2005/8/layout/target3"/>
    <dgm:cxn modelId="{DD7FC691-F65B-4A5F-9D9E-F087567CFBB8}" type="presParOf" srcId="{D67A1724-E0A8-4D28-9C51-01A3049C7011}" destId="{50F18ACA-6692-4931-B431-0A0281B9C8BB}" srcOrd="11"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33A9493-0671-4B8C-B4F3-9F182EB7960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95551663-3BF5-448B-BBED-FF6451BCD514}">
      <dgm:prSet/>
      <dgm:spPr/>
      <dgm:t>
        <a:bodyPr/>
        <a:lstStyle/>
        <a:p>
          <a:pPr algn="just" rtl="0"/>
          <a:r>
            <a:rPr lang="fr-FR" dirty="0" smtClean="0"/>
            <a:t>On constate qu’il est encore possible d’augmenter Z en augmentant x</a:t>
          </a:r>
          <a:r>
            <a:rPr lang="fr-FR" baseline="-25000" dirty="0" smtClean="0"/>
            <a:t>1</a:t>
          </a:r>
          <a:r>
            <a:rPr lang="fr-FR" dirty="0" smtClean="0"/>
            <a:t>.  Donc on va choisir comme variable entrante x</a:t>
          </a:r>
          <a:r>
            <a:rPr lang="fr-FR" baseline="-25000" dirty="0" smtClean="0"/>
            <a:t>1</a:t>
          </a:r>
          <a:r>
            <a:rPr lang="fr-FR" dirty="0" smtClean="0"/>
            <a:t>.</a:t>
          </a:r>
        </a:p>
      </dgm:t>
    </dgm:pt>
    <dgm:pt modelId="{EEB764AA-AF6B-4F8D-BBFF-162D5F160E1C}" type="parTrans" cxnId="{DCF060E7-12E8-4F40-99FD-67A6DBBFFBD3}">
      <dgm:prSet/>
      <dgm:spPr/>
      <dgm:t>
        <a:bodyPr/>
        <a:lstStyle/>
        <a:p>
          <a:endParaRPr lang="fr-FR"/>
        </a:p>
      </dgm:t>
    </dgm:pt>
    <dgm:pt modelId="{49EBE039-FE07-4094-8D6C-F767BC6D21FF}" type="sibTrans" cxnId="{DCF060E7-12E8-4F40-99FD-67A6DBBFFBD3}">
      <dgm:prSet/>
      <dgm:spPr/>
      <dgm:t>
        <a:bodyPr/>
        <a:lstStyle/>
        <a:p>
          <a:endParaRPr lang="fr-FR"/>
        </a:p>
      </dgm:t>
    </dgm:pt>
    <dgm:pt modelId="{230944AE-007F-40B3-BAA3-79224CED81EC}">
      <dgm:prSet/>
      <dgm:spPr/>
      <dgm:t>
        <a:bodyPr/>
        <a:lstStyle/>
        <a:p>
          <a:pPr algn="just" rtl="0"/>
          <a:r>
            <a:rPr lang="fr-FR" dirty="0" smtClean="0"/>
            <a:t>Pour déterminer la variable sortante on calcule min (21/2 : 1/2; 3/2 : 1/2) = 3, donc il s’agit de la deuxième équation ce qui correspond à la variable de base x</a:t>
          </a:r>
          <a:r>
            <a:rPr lang="fr-FR" baseline="-25000" dirty="0" smtClean="0"/>
            <a:t>4</a:t>
          </a:r>
          <a:r>
            <a:rPr lang="fr-FR" dirty="0" smtClean="0"/>
            <a:t>. </a:t>
          </a:r>
        </a:p>
        <a:p>
          <a:pPr algn="just" rtl="0"/>
          <a:r>
            <a:rPr lang="fr-FR" dirty="0" smtClean="0"/>
            <a:t>Donc le pivot est 1/2 le </a:t>
          </a:r>
          <a:r>
            <a:rPr lang="fr-FR" dirty="0" err="1" smtClean="0"/>
            <a:t>coeﬃcient</a:t>
          </a:r>
          <a:r>
            <a:rPr lang="fr-FR" dirty="0" smtClean="0"/>
            <a:t> de x</a:t>
          </a:r>
          <a:r>
            <a:rPr lang="fr-FR" baseline="-25000" dirty="0" smtClean="0"/>
            <a:t>1</a:t>
          </a:r>
          <a:r>
            <a:rPr lang="fr-FR" dirty="0" smtClean="0"/>
            <a:t> dans la deuxième équation.</a:t>
          </a:r>
          <a:endParaRPr lang="en-GB" dirty="0"/>
        </a:p>
      </dgm:t>
    </dgm:pt>
    <dgm:pt modelId="{36844A84-426B-461D-9392-D292EBBE7510}" type="parTrans" cxnId="{7DFDE4CD-F34C-40D3-B164-8B69CE4BCCCF}">
      <dgm:prSet/>
      <dgm:spPr/>
      <dgm:t>
        <a:bodyPr/>
        <a:lstStyle/>
        <a:p>
          <a:endParaRPr lang="fr-FR"/>
        </a:p>
      </dgm:t>
    </dgm:pt>
    <dgm:pt modelId="{218EA1D4-883E-4346-88DE-F155E09E481F}" type="sibTrans" cxnId="{7DFDE4CD-F34C-40D3-B164-8B69CE4BCCCF}">
      <dgm:prSet/>
      <dgm:spPr/>
      <dgm:t>
        <a:bodyPr/>
        <a:lstStyle/>
        <a:p>
          <a:endParaRPr lang="fr-FR"/>
        </a:p>
      </dgm:t>
    </dgm:pt>
    <dgm:pt modelId="{E84D76EF-78E6-47A8-8975-366C398FB9BB}" type="pres">
      <dgm:prSet presAssocID="{933A9493-0671-4B8C-B4F3-9F182EB79604}" presName="Name0" presStyleCnt="0">
        <dgm:presLayoutVars>
          <dgm:chMax val="7"/>
          <dgm:dir/>
          <dgm:animLvl val="lvl"/>
          <dgm:resizeHandles val="exact"/>
        </dgm:presLayoutVars>
      </dgm:prSet>
      <dgm:spPr/>
      <dgm:t>
        <a:bodyPr/>
        <a:lstStyle/>
        <a:p>
          <a:endParaRPr lang="fr-FR"/>
        </a:p>
      </dgm:t>
    </dgm:pt>
    <dgm:pt modelId="{F749C0B6-E93A-462E-86E2-E5D948BEBD7C}" type="pres">
      <dgm:prSet presAssocID="{95551663-3BF5-448B-BBED-FF6451BCD514}" presName="circle1" presStyleLbl="node1" presStyleIdx="0" presStyleCnt="2"/>
      <dgm:spPr/>
    </dgm:pt>
    <dgm:pt modelId="{A8B17ACA-1004-4D6D-986E-1FCD9B322CF6}" type="pres">
      <dgm:prSet presAssocID="{95551663-3BF5-448B-BBED-FF6451BCD514}" presName="space" presStyleCnt="0"/>
      <dgm:spPr/>
    </dgm:pt>
    <dgm:pt modelId="{E620EFD4-CEA4-4D6E-B3B7-6F74BFCC5E18}" type="pres">
      <dgm:prSet presAssocID="{95551663-3BF5-448B-BBED-FF6451BCD514}" presName="rect1" presStyleLbl="alignAcc1" presStyleIdx="0" presStyleCnt="2"/>
      <dgm:spPr/>
      <dgm:t>
        <a:bodyPr/>
        <a:lstStyle/>
        <a:p>
          <a:endParaRPr lang="fr-FR"/>
        </a:p>
      </dgm:t>
    </dgm:pt>
    <dgm:pt modelId="{C43899ED-59E6-4095-9A82-B2041DDE0346}" type="pres">
      <dgm:prSet presAssocID="{230944AE-007F-40B3-BAA3-79224CED81EC}" presName="vertSpace2" presStyleLbl="node1" presStyleIdx="0" presStyleCnt="2"/>
      <dgm:spPr/>
    </dgm:pt>
    <dgm:pt modelId="{0D8A427F-2268-4952-8C24-FE63C55270C7}" type="pres">
      <dgm:prSet presAssocID="{230944AE-007F-40B3-BAA3-79224CED81EC}" presName="circle2" presStyleLbl="node1" presStyleIdx="1" presStyleCnt="2"/>
      <dgm:spPr/>
    </dgm:pt>
    <dgm:pt modelId="{9E9D9671-A9A8-40F0-96D3-A0375C8753F4}" type="pres">
      <dgm:prSet presAssocID="{230944AE-007F-40B3-BAA3-79224CED81EC}" presName="rect2" presStyleLbl="alignAcc1" presStyleIdx="1" presStyleCnt="2"/>
      <dgm:spPr/>
      <dgm:t>
        <a:bodyPr/>
        <a:lstStyle/>
        <a:p>
          <a:endParaRPr lang="fr-FR"/>
        </a:p>
      </dgm:t>
    </dgm:pt>
    <dgm:pt modelId="{F400E0BA-D2ED-4ED6-8DDA-9A0BB1403BE4}" type="pres">
      <dgm:prSet presAssocID="{95551663-3BF5-448B-BBED-FF6451BCD514}" presName="rect1ParTxNoCh" presStyleLbl="alignAcc1" presStyleIdx="1" presStyleCnt="2">
        <dgm:presLayoutVars>
          <dgm:chMax val="1"/>
          <dgm:bulletEnabled val="1"/>
        </dgm:presLayoutVars>
      </dgm:prSet>
      <dgm:spPr/>
      <dgm:t>
        <a:bodyPr/>
        <a:lstStyle/>
        <a:p>
          <a:endParaRPr lang="fr-FR"/>
        </a:p>
      </dgm:t>
    </dgm:pt>
    <dgm:pt modelId="{49C82033-D461-49DC-ACE6-2482BD25D79F}" type="pres">
      <dgm:prSet presAssocID="{230944AE-007F-40B3-BAA3-79224CED81EC}" presName="rect2ParTxNoCh" presStyleLbl="alignAcc1" presStyleIdx="1" presStyleCnt="2">
        <dgm:presLayoutVars>
          <dgm:chMax val="1"/>
          <dgm:bulletEnabled val="1"/>
        </dgm:presLayoutVars>
      </dgm:prSet>
      <dgm:spPr/>
      <dgm:t>
        <a:bodyPr/>
        <a:lstStyle/>
        <a:p>
          <a:endParaRPr lang="fr-FR"/>
        </a:p>
      </dgm:t>
    </dgm:pt>
  </dgm:ptLst>
  <dgm:cxnLst>
    <dgm:cxn modelId="{2597387D-FD43-437F-A379-B88996A9CD7A}" type="presOf" srcId="{933A9493-0671-4B8C-B4F3-9F182EB79604}" destId="{E84D76EF-78E6-47A8-8975-366C398FB9BB}" srcOrd="0" destOrd="0" presId="urn:microsoft.com/office/officeart/2005/8/layout/target3"/>
    <dgm:cxn modelId="{11CE68BD-A4B2-4529-B618-C8BEFF0D47ED}" type="presOf" srcId="{95551663-3BF5-448B-BBED-FF6451BCD514}" destId="{F400E0BA-D2ED-4ED6-8DDA-9A0BB1403BE4}" srcOrd="1" destOrd="0" presId="urn:microsoft.com/office/officeart/2005/8/layout/target3"/>
    <dgm:cxn modelId="{7DFDE4CD-F34C-40D3-B164-8B69CE4BCCCF}" srcId="{933A9493-0671-4B8C-B4F3-9F182EB79604}" destId="{230944AE-007F-40B3-BAA3-79224CED81EC}" srcOrd="1" destOrd="0" parTransId="{36844A84-426B-461D-9392-D292EBBE7510}" sibTransId="{218EA1D4-883E-4346-88DE-F155E09E481F}"/>
    <dgm:cxn modelId="{93F7253A-12DD-40A5-9980-3DD1C93392A0}" type="presOf" srcId="{95551663-3BF5-448B-BBED-FF6451BCD514}" destId="{E620EFD4-CEA4-4D6E-B3B7-6F74BFCC5E18}" srcOrd="0" destOrd="0" presId="urn:microsoft.com/office/officeart/2005/8/layout/target3"/>
    <dgm:cxn modelId="{DCF060E7-12E8-4F40-99FD-67A6DBBFFBD3}" srcId="{933A9493-0671-4B8C-B4F3-9F182EB79604}" destId="{95551663-3BF5-448B-BBED-FF6451BCD514}" srcOrd="0" destOrd="0" parTransId="{EEB764AA-AF6B-4F8D-BBFF-162D5F160E1C}" sibTransId="{49EBE039-FE07-4094-8D6C-F767BC6D21FF}"/>
    <dgm:cxn modelId="{B541D392-5466-4A6D-8F87-F385C701B85E}" type="presOf" srcId="{230944AE-007F-40B3-BAA3-79224CED81EC}" destId="{49C82033-D461-49DC-ACE6-2482BD25D79F}" srcOrd="1" destOrd="0" presId="urn:microsoft.com/office/officeart/2005/8/layout/target3"/>
    <dgm:cxn modelId="{BFB9A627-8180-4660-A6EF-A816D36FC2D9}" type="presOf" srcId="{230944AE-007F-40B3-BAA3-79224CED81EC}" destId="{9E9D9671-A9A8-40F0-96D3-A0375C8753F4}" srcOrd="0" destOrd="0" presId="urn:microsoft.com/office/officeart/2005/8/layout/target3"/>
    <dgm:cxn modelId="{2BEA58D8-C8E3-4DE6-91BD-392E5CA82F26}" type="presParOf" srcId="{E84D76EF-78E6-47A8-8975-366C398FB9BB}" destId="{F749C0B6-E93A-462E-86E2-E5D948BEBD7C}" srcOrd="0" destOrd="0" presId="urn:microsoft.com/office/officeart/2005/8/layout/target3"/>
    <dgm:cxn modelId="{BE709321-BFCB-41A3-9E21-52C20E2340E6}" type="presParOf" srcId="{E84D76EF-78E6-47A8-8975-366C398FB9BB}" destId="{A8B17ACA-1004-4D6D-986E-1FCD9B322CF6}" srcOrd="1" destOrd="0" presId="urn:microsoft.com/office/officeart/2005/8/layout/target3"/>
    <dgm:cxn modelId="{6CC21DC2-0099-4524-90A0-617015E92400}" type="presParOf" srcId="{E84D76EF-78E6-47A8-8975-366C398FB9BB}" destId="{E620EFD4-CEA4-4D6E-B3B7-6F74BFCC5E18}" srcOrd="2" destOrd="0" presId="urn:microsoft.com/office/officeart/2005/8/layout/target3"/>
    <dgm:cxn modelId="{24424D7E-348D-4667-90B1-29C5973D187F}" type="presParOf" srcId="{E84D76EF-78E6-47A8-8975-366C398FB9BB}" destId="{C43899ED-59E6-4095-9A82-B2041DDE0346}" srcOrd="3" destOrd="0" presId="urn:microsoft.com/office/officeart/2005/8/layout/target3"/>
    <dgm:cxn modelId="{57A31BA1-7D9D-4984-A2C9-395FC8B7A319}" type="presParOf" srcId="{E84D76EF-78E6-47A8-8975-366C398FB9BB}" destId="{0D8A427F-2268-4952-8C24-FE63C55270C7}" srcOrd="4" destOrd="0" presId="urn:microsoft.com/office/officeart/2005/8/layout/target3"/>
    <dgm:cxn modelId="{5B5B4A8A-7E15-4593-906F-89C31A566D53}" type="presParOf" srcId="{E84D76EF-78E6-47A8-8975-366C398FB9BB}" destId="{9E9D9671-A9A8-40F0-96D3-A0375C8753F4}" srcOrd="5" destOrd="0" presId="urn:microsoft.com/office/officeart/2005/8/layout/target3"/>
    <dgm:cxn modelId="{DFE19E6D-7E56-48FB-A82D-30CF1701656D}" type="presParOf" srcId="{E84D76EF-78E6-47A8-8975-366C398FB9BB}" destId="{F400E0BA-D2ED-4ED6-8DDA-9A0BB1403BE4}" srcOrd="6" destOrd="0" presId="urn:microsoft.com/office/officeart/2005/8/layout/target3"/>
    <dgm:cxn modelId="{948662A5-D902-4F13-AA61-088113304B17}" type="presParOf" srcId="{E84D76EF-78E6-47A8-8975-366C398FB9BB}" destId="{49C82033-D461-49DC-ACE6-2482BD25D79F}"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053FA6C-C91A-44FE-B351-A10D27D6A93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EE6A1B-83E5-4D7B-A38F-52F51BE79C10}">
      <dgm:prSet/>
      <dgm:spPr/>
      <dgm:t>
        <a:bodyPr/>
        <a:lstStyle/>
        <a:p>
          <a:pPr algn="just" rtl="0"/>
          <a:r>
            <a:rPr lang="fr-FR" dirty="0" smtClean="0"/>
            <a:t>On doit effectuer les transformations L</a:t>
          </a:r>
          <a:r>
            <a:rPr lang="fr-FR" baseline="-25000" dirty="0" smtClean="0"/>
            <a:t>2</a:t>
          </a:r>
          <a:r>
            <a:rPr lang="fr-FR" dirty="0" smtClean="0"/>
            <a:t>← 2L</a:t>
          </a:r>
          <a:r>
            <a:rPr lang="fr-FR" baseline="-25000" dirty="0" smtClean="0"/>
            <a:t>2</a:t>
          </a:r>
          <a:r>
            <a:rPr lang="fr-FR" dirty="0" smtClean="0"/>
            <a:t>, L</a:t>
          </a:r>
          <a:r>
            <a:rPr lang="fr-FR" baseline="-25000" dirty="0" smtClean="0"/>
            <a:t>1</a:t>
          </a:r>
          <a:r>
            <a:rPr lang="fr-FR" dirty="0" smtClean="0"/>
            <a:t> ← L</a:t>
          </a:r>
          <a:r>
            <a:rPr lang="fr-FR" baseline="-25000" dirty="0" smtClean="0"/>
            <a:t>1</a:t>
          </a:r>
          <a:r>
            <a:rPr lang="fr-FR" dirty="0" smtClean="0"/>
            <a:t>− L</a:t>
          </a:r>
          <a:r>
            <a:rPr lang="fr-FR" baseline="-25000" dirty="0" smtClean="0"/>
            <a:t>2</a:t>
          </a:r>
          <a:r>
            <a:rPr lang="fr-FR" dirty="0" smtClean="0"/>
            <a:t>, L</a:t>
          </a:r>
          <a:r>
            <a:rPr lang="fr-FR" baseline="-25000" dirty="0" smtClean="0"/>
            <a:t>z</a:t>
          </a:r>
          <a:r>
            <a:rPr lang="fr-FR" dirty="0" smtClean="0"/>
            <a:t>←L</a:t>
          </a:r>
          <a:r>
            <a:rPr lang="fr-FR" baseline="-25000" dirty="0" smtClean="0"/>
            <a:t>z</a:t>
          </a:r>
          <a:r>
            <a:rPr lang="fr-FR" dirty="0" smtClean="0"/>
            <a:t>−</a:t>
          </a:r>
          <a:r>
            <a:rPr lang="fr-FR" baseline="0" dirty="0" smtClean="0"/>
            <a:t>2</a:t>
          </a:r>
          <a:r>
            <a:rPr lang="fr-FR" dirty="0" smtClean="0"/>
            <a:t>L</a:t>
          </a:r>
          <a:r>
            <a:rPr lang="fr-FR" baseline="-25000" dirty="0" smtClean="0"/>
            <a:t>2</a:t>
          </a:r>
          <a:r>
            <a:rPr lang="fr-FR" dirty="0" smtClean="0"/>
            <a:t>. On obtient</a:t>
          </a:r>
          <a:endParaRPr lang="en-GB" dirty="0"/>
        </a:p>
      </dgm:t>
    </dgm:pt>
    <dgm:pt modelId="{2778A8D0-1A74-444A-8312-25BC73BFD9DE}" type="parTrans" cxnId="{E50BA844-0D7F-472B-A2D9-60D5DB4CD7F7}">
      <dgm:prSet/>
      <dgm:spPr/>
      <dgm:t>
        <a:bodyPr/>
        <a:lstStyle/>
        <a:p>
          <a:endParaRPr lang="fr-FR"/>
        </a:p>
      </dgm:t>
    </dgm:pt>
    <dgm:pt modelId="{745BF01E-9AFD-4D2D-9BBD-5E9A21E9AF5F}" type="sibTrans" cxnId="{E50BA844-0D7F-472B-A2D9-60D5DB4CD7F7}">
      <dgm:prSet/>
      <dgm:spPr/>
      <dgm:t>
        <a:bodyPr/>
        <a:lstStyle/>
        <a:p>
          <a:endParaRPr lang="fr-FR"/>
        </a:p>
      </dgm:t>
    </dgm:pt>
    <dgm:pt modelId="{5F50DAB5-C2BA-4495-9E4D-CDE51A4A71A8}">
      <dgm:prSet/>
      <dgm:spPr>
        <a:blipFill>
          <a:blip xmlns:r="http://schemas.openxmlformats.org/officeDocument/2006/relationships" r:embed="rId1"/>
          <a:stretch>
            <a:fillRect/>
          </a:stretch>
        </a:blipFill>
      </dgm:spPr>
      <dgm:t>
        <a:bodyPr/>
        <a:lstStyle/>
        <a:p>
          <a:r>
            <a:rPr lang="en-GB">
              <a:noFill/>
            </a:rPr>
            <a:t> </a:t>
          </a:r>
        </a:p>
      </dgm:t>
    </dgm:pt>
    <dgm:pt modelId="{ABF69FA0-721B-41E1-847F-4104BF886989}" type="parTrans" cxnId="{58C4B712-5516-4D12-B5CE-A39096C21CE8}">
      <dgm:prSet/>
      <dgm:spPr/>
      <dgm:t>
        <a:bodyPr/>
        <a:lstStyle/>
        <a:p>
          <a:endParaRPr lang="fr-FR"/>
        </a:p>
      </dgm:t>
    </dgm:pt>
    <dgm:pt modelId="{000D47E2-6165-4EC7-BC41-DFAA47F8061D}" type="sibTrans" cxnId="{58C4B712-5516-4D12-B5CE-A39096C21CE8}">
      <dgm:prSet/>
      <dgm:spPr/>
      <dgm:t>
        <a:bodyPr/>
        <a:lstStyle/>
        <a:p>
          <a:endParaRPr lang="fr-FR"/>
        </a:p>
      </dgm:t>
    </dgm:pt>
    <dgm:pt modelId="{57E3DBE7-9EBA-43C6-B44B-288D5E0F4247}" type="pres">
      <dgm:prSet presAssocID="{4053FA6C-C91A-44FE-B351-A10D27D6A93B}" presName="Name0" presStyleCnt="0">
        <dgm:presLayoutVars>
          <dgm:chMax val="7"/>
          <dgm:dir/>
          <dgm:animLvl val="lvl"/>
          <dgm:resizeHandles val="exact"/>
        </dgm:presLayoutVars>
      </dgm:prSet>
      <dgm:spPr/>
      <dgm:t>
        <a:bodyPr/>
        <a:lstStyle/>
        <a:p>
          <a:endParaRPr lang="fr-FR"/>
        </a:p>
      </dgm:t>
    </dgm:pt>
    <dgm:pt modelId="{14824BB0-2FAA-478B-9B30-C3633E15725D}" type="pres">
      <dgm:prSet presAssocID="{15EE6A1B-83E5-4D7B-A38F-52F51BE79C10}" presName="circle1" presStyleLbl="node1" presStyleIdx="0" presStyleCnt="2"/>
      <dgm:spPr/>
    </dgm:pt>
    <dgm:pt modelId="{3EB541C7-CFD4-444A-9F94-A83A02814935}" type="pres">
      <dgm:prSet presAssocID="{15EE6A1B-83E5-4D7B-A38F-52F51BE79C10}" presName="space" presStyleCnt="0"/>
      <dgm:spPr/>
    </dgm:pt>
    <dgm:pt modelId="{D0EE13D3-E163-4480-98BF-FABF51F6C534}" type="pres">
      <dgm:prSet presAssocID="{15EE6A1B-83E5-4D7B-A38F-52F51BE79C10}" presName="rect1" presStyleLbl="alignAcc1" presStyleIdx="0" presStyleCnt="2"/>
      <dgm:spPr/>
      <dgm:t>
        <a:bodyPr/>
        <a:lstStyle/>
        <a:p>
          <a:endParaRPr lang="fr-FR"/>
        </a:p>
      </dgm:t>
    </dgm:pt>
    <dgm:pt modelId="{16CC08DC-BA9A-45F4-B50D-0293A6CAB3B5}" type="pres">
      <dgm:prSet presAssocID="{5F50DAB5-C2BA-4495-9E4D-CDE51A4A71A8}" presName="vertSpace2" presStyleLbl="node1" presStyleIdx="0" presStyleCnt="2"/>
      <dgm:spPr/>
    </dgm:pt>
    <dgm:pt modelId="{EE931AAB-46F1-4C2E-BCBF-770847D75F04}" type="pres">
      <dgm:prSet presAssocID="{5F50DAB5-C2BA-4495-9E4D-CDE51A4A71A8}" presName="circle2" presStyleLbl="node1" presStyleIdx="1" presStyleCnt="2"/>
      <dgm:spPr/>
    </dgm:pt>
    <dgm:pt modelId="{591F2FA1-760F-4E53-A381-22B3B18A4D12}" type="pres">
      <dgm:prSet presAssocID="{5F50DAB5-C2BA-4495-9E4D-CDE51A4A71A8}" presName="rect2" presStyleLbl="alignAcc1" presStyleIdx="1" presStyleCnt="2"/>
      <dgm:spPr/>
      <dgm:t>
        <a:bodyPr/>
        <a:lstStyle/>
        <a:p>
          <a:endParaRPr lang="fr-FR"/>
        </a:p>
      </dgm:t>
    </dgm:pt>
    <dgm:pt modelId="{5EDBBDCA-2CB9-4D77-AC84-4DC652C51FE5}" type="pres">
      <dgm:prSet presAssocID="{15EE6A1B-83E5-4D7B-A38F-52F51BE79C10}" presName="rect1ParTxNoCh" presStyleLbl="alignAcc1" presStyleIdx="1" presStyleCnt="2">
        <dgm:presLayoutVars>
          <dgm:chMax val="1"/>
          <dgm:bulletEnabled val="1"/>
        </dgm:presLayoutVars>
      </dgm:prSet>
      <dgm:spPr/>
      <dgm:t>
        <a:bodyPr/>
        <a:lstStyle/>
        <a:p>
          <a:endParaRPr lang="fr-FR"/>
        </a:p>
      </dgm:t>
    </dgm:pt>
    <dgm:pt modelId="{C2DB20B5-259A-4B9E-A6D2-C092E4996C6A}" type="pres">
      <dgm:prSet presAssocID="{5F50DAB5-C2BA-4495-9E4D-CDE51A4A71A8}" presName="rect2ParTxNoCh" presStyleLbl="alignAcc1" presStyleIdx="1" presStyleCnt="2">
        <dgm:presLayoutVars>
          <dgm:chMax val="1"/>
          <dgm:bulletEnabled val="1"/>
        </dgm:presLayoutVars>
      </dgm:prSet>
      <dgm:spPr/>
      <dgm:t>
        <a:bodyPr/>
        <a:lstStyle/>
        <a:p>
          <a:endParaRPr lang="fr-FR"/>
        </a:p>
      </dgm:t>
    </dgm:pt>
  </dgm:ptLst>
  <dgm:cxnLst>
    <dgm:cxn modelId="{E50BA844-0D7F-472B-A2D9-60D5DB4CD7F7}" srcId="{4053FA6C-C91A-44FE-B351-A10D27D6A93B}" destId="{15EE6A1B-83E5-4D7B-A38F-52F51BE79C10}" srcOrd="0" destOrd="0" parTransId="{2778A8D0-1A74-444A-8312-25BC73BFD9DE}" sibTransId="{745BF01E-9AFD-4D2D-9BBD-5E9A21E9AF5F}"/>
    <dgm:cxn modelId="{19F93B3A-6551-4A40-AE11-8FBDBF49C460}" type="presOf" srcId="{5F50DAB5-C2BA-4495-9E4D-CDE51A4A71A8}" destId="{C2DB20B5-259A-4B9E-A6D2-C092E4996C6A}" srcOrd="1" destOrd="0" presId="urn:microsoft.com/office/officeart/2005/8/layout/target3"/>
    <dgm:cxn modelId="{F50DE7BD-EDDC-461C-B474-D7596407FFD2}" type="presOf" srcId="{5F50DAB5-C2BA-4495-9E4D-CDE51A4A71A8}" destId="{591F2FA1-760F-4E53-A381-22B3B18A4D12}" srcOrd="0" destOrd="0" presId="urn:microsoft.com/office/officeart/2005/8/layout/target3"/>
    <dgm:cxn modelId="{6134E4E9-FE69-448B-AD6A-CCDCB10CFC2B}" type="presOf" srcId="{4053FA6C-C91A-44FE-B351-A10D27D6A93B}" destId="{57E3DBE7-9EBA-43C6-B44B-288D5E0F4247}" srcOrd="0" destOrd="0" presId="urn:microsoft.com/office/officeart/2005/8/layout/target3"/>
    <dgm:cxn modelId="{32172A47-9064-464C-B960-BC8E340B4A4C}" type="presOf" srcId="{15EE6A1B-83E5-4D7B-A38F-52F51BE79C10}" destId="{D0EE13D3-E163-4480-98BF-FABF51F6C534}" srcOrd="0" destOrd="0" presId="urn:microsoft.com/office/officeart/2005/8/layout/target3"/>
    <dgm:cxn modelId="{29198D04-D5C4-4982-A44B-A4CAA7068BD1}" type="presOf" srcId="{15EE6A1B-83E5-4D7B-A38F-52F51BE79C10}" destId="{5EDBBDCA-2CB9-4D77-AC84-4DC652C51FE5}" srcOrd="1" destOrd="0" presId="urn:microsoft.com/office/officeart/2005/8/layout/target3"/>
    <dgm:cxn modelId="{58C4B712-5516-4D12-B5CE-A39096C21CE8}" srcId="{4053FA6C-C91A-44FE-B351-A10D27D6A93B}" destId="{5F50DAB5-C2BA-4495-9E4D-CDE51A4A71A8}" srcOrd="1" destOrd="0" parTransId="{ABF69FA0-721B-41E1-847F-4104BF886989}" sibTransId="{000D47E2-6165-4EC7-BC41-DFAA47F8061D}"/>
    <dgm:cxn modelId="{D8AA37CC-D5A8-4589-87C9-6168C22AFCCA}" type="presParOf" srcId="{57E3DBE7-9EBA-43C6-B44B-288D5E0F4247}" destId="{14824BB0-2FAA-478B-9B30-C3633E15725D}" srcOrd="0" destOrd="0" presId="urn:microsoft.com/office/officeart/2005/8/layout/target3"/>
    <dgm:cxn modelId="{0FBA0FA7-E1CA-4FEB-956B-1BFCDE14989D}" type="presParOf" srcId="{57E3DBE7-9EBA-43C6-B44B-288D5E0F4247}" destId="{3EB541C7-CFD4-444A-9F94-A83A02814935}" srcOrd="1" destOrd="0" presId="urn:microsoft.com/office/officeart/2005/8/layout/target3"/>
    <dgm:cxn modelId="{A36DCFA0-3BE2-4B59-BF94-A8F88E92558B}" type="presParOf" srcId="{57E3DBE7-9EBA-43C6-B44B-288D5E0F4247}" destId="{D0EE13D3-E163-4480-98BF-FABF51F6C534}" srcOrd="2" destOrd="0" presId="urn:microsoft.com/office/officeart/2005/8/layout/target3"/>
    <dgm:cxn modelId="{8AD67003-6165-4F1D-B1B8-8832F31AF95C}" type="presParOf" srcId="{57E3DBE7-9EBA-43C6-B44B-288D5E0F4247}" destId="{16CC08DC-BA9A-45F4-B50D-0293A6CAB3B5}" srcOrd="3" destOrd="0" presId="urn:microsoft.com/office/officeart/2005/8/layout/target3"/>
    <dgm:cxn modelId="{20E617A0-2D0C-4607-B40B-E5C021DA6C01}" type="presParOf" srcId="{57E3DBE7-9EBA-43C6-B44B-288D5E0F4247}" destId="{EE931AAB-46F1-4C2E-BCBF-770847D75F04}" srcOrd="4" destOrd="0" presId="urn:microsoft.com/office/officeart/2005/8/layout/target3"/>
    <dgm:cxn modelId="{F4125CB0-050D-4F4C-91B1-6D2EE59326C5}" type="presParOf" srcId="{57E3DBE7-9EBA-43C6-B44B-288D5E0F4247}" destId="{591F2FA1-760F-4E53-A381-22B3B18A4D12}" srcOrd="5" destOrd="0" presId="urn:microsoft.com/office/officeart/2005/8/layout/target3"/>
    <dgm:cxn modelId="{04C7FA2A-9F50-48AA-9557-7C60F4137B5D}" type="presParOf" srcId="{57E3DBE7-9EBA-43C6-B44B-288D5E0F4247}" destId="{5EDBBDCA-2CB9-4D77-AC84-4DC652C51FE5}" srcOrd="6" destOrd="0" presId="urn:microsoft.com/office/officeart/2005/8/layout/target3"/>
    <dgm:cxn modelId="{EBFD498E-7B0D-4477-A4EC-D84B248BCADF}" type="presParOf" srcId="{57E3DBE7-9EBA-43C6-B44B-288D5E0F4247}" destId="{C2DB20B5-259A-4B9E-A6D2-C092E4996C6A}"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BF58A8D-A8CE-4458-8E90-5D9DE3679417}"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B52C3AAC-1081-4783-8EFD-D7641ECFB74E}">
      <dgm:prSet/>
      <dgm:spPr/>
      <dgm:t>
        <a:bodyPr/>
        <a:lstStyle/>
        <a:p>
          <a:pPr algn="just" rtl="0"/>
          <a:r>
            <a:rPr lang="fr-FR" dirty="0" smtClean="0"/>
            <a:t>On constate que le nouvel ensemble de base est {1, 2}, la solution de base correspondante est (x</a:t>
          </a:r>
          <a:r>
            <a:rPr lang="fr-FR" baseline="-25000" dirty="0" smtClean="0"/>
            <a:t>1</a:t>
          </a:r>
          <a:r>
            <a:rPr lang="fr-FR" dirty="0" smtClean="0"/>
            <a:t> = 3, x</a:t>
          </a:r>
          <a:r>
            <a:rPr lang="fr-FR" baseline="-25000" dirty="0" smtClean="0"/>
            <a:t>2</a:t>
          </a:r>
          <a:r>
            <a:rPr lang="fr-FR" dirty="0" smtClean="0"/>
            <a:t> = 9, x</a:t>
          </a:r>
          <a:r>
            <a:rPr lang="fr-FR" baseline="-25000" dirty="0" smtClean="0"/>
            <a:t>3</a:t>
          </a:r>
          <a:r>
            <a:rPr lang="fr-FR" dirty="0" smtClean="0"/>
            <a:t> =0, x</a:t>
          </a:r>
          <a:r>
            <a:rPr lang="fr-FR" baseline="-25000" dirty="0" smtClean="0"/>
            <a:t>4</a:t>
          </a:r>
          <a:r>
            <a:rPr lang="fr-FR" dirty="0" smtClean="0"/>
            <a:t> =0) et que tous les </a:t>
          </a:r>
          <a:r>
            <a:rPr lang="fr-FR" dirty="0" err="1" smtClean="0"/>
            <a:t>coeﬃcients</a:t>
          </a:r>
          <a:r>
            <a:rPr lang="fr-FR" dirty="0" smtClean="0"/>
            <a:t> de </a:t>
          </a:r>
          <a:r>
            <a:rPr lang="fr-FR" dirty="0" err="1" smtClean="0"/>
            <a:t>Zsont</a:t>
          </a:r>
          <a:r>
            <a:rPr lang="fr-FR" dirty="0" smtClean="0"/>
            <a:t> négatifs donc la solution de base est optimale.</a:t>
          </a:r>
          <a:endParaRPr lang="en-GB" dirty="0"/>
        </a:p>
      </dgm:t>
    </dgm:pt>
    <dgm:pt modelId="{30CC4F8B-94F4-4C21-95BA-03E5B4D68091}" type="parTrans" cxnId="{3E8DDAC4-A410-474E-B9D5-6B1440C313F4}">
      <dgm:prSet/>
      <dgm:spPr/>
      <dgm:t>
        <a:bodyPr/>
        <a:lstStyle/>
        <a:p>
          <a:endParaRPr lang="fr-FR"/>
        </a:p>
      </dgm:t>
    </dgm:pt>
    <dgm:pt modelId="{25E79187-E32F-4751-8269-EBFD2997D7B1}" type="sibTrans" cxnId="{3E8DDAC4-A410-474E-B9D5-6B1440C313F4}">
      <dgm:prSet/>
      <dgm:spPr/>
      <dgm:t>
        <a:bodyPr/>
        <a:lstStyle/>
        <a:p>
          <a:endParaRPr lang="fr-FR"/>
        </a:p>
      </dgm:t>
    </dgm:pt>
    <dgm:pt modelId="{4DF5617B-D6B3-4FD7-B35A-9C4527B15C6C}">
      <dgm:prSet/>
      <dgm:spPr/>
      <dgm:t>
        <a:bodyPr/>
        <a:lstStyle/>
        <a:p>
          <a:pPr algn="just" rtl="0"/>
          <a:r>
            <a:rPr lang="fr-FR" dirty="0" smtClean="0"/>
            <a:t>Donc on a bien </a:t>
          </a:r>
          <a:r>
            <a:rPr lang="fr-FR" dirty="0" err="1" smtClean="0"/>
            <a:t>Z</a:t>
          </a:r>
          <a:r>
            <a:rPr lang="fr-FR" baseline="-25000" dirty="0" err="1" smtClean="0"/>
            <a:t>max</a:t>
          </a:r>
          <a:r>
            <a:rPr lang="fr-FR" dirty="0" smtClean="0"/>
            <a:t> = 45 et x</a:t>
          </a:r>
          <a:r>
            <a:rPr lang="fr-FR" baseline="-25000" dirty="0" smtClean="0"/>
            <a:t>1</a:t>
          </a:r>
          <a:r>
            <a:rPr lang="fr-FR" baseline="30000" dirty="0" smtClean="0"/>
            <a:t>∗</a:t>
          </a:r>
          <a:r>
            <a:rPr lang="fr-FR" dirty="0" smtClean="0"/>
            <a:t> = 3, x</a:t>
          </a:r>
          <a:r>
            <a:rPr lang="fr-FR" baseline="-25000" dirty="0" smtClean="0"/>
            <a:t>2</a:t>
          </a:r>
          <a:r>
            <a:rPr lang="fr-FR" baseline="30000" dirty="0" smtClean="0"/>
            <a:t>∗</a:t>
          </a:r>
          <a:r>
            <a:rPr lang="fr-FR" dirty="0" smtClean="0"/>
            <a:t> = 9 est la solution optimale du programme initial (ou il faut</a:t>
          </a:r>
          <a:endParaRPr lang="en-GB" dirty="0"/>
        </a:p>
      </dgm:t>
    </dgm:pt>
    <dgm:pt modelId="{453957A1-1D33-4140-ADD1-EBF73D142938}" type="parTrans" cxnId="{12D05CBD-4BA6-44BC-91A7-9E0C313A476C}">
      <dgm:prSet/>
      <dgm:spPr/>
      <dgm:t>
        <a:bodyPr/>
        <a:lstStyle/>
        <a:p>
          <a:endParaRPr lang="fr-FR"/>
        </a:p>
      </dgm:t>
    </dgm:pt>
    <dgm:pt modelId="{29D91ECA-EB40-43BE-8361-631211B153EF}" type="sibTrans" cxnId="{12D05CBD-4BA6-44BC-91A7-9E0C313A476C}">
      <dgm:prSet/>
      <dgm:spPr/>
      <dgm:t>
        <a:bodyPr/>
        <a:lstStyle/>
        <a:p>
          <a:endParaRPr lang="fr-FR"/>
        </a:p>
      </dgm:t>
    </dgm:pt>
    <dgm:pt modelId="{216CDF18-54F2-4692-A3BE-60D5C52F60A8}">
      <dgm:prSet/>
      <dgm:spPr/>
      <dgm:t>
        <a:bodyPr/>
        <a:lstStyle/>
        <a:p>
          <a:pPr algn="just" rtl="0"/>
          <a:r>
            <a:rPr lang="fr-FR" dirty="0" smtClean="0"/>
            <a:t>Ajouter (x</a:t>
          </a:r>
          <a:r>
            <a:rPr lang="fr-FR" baseline="-25000" dirty="0" smtClean="0"/>
            <a:t>3</a:t>
          </a:r>
          <a:r>
            <a:rPr lang="fr-FR" baseline="30000" dirty="0" smtClean="0"/>
            <a:t>∗</a:t>
          </a:r>
          <a:r>
            <a:rPr lang="fr-FR" dirty="0" smtClean="0"/>
            <a:t> = 0, x</a:t>
          </a:r>
          <a:r>
            <a:rPr lang="fr-FR" baseline="-25000" dirty="0" smtClean="0"/>
            <a:t>4</a:t>
          </a:r>
          <a:r>
            <a:rPr lang="fr-FR" baseline="30000" dirty="0" smtClean="0"/>
            <a:t>∗</a:t>
          </a:r>
          <a:r>
            <a:rPr lang="fr-FR" dirty="0" smtClean="0"/>
            <a:t> =0) pour le programme transformé sous la forme standard.</a:t>
          </a:r>
          <a:endParaRPr lang="en-GB" dirty="0"/>
        </a:p>
      </dgm:t>
    </dgm:pt>
    <dgm:pt modelId="{72CB03E8-2715-4304-A8AE-6C26B56DCB90}" type="parTrans" cxnId="{5EEC386A-6B52-43E1-8F30-7AF29AE6D42D}">
      <dgm:prSet/>
      <dgm:spPr/>
      <dgm:t>
        <a:bodyPr/>
        <a:lstStyle/>
        <a:p>
          <a:endParaRPr lang="fr-FR"/>
        </a:p>
      </dgm:t>
    </dgm:pt>
    <dgm:pt modelId="{83AD1273-0D28-4D1E-9899-71A21331675C}" type="sibTrans" cxnId="{5EEC386A-6B52-43E1-8F30-7AF29AE6D42D}">
      <dgm:prSet/>
      <dgm:spPr/>
      <dgm:t>
        <a:bodyPr/>
        <a:lstStyle/>
        <a:p>
          <a:endParaRPr lang="fr-FR"/>
        </a:p>
      </dgm:t>
    </dgm:pt>
    <dgm:pt modelId="{BAFF56E4-863F-4ACC-ABCE-D4AD847CE1EE}" type="pres">
      <dgm:prSet presAssocID="{5BF58A8D-A8CE-4458-8E90-5D9DE3679417}" presName="Name0" presStyleCnt="0">
        <dgm:presLayoutVars>
          <dgm:chMax val="7"/>
          <dgm:dir/>
          <dgm:animLvl val="lvl"/>
          <dgm:resizeHandles val="exact"/>
        </dgm:presLayoutVars>
      </dgm:prSet>
      <dgm:spPr/>
      <dgm:t>
        <a:bodyPr/>
        <a:lstStyle/>
        <a:p>
          <a:endParaRPr lang="fr-FR"/>
        </a:p>
      </dgm:t>
    </dgm:pt>
    <dgm:pt modelId="{33D27A21-33EC-44E2-9D57-CBAEF535D52D}" type="pres">
      <dgm:prSet presAssocID="{B52C3AAC-1081-4783-8EFD-D7641ECFB74E}" presName="circle1" presStyleLbl="node1" presStyleIdx="0" presStyleCnt="3"/>
      <dgm:spPr/>
    </dgm:pt>
    <dgm:pt modelId="{B54AAB56-B670-4A98-8CED-97A4B3F6C11B}" type="pres">
      <dgm:prSet presAssocID="{B52C3AAC-1081-4783-8EFD-D7641ECFB74E}" presName="space" presStyleCnt="0"/>
      <dgm:spPr/>
    </dgm:pt>
    <dgm:pt modelId="{F8A674A3-8953-4E14-AEBC-A64A5D2CE166}" type="pres">
      <dgm:prSet presAssocID="{B52C3AAC-1081-4783-8EFD-D7641ECFB74E}" presName="rect1" presStyleLbl="alignAcc1" presStyleIdx="0" presStyleCnt="3"/>
      <dgm:spPr/>
      <dgm:t>
        <a:bodyPr/>
        <a:lstStyle/>
        <a:p>
          <a:endParaRPr lang="fr-FR"/>
        </a:p>
      </dgm:t>
    </dgm:pt>
    <dgm:pt modelId="{43B541D4-A537-4934-95D9-59AB45862031}" type="pres">
      <dgm:prSet presAssocID="{4DF5617B-D6B3-4FD7-B35A-9C4527B15C6C}" presName="vertSpace2" presStyleLbl="node1" presStyleIdx="0" presStyleCnt="3"/>
      <dgm:spPr/>
    </dgm:pt>
    <dgm:pt modelId="{7472FAF6-5332-4BC1-9A90-A1D1A87EAE1C}" type="pres">
      <dgm:prSet presAssocID="{4DF5617B-D6B3-4FD7-B35A-9C4527B15C6C}" presName="circle2" presStyleLbl="node1" presStyleIdx="1" presStyleCnt="3"/>
      <dgm:spPr/>
    </dgm:pt>
    <dgm:pt modelId="{CF377125-9BF9-41E1-8A53-5C59E2EC77D3}" type="pres">
      <dgm:prSet presAssocID="{4DF5617B-D6B3-4FD7-B35A-9C4527B15C6C}" presName="rect2" presStyleLbl="alignAcc1" presStyleIdx="1" presStyleCnt="3"/>
      <dgm:spPr/>
      <dgm:t>
        <a:bodyPr/>
        <a:lstStyle/>
        <a:p>
          <a:endParaRPr lang="fr-FR"/>
        </a:p>
      </dgm:t>
    </dgm:pt>
    <dgm:pt modelId="{10CCA3DB-BF6C-452C-A095-89AE3959DDDA}" type="pres">
      <dgm:prSet presAssocID="{216CDF18-54F2-4692-A3BE-60D5C52F60A8}" presName="vertSpace3" presStyleLbl="node1" presStyleIdx="1" presStyleCnt="3"/>
      <dgm:spPr/>
    </dgm:pt>
    <dgm:pt modelId="{73EE3FA9-F4AE-40F0-AA91-C3982B262F4D}" type="pres">
      <dgm:prSet presAssocID="{216CDF18-54F2-4692-A3BE-60D5C52F60A8}" presName="circle3" presStyleLbl="node1" presStyleIdx="2" presStyleCnt="3"/>
      <dgm:spPr/>
    </dgm:pt>
    <dgm:pt modelId="{22ADE7A6-763F-45A1-871F-CDEC11123188}" type="pres">
      <dgm:prSet presAssocID="{216CDF18-54F2-4692-A3BE-60D5C52F60A8}" presName="rect3" presStyleLbl="alignAcc1" presStyleIdx="2" presStyleCnt="3"/>
      <dgm:spPr/>
      <dgm:t>
        <a:bodyPr/>
        <a:lstStyle/>
        <a:p>
          <a:endParaRPr lang="fr-FR"/>
        </a:p>
      </dgm:t>
    </dgm:pt>
    <dgm:pt modelId="{5F8B7658-1DC2-4E08-9B23-3422D766DA47}" type="pres">
      <dgm:prSet presAssocID="{B52C3AAC-1081-4783-8EFD-D7641ECFB74E}" presName="rect1ParTxNoCh" presStyleLbl="alignAcc1" presStyleIdx="2" presStyleCnt="3">
        <dgm:presLayoutVars>
          <dgm:chMax val="1"/>
          <dgm:bulletEnabled val="1"/>
        </dgm:presLayoutVars>
      </dgm:prSet>
      <dgm:spPr/>
      <dgm:t>
        <a:bodyPr/>
        <a:lstStyle/>
        <a:p>
          <a:endParaRPr lang="fr-FR"/>
        </a:p>
      </dgm:t>
    </dgm:pt>
    <dgm:pt modelId="{7D978DCE-E091-4705-92A6-86991E9A418B}" type="pres">
      <dgm:prSet presAssocID="{4DF5617B-D6B3-4FD7-B35A-9C4527B15C6C}" presName="rect2ParTxNoCh" presStyleLbl="alignAcc1" presStyleIdx="2" presStyleCnt="3">
        <dgm:presLayoutVars>
          <dgm:chMax val="1"/>
          <dgm:bulletEnabled val="1"/>
        </dgm:presLayoutVars>
      </dgm:prSet>
      <dgm:spPr/>
      <dgm:t>
        <a:bodyPr/>
        <a:lstStyle/>
        <a:p>
          <a:endParaRPr lang="fr-FR"/>
        </a:p>
      </dgm:t>
    </dgm:pt>
    <dgm:pt modelId="{CD59EBE9-F677-4813-BD6B-0B348B1EDD51}" type="pres">
      <dgm:prSet presAssocID="{216CDF18-54F2-4692-A3BE-60D5C52F60A8}" presName="rect3ParTxNoCh" presStyleLbl="alignAcc1" presStyleIdx="2" presStyleCnt="3">
        <dgm:presLayoutVars>
          <dgm:chMax val="1"/>
          <dgm:bulletEnabled val="1"/>
        </dgm:presLayoutVars>
      </dgm:prSet>
      <dgm:spPr/>
      <dgm:t>
        <a:bodyPr/>
        <a:lstStyle/>
        <a:p>
          <a:endParaRPr lang="fr-FR"/>
        </a:p>
      </dgm:t>
    </dgm:pt>
  </dgm:ptLst>
  <dgm:cxnLst>
    <dgm:cxn modelId="{1C14A1D7-4BBC-469A-94EE-426804624FBC}" type="presOf" srcId="{B52C3AAC-1081-4783-8EFD-D7641ECFB74E}" destId="{F8A674A3-8953-4E14-AEBC-A64A5D2CE166}" srcOrd="0" destOrd="0" presId="urn:microsoft.com/office/officeart/2005/8/layout/target3"/>
    <dgm:cxn modelId="{C7009B61-1463-4BD6-97FC-D28D02A6145F}" type="presOf" srcId="{4DF5617B-D6B3-4FD7-B35A-9C4527B15C6C}" destId="{CF377125-9BF9-41E1-8A53-5C59E2EC77D3}" srcOrd="0" destOrd="0" presId="urn:microsoft.com/office/officeart/2005/8/layout/target3"/>
    <dgm:cxn modelId="{71A4772E-2CB5-4D86-AAB5-60FE512E71C9}" type="presOf" srcId="{216CDF18-54F2-4692-A3BE-60D5C52F60A8}" destId="{CD59EBE9-F677-4813-BD6B-0B348B1EDD51}" srcOrd="1" destOrd="0" presId="urn:microsoft.com/office/officeart/2005/8/layout/target3"/>
    <dgm:cxn modelId="{31253DF0-210C-4768-B550-112328D0900D}" type="presOf" srcId="{4DF5617B-D6B3-4FD7-B35A-9C4527B15C6C}" destId="{7D978DCE-E091-4705-92A6-86991E9A418B}" srcOrd="1" destOrd="0" presId="urn:microsoft.com/office/officeart/2005/8/layout/target3"/>
    <dgm:cxn modelId="{BC4B4B6D-5270-4C6D-B088-0A2080B7626B}" type="presOf" srcId="{5BF58A8D-A8CE-4458-8E90-5D9DE3679417}" destId="{BAFF56E4-863F-4ACC-ABCE-D4AD847CE1EE}" srcOrd="0" destOrd="0" presId="urn:microsoft.com/office/officeart/2005/8/layout/target3"/>
    <dgm:cxn modelId="{6953C55F-AD00-4922-8AF8-3E370C7982D1}" type="presOf" srcId="{216CDF18-54F2-4692-A3BE-60D5C52F60A8}" destId="{22ADE7A6-763F-45A1-871F-CDEC11123188}" srcOrd="0" destOrd="0" presId="urn:microsoft.com/office/officeart/2005/8/layout/target3"/>
    <dgm:cxn modelId="{5EEC386A-6B52-43E1-8F30-7AF29AE6D42D}" srcId="{5BF58A8D-A8CE-4458-8E90-5D9DE3679417}" destId="{216CDF18-54F2-4692-A3BE-60D5C52F60A8}" srcOrd="2" destOrd="0" parTransId="{72CB03E8-2715-4304-A8AE-6C26B56DCB90}" sibTransId="{83AD1273-0D28-4D1E-9899-71A21331675C}"/>
    <dgm:cxn modelId="{00C8D007-77F2-4543-8566-1D6F918B8348}" type="presOf" srcId="{B52C3AAC-1081-4783-8EFD-D7641ECFB74E}" destId="{5F8B7658-1DC2-4E08-9B23-3422D766DA47}" srcOrd="1" destOrd="0" presId="urn:microsoft.com/office/officeart/2005/8/layout/target3"/>
    <dgm:cxn modelId="{12D05CBD-4BA6-44BC-91A7-9E0C313A476C}" srcId="{5BF58A8D-A8CE-4458-8E90-5D9DE3679417}" destId="{4DF5617B-D6B3-4FD7-B35A-9C4527B15C6C}" srcOrd="1" destOrd="0" parTransId="{453957A1-1D33-4140-ADD1-EBF73D142938}" sibTransId="{29D91ECA-EB40-43BE-8361-631211B153EF}"/>
    <dgm:cxn modelId="{3E8DDAC4-A410-474E-B9D5-6B1440C313F4}" srcId="{5BF58A8D-A8CE-4458-8E90-5D9DE3679417}" destId="{B52C3AAC-1081-4783-8EFD-D7641ECFB74E}" srcOrd="0" destOrd="0" parTransId="{30CC4F8B-94F4-4C21-95BA-03E5B4D68091}" sibTransId="{25E79187-E32F-4751-8269-EBFD2997D7B1}"/>
    <dgm:cxn modelId="{9E7F5CDD-8796-421E-B081-C7E82926AC50}" type="presParOf" srcId="{BAFF56E4-863F-4ACC-ABCE-D4AD847CE1EE}" destId="{33D27A21-33EC-44E2-9D57-CBAEF535D52D}" srcOrd="0" destOrd="0" presId="urn:microsoft.com/office/officeart/2005/8/layout/target3"/>
    <dgm:cxn modelId="{8FF51029-8980-4765-8604-2BEC1D171E65}" type="presParOf" srcId="{BAFF56E4-863F-4ACC-ABCE-D4AD847CE1EE}" destId="{B54AAB56-B670-4A98-8CED-97A4B3F6C11B}" srcOrd="1" destOrd="0" presId="urn:microsoft.com/office/officeart/2005/8/layout/target3"/>
    <dgm:cxn modelId="{54473500-2A59-427D-987E-8FDDCEAAB7E4}" type="presParOf" srcId="{BAFF56E4-863F-4ACC-ABCE-D4AD847CE1EE}" destId="{F8A674A3-8953-4E14-AEBC-A64A5D2CE166}" srcOrd="2" destOrd="0" presId="urn:microsoft.com/office/officeart/2005/8/layout/target3"/>
    <dgm:cxn modelId="{FB73241F-79FF-4C11-BB14-79F8F7C6B383}" type="presParOf" srcId="{BAFF56E4-863F-4ACC-ABCE-D4AD847CE1EE}" destId="{43B541D4-A537-4934-95D9-59AB45862031}" srcOrd="3" destOrd="0" presId="urn:microsoft.com/office/officeart/2005/8/layout/target3"/>
    <dgm:cxn modelId="{8F4E45E1-1FFF-4EC5-A025-4D5AC4C49746}" type="presParOf" srcId="{BAFF56E4-863F-4ACC-ABCE-D4AD847CE1EE}" destId="{7472FAF6-5332-4BC1-9A90-A1D1A87EAE1C}" srcOrd="4" destOrd="0" presId="urn:microsoft.com/office/officeart/2005/8/layout/target3"/>
    <dgm:cxn modelId="{164024DA-AEEE-44F7-82DD-81EDA86B2318}" type="presParOf" srcId="{BAFF56E4-863F-4ACC-ABCE-D4AD847CE1EE}" destId="{CF377125-9BF9-41E1-8A53-5C59E2EC77D3}" srcOrd="5" destOrd="0" presId="urn:microsoft.com/office/officeart/2005/8/layout/target3"/>
    <dgm:cxn modelId="{A7BFB9E4-435F-44AA-8641-A72351C40AFC}" type="presParOf" srcId="{BAFF56E4-863F-4ACC-ABCE-D4AD847CE1EE}" destId="{10CCA3DB-BF6C-452C-A095-89AE3959DDDA}" srcOrd="6" destOrd="0" presId="urn:microsoft.com/office/officeart/2005/8/layout/target3"/>
    <dgm:cxn modelId="{E8F1E55C-01BB-48D3-91C0-554229BA3F3F}" type="presParOf" srcId="{BAFF56E4-863F-4ACC-ABCE-D4AD847CE1EE}" destId="{73EE3FA9-F4AE-40F0-AA91-C3982B262F4D}" srcOrd="7" destOrd="0" presId="urn:microsoft.com/office/officeart/2005/8/layout/target3"/>
    <dgm:cxn modelId="{E56FB4D7-A77A-4E5F-9187-C4554C81C5B9}" type="presParOf" srcId="{BAFF56E4-863F-4ACC-ABCE-D4AD847CE1EE}" destId="{22ADE7A6-763F-45A1-871F-CDEC11123188}" srcOrd="8" destOrd="0" presId="urn:microsoft.com/office/officeart/2005/8/layout/target3"/>
    <dgm:cxn modelId="{6F75B67C-DAF6-4873-941D-AB709F1775DB}" type="presParOf" srcId="{BAFF56E4-863F-4ACC-ABCE-D4AD847CE1EE}" destId="{5F8B7658-1DC2-4E08-9B23-3422D766DA47}" srcOrd="9" destOrd="0" presId="urn:microsoft.com/office/officeart/2005/8/layout/target3"/>
    <dgm:cxn modelId="{12860F16-0CBB-41A4-8970-F2E35D7A90A9}" type="presParOf" srcId="{BAFF56E4-863F-4ACC-ABCE-D4AD847CE1EE}" destId="{7D978DCE-E091-4705-92A6-86991E9A418B}" srcOrd="10" destOrd="0" presId="urn:microsoft.com/office/officeart/2005/8/layout/target3"/>
    <dgm:cxn modelId="{3E03B4CB-9AA5-4F10-A769-F61464A10EA3}" type="presParOf" srcId="{BAFF56E4-863F-4ACC-ABCE-D4AD847CE1EE}" destId="{CD59EBE9-F677-4813-BD6B-0B348B1EDD51}"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91B0E62-4405-44FF-AD04-240CB834646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0AE5D67-AA62-4BF9-95FB-33379C23D0F8}">
      <dgm:prSet/>
      <dgm:spPr/>
      <dgm:t>
        <a:bodyPr/>
        <a:lstStyle/>
        <a:p>
          <a:pPr algn="just" rtl="0"/>
          <a:r>
            <a:rPr lang="fr-FR" dirty="0" smtClean="0"/>
            <a:t>Considérons un programme standard et supposons connu un ensemble de base B =</a:t>
          </a:r>
          <a:r>
            <a:rPr lang="fr-FR" b="1" dirty="0" smtClean="0"/>
            <a:t> </a:t>
          </a:r>
          <a:r>
            <a:rPr lang="fr-FR" dirty="0" smtClean="0"/>
            <a:t>{1,...,m} admissible. </a:t>
          </a:r>
          <a:endParaRPr lang="en-GB" dirty="0"/>
        </a:p>
      </dgm:t>
    </dgm:pt>
    <dgm:pt modelId="{57669C13-EC04-46AA-A16C-63B4529C50B8}" type="parTrans" cxnId="{40BF77FC-0DBD-4770-BBB1-8936D2340756}">
      <dgm:prSet/>
      <dgm:spPr/>
      <dgm:t>
        <a:bodyPr/>
        <a:lstStyle/>
        <a:p>
          <a:endParaRPr lang="fr-FR"/>
        </a:p>
      </dgm:t>
    </dgm:pt>
    <dgm:pt modelId="{7B88F695-4F57-458F-A270-E838B7FDCAE7}" type="sibTrans" cxnId="{40BF77FC-0DBD-4770-BBB1-8936D2340756}">
      <dgm:prSet/>
      <dgm:spPr/>
      <dgm:t>
        <a:bodyPr/>
        <a:lstStyle/>
        <a:p>
          <a:endParaRPr lang="fr-FR"/>
        </a:p>
      </dgm:t>
    </dgm:pt>
    <dgm:pt modelId="{BBCBE5BE-E3FE-4D0D-802C-B8FA77A21E80}">
      <dgm:prSet/>
      <dgm:spPr/>
      <dgm:t>
        <a:bodyPr/>
        <a:lstStyle/>
        <a:p>
          <a:pPr algn="l" rtl="0"/>
          <a:r>
            <a:rPr lang="fr-FR" dirty="0" smtClean="0"/>
            <a:t>Notons N = {1,...,n} l’ensemble hors base. </a:t>
          </a:r>
          <a:endParaRPr lang="en-GB" dirty="0"/>
        </a:p>
      </dgm:t>
    </dgm:pt>
    <dgm:pt modelId="{FE05B438-9527-4BAC-80E6-7B5C33CE304C}" type="parTrans" cxnId="{20DB576A-43AF-428B-8A7D-042CCC3900E6}">
      <dgm:prSet/>
      <dgm:spPr/>
      <dgm:t>
        <a:bodyPr/>
        <a:lstStyle/>
        <a:p>
          <a:endParaRPr lang="fr-FR"/>
        </a:p>
      </dgm:t>
    </dgm:pt>
    <dgm:pt modelId="{FB65EF90-5B13-41E9-ACCF-E2E114747E04}" type="sibTrans" cxnId="{20DB576A-43AF-428B-8A7D-042CCC3900E6}">
      <dgm:prSet/>
      <dgm:spPr/>
      <dgm:t>
        <a:bodyPr/>
        <a:lstStyle/>
        <a:p>
          <a:endParaRPr lang="fr-FR"/>
        </a:p>
      </dgm:t>
    </dgm:pt>
    <dgm:pt modelId="{536AEA25-0BAD-4CFF-9C9C-A8D616518DD4}">
      <dgm:prSet/>
      <dgm:spPr/>
      <dgm:t>
        <a:bodyPr/>
        <a:lstStyle/>
        <a:p>
          <a:pPr algn="l" rtl="0"/>
          <a:r>
            <a:rPr lang="fr-FR" dirty="0" smtClean="0"/>
            <a:t>On peut donc admettre que le programme est donné sous la forme réduite associée à l’ensemble de base B :</a:t>
          </a:r>
          <a:endParaRPr lang="en-GB" dirty="0"/>
        </a:p>
      </dgm:t>
    </dgm:pt>
    <dgm:pt modelId="{D180A127-7FB1-43E8-BC5C-2F82F6D1CD48}" type="parTrans" cxnId="{31309250-5940-4D28-BFBF-4119F58A959C}">
      <dgm:prSet/>
      <dgm:spPr/>
      <dgm:t>
        <a:bodyPr/>
        <a:lstStyle/>
        <a:p>
          <a:endParaRPr lang="fr-FR"/>
        </a:p>
      </dgm:t>
    </dgm:pt>
    <dgm:pt modelId="{F4224186-3407-4FC5-BCF4-E6AFD348A3D5}" type="sibTrans" cxnId="{31309250-5940-4D28-BFBF-4119F58A959C}">
      <dgm:prSet/>
      <dgm:spPr/>
      <dgm:t>
        <a:bodyPr/>
        <a:lstStyle/>
        <a:p>
          <a:endParaRPr lang="fr-FR"/>
        </a:p>
      </dgm:t>
    </dgm:pt>
    <dgm:pt modelId="{E2112377-02A9-4B3E-8EB5-65F919760B31}" type="pres">
      <dgm:prSet presAssocID="{991B0E62-4405-44FF-AD04-240CB8346469}" presName="Name0" presStyleCnt="0">
        <dgm:presLayoutVars>
          <dgm:chMax val="7"/>
          <dgm:dir/>
          <dgm:animLvl val="lvl"/>
          <dgm:resizeHandles val="exact"/>
        </dgm:presLayoutVars>
      </dgm:prSet>
      <dgm:spPr/>
      <dgm:t>
        <a:bodyPr/>
        <a:lstStyle/>
        <a:p>
          <a:endParaRPr lang="fr-FR"/>
        </a:p>
      </dgm:t>
    </dgm:pt>
    <dgm:pt modelId="{F78AC035-B7DA-4CD0-8049-FAC1E1F3AB5D}" type="pres">
      <dgm:prSet presAssocID="{60AE5D67-AA62-4BF9-95FB-33379C23D0F8}" presName="circle1" presStyleLbl="node1" presStyleIdx="0" presStyleCnt="3"/>
      <dgm:spPr/>
    </dgm:pt>
    <dgm:pt modelId="{EF49A428-720A-45A2-B3F3-44DC453E16DA}" type="pres">
      <dgm:prSet presAssocID="{60AE5D67-AA62-4BF9-95FB-33379C23D0F8}" presName="space" presStyleCnt="0"/>
      <dgm:spPr/>
    </dgm:pt>
    <dgm:pt modelId="{84D3077E-1DE0-4797-9071-779C76343BCB}" type="pres">
      <dgm:prSet presAssocID="{60AE5D67-AA62-4BF9-95FB-33379C23D0F8}" presName="rect1" presStyleLbl="alignAcc1" presStyleIdx="0" presStyleCnt="3"/>
      <dgm:spPr/>
      <dgm:t>
        <a:bodyPr/>
        <a:lstStyle/>
        <a:p>
          <a:endParaRPr lang="fr-FR"/>
        </a:p>
      </dgm:t>
    </dgm:pt>
    <dgm:pt modelId="{FF6EED1B-73BB-422C-80C0-3AB47F60CAA0}" type="pres">
      <dgm:prSet presAssocID="{BBCBE5BE-E3FE-4D0D-802C-B8FA77A21E80}" presName="vertSpace2" presStyleLbl="node1" presStyleIdx="0" presStyleCnt="3"/>
      <dgm:spPr/>
    </dgm:pt>
    <dgm:pt modelId="{F67C2CD2-FD6C-4A81-99E0-61197930E6C5}" type="pres">
      <dgm:prSet presAssocID="{BBCBE5BE-E3FE-4D0D-802C-B8FA77A21E80}" presName="circle2" presStyleLbl="node1" presStyleIdx="1" presStyleCnt="3"/>
      <dgm:spPr/>
    </dgm:pt>
    <dgm:pt modelId="{49908AF3-0060-41A4-8589-2D60D979084C}" type="pres">
      <dgm:prSet presAssocID="{BBCBE5BE-E3FE-4D0D-802C-B8FA77A21E80}" presName="rect2" presStyleLbl="alignAcc1" presStyleIdx="1" presStyleCnt="3"/>
      <dgm:spPr/>
      <dgm:t>
        <a:bodyPr/>
        <a:lstStyle/>
        <a:p>
          <a:endParaRPr lang="fr-FR"/>
        </a:p>
      </dgm:t>
    </dgm:pt>
    <dgm:pt modelId="{DAAFF321-A4DD-40C9-8467-DC45C360C255}" type="pres">
      <dgm:prSet presAssocID="{536AEA25-0BAD-4CFF-9C9C-A8D616518DD4}" presName="vertSpace3" presStyleLbl="node1" presStyleIdx="1" presStyleCnt="3"/>
      <dgm:spPr/>
    </dgm:pt>
    <dgm:pt modelId="{AB6DC91A-91BB-4645-A47C-24FC365B6FAA}" type="pres">
      <dgm:prSet presAssocID="{536AEA25-0BAD-4CFF-9C9C-A8D616518DD4}" presName="circle3" presStyleLbl="node1" presStyleIdx="2" presStyleCnt="3"/>
      <dgm:spPr/>
    </dgm:pt>
    <dgm:pt modelId="{914368D0-4458-4B73-87DD-6C8DF3BF357D}" type="pres">
      <dgm:prSet presAssocID="{536AEA25-0BAD-4CFF-9C9C-A8D616518DD4}" presName="rect3" presStyleLbl="alignAcc1" presStyleIdx="2" presStyleCnt="3"/>
      <dgm:spPr/>
      <dgm:t>
        <a:bodyPr/>
        <a:lstStyle/>
        <a:p>
          <a:endParaRPr lang="fr-FR"/>
        </a:p>
      </dgm:t>
    </dgm:pt>
    <dgm:pt modelId="{6CB44790-9AD2-454B-8B35-30CB679E7FFB}" type="pres">
      <dgm:prSet presAssocID="{60AE5D67-AA62-4BF9-95FB-33379C23D0F8}" presName="rect1ParTxNoCh" presStyleLbl="alignAcc1" presStyleIdx="2" presStyleCnt="3">
        <dgm:presLayoutVars>
          <dgm:chMax val="1"/>
          <dgm:bulletEnabled val="1"/>
        </dgm:presLayoutVars>
      </dgm:prSet>
      <dgm:spPr/>
      <dgm:t>
        <a:bodyPr/>
        <a:lstStyle/>
        <a:p>
          <a:endParaRPr lang="fr-FR"/>
        </a:p>
      </dgm:t>
    </dgm:pt>
    <dgm:pt modelId="{DC9D6741-A321-4A9C-BE2B-72C1F27CA201}" type="pres">
      <dgm:prSet presAssocID="{BBCBE5BE-E3FE-4D0D-802C-B8FA77A21E80}" presName="rect2ParTxNoCh" presStyleLbl="alignAcc1" presStyleIdx="2" presStyleCnt="3">
        <dgm:presLayoutVars>
          <dgm:chMax val="1"/>
          <dgm:bulletEnabled val="1"/>
        </dgm:presLayoutVars>
      </dgm:prSet>
      <dgm:spPr/>
      <dgm:t>
        <a:bodyPr/>
        <a:lstStyle/>
        <a:p>
          <a:endParaRPr lang="fr-FR"/>
        </a:p>
      </dgm:t>
    </dgm:pt>
    <dgm:pt modelId="{6747E88F-E8EC-4231-92CF-E034FE675567}" type="pres">
      <dgm:prSet presAssocID="{536AEA25-0BAD-4CFF-9C9C-A8D616518DD4}" presName="rect3ParTxNoCh" presStyleLbl="alignAcc1" presStyleIdx="2" presStyleCnt="3">
        <dgm:presLayoutVars>
          <dgm:chMax val="1"/>
          <dgm:bulletEnabled val="1"/>
        </dgm:presLayoutVars>
      </dgm:prSet>
      <dgm:spPr/>
      <dgm:t>
        <a:bodyPr/>
        <a:lstStyle/>
        <a:p>
          <a:endParaRPr lang="fr-FR"/>
        </a:p>
      </dgm:t>
    </dgm:pt>
  </dgm:ptLst>
  <dgm:cxnLst>
    <dgm:cxn modelId="{3720B16F-C5C1-447A-B89D-80D3AFF462AA}" type="presOf" srcId="{BBCBE5BE-E3FE-4D0D-802C-B8FA77A21E80}" destId="{49908AF3-0060-41A4-8589-2D60D979084C}" srcOrd="0" destOrd="0" presId="urn:microsoft.com/office/officeart/2005/8/layout/target3"/>
    <dgm:cxn modelId="{8C3EAC01-7FF7-4399-B452-829FE633932F}" type="presOf" srcId="{536AEA25-0BAD-4CFF-9C9C-A8D616518DD4}" destId="{6747E88F-E8EC-4231-92CF-E034FE675567}" srcOrd="1" destOrd="0" presId="urn:microsoft.com/office/officeart/2005/8/layout/target3"/>
    <dgm:cxn modelId="{AC21F382-B58A-4391-9C9E-A0F4556F4915}" type="presOf" srcId="{536AEA25-0BAD-4CFF-9C9C-A8D616518DD4}" destId="{914368D0-4458-4B73-87DD-6C8DF3BF357D}" srcOrd="0" destOrd="0" presId="urn:microsoft.com/office/officeart/2005/8/layout/target3"/>
    <dgm:cxn modelId="{20DB576A-43AF-428B-8A7D-042CCC3900E6}" srcId="{991B0E62-4405-44FF-AD04-240CB8346469}" destId="{BBCBE5BE-E3FE-4D0D-802C-B8FA77A21E80}" srcOrd="1" destOrd="0" parTransId="{FE05B438-9527-4BAC-80E6-7B5C33CE304C}" sibTransId="{FB65EF90-5B13-41E9-ACCF-E2E114747E04}"/>
    <dgm:cxn modelId="{0A392048-3CEF-44BA-A42D-C0653BB524B6}" type="presOf" srcId="{991B0E62-4405-44FF-AD04-240CB8346469}" destId="{E2112377-02A9-4B3E-8EB5-65F919760B31}" srcOrd="0" destOrd="0" presId="urn:microsoft.com/office/officeart/2005/8/layout/target3"/>
    <dgm:cxn modelId="{40BF77FC-0DBD-4770-BBB1-8936D2340756}" srcId="{991B0E62-4405-44FF-AD04-240CB8346469}" destId="{60AE5D67-AA62-4BF9-95FB-33379C23D0F8}" srcOrd="0" destOrd="0" parTransId="{57669C13-EC04-46AA-A16C-63B4529C50B8}" sibTransId="{7B88F695-4F57-458F-A270-E838B7FDCAE7}"/>
    <dgm:cxn modelId="{EAE5EED1-C503-4DD1-B535-06909BDA11E8}" type="presOf" srcId="{BBCBE5BE-E3FE-4D0D-802C-B8FA77A21E80}" destId="{DC9D6741-A321-4A9C-BE2B-72C1F27CA201}" srcOrd="1" destOrd="0" presId="urn:microsoft.com/office/officeart/2005/8/layout/target3"/>
    <dgm:cxn modelId="{9C074792-5E05-4208-ACB1-78A84D1CC9FD}" type="presOf" srcId="{60AE5D67-AA62-4BF9-95FB-33379C23D0F8}" destId="{6CB44790-9AD2-454B-8B35-30CB679E7FFB}" srcOrd="1" destOrd="0" presId="urn:microsoft.com/office/officeart/2005/8/layout/target3"/>
    <dgm:cxn modelId="{31309250-5940-4D28-BFBF-4119F58A959C}" srcId="{991B0E62-4405-44FF-AD04-240CB8346469}" destId="{536AEA25-0BAD-4CFF-9C9C-A8D616518DD4}" srcOrd="2" destOrd="0" parTransId="{D180A127-7FB1-43E8-BC5C-2F82F6D1CD48}" sibTransId="{F4224186-3407-4FC5-BCF4-E6AFD348A3D5}"/>
    <dgm:cxn modelId="{2C5D2C2F-0193-4137-B190-2C904033BA24}" type="presOf" srcId="{60AE5D67-AA62-4BF9-95FB-33379C23D0F8}" destId="{84D3077E-1DE0-4797-9071-779C76343BCB}" srcOrd="0" destOrd="0" presId="urn:microsoft.com/office/officeart/2005/8/layout/target3"/>
    <dgm:cxn modelId="{87887B3F-FA4B-46B2-A9F0-75D85CA64494}" type="presParOf" srcId="{E2112377-02A9-4B3E-8EB5-65F919760B31}" destId="{F78AC035-B7DA-4CD0-8049-FAC1E1F3AB5D}" srcOrd="0" destOrd="0" presId="urn:microsoft.com/office/officeart/2005/8/layout/target3"/>
    <dgm:cxn modelId="{7821203D-9C05-43AB-99C9-CEC07CB134BD}" type="presParOf" srcId="{E2112377-02A9-4B3E-8EB5-65F919760B31}" destId="{EF49A428-720A-45A2-B3F3-44DC453E16DA}" srcOrd="1" destOrd="0" presId="urn:microsoft.com/office/officeart/2005/8/layout/target3"/>
    <dgm:cxn modelId="{4F1D9F78-CFAF-4E15-A25F-9DE6926D36E8}" type="presParOf" srcId="{E2112377-02A9-4B3E-8EB5-65F919760B31}" destId="{84D3077E-1DE0-4797-9071-779C76343BCB}" srcOrd="2" destOrd="0" presId="urn:microsoft.com/office/officeart/2005/8/layout/target3"/>
    <dgm:cxn modelId="{7DE4B363-FFA5-42B6-9252-6DD140907931}" type="presParOf" srcId="{E2112377-02A9-4B3E-8EB5-65F919760B31}" destId="{FF6EED1B-73BB-422C-80C0-3AB47F60CAA0}" srcOrd="3" destOrd="0" presId="urn:microsoft.com/office/officeart/2005/8/layout/target3"/>
    <dgm:cxn modelId="{14499374-5711-4F13-B638-77C69F7540FA}" type="presParOf" srcId="{E2112377-02A9-4B3E-8EB5-65F919760B31}" destId="{F67C2CD2-FD6C-4A81-99E0-61197930E6C5}" srcOrd="4" destOrd="0" presId="urn:microsoft.com/office/officeart/2005/8/layout/target3"/>
    <dgm:cxn modelId="{0B5B6665-5278-4C34-AE20-9A55874EE36A}" type="presParOf" srcId="{E2112377-02A9-4B3E-8EB5-65F919760B31}" destId="{49908AF3-0060-41A4-8589-2D60D979084C}" srcOrd="5" destOrd="0" presId="urn:microsoft.com/office/officeart/2005/8/layout/target3"/>
    <dgm:cxn modelId="{7464BCA5-953A-4770-8A99-62287BB3EF07}" type="presParOf" srcId="{E2112377-02A9-4B3E-8EB5-65F919760B31}" destId="{DAAFF321-A4DD-40C9-8467-DC45C360C255}" srcOrd="6" destOrd="0" presId="urn:microsoft.com/office/officeart/2005/8/layout/target3"/>
    <dgm:cxn modelId="{4C667E95-330E-4CA4-93CD-CC3E950F82A6}" type="presParOf" srcId="{E2112377-02A9-4B3E-8EB5-65F919760B31}" destId="{AB6DC91A-91BB-4645-A47C-24FC365B6FAA}" srcOrd="7" destOrd="0" presId="urn:microsoft.com/office/officeart/2005/8/layout/target3"/>
    <dgm:cxn modelId="{86C08487-0FC6-46B2-AD6A-93AD6930CFCD}" type="presParOf" srcId="{E2112377-02A9-4B3E-8EB5-65F919760B31}" destId="{914368D0-4458-4B73-87DD-6C8DF3BF357D}" srcOrd="8" destOrd="0" presId="urn:microsoft.com/office/officeart/2005/8/layout/target3"/>
    <dgm:cxn modelId="{989A44B5-2BA8-4795-9C5D-0D122BD67451}" type="presParOf" srcId="{E2112377-02A9-4B3E-8EB5-65F919760B31}" destId="{6CB44790-9AD2-454B-8B35-30CB679E7FFB}" srcOrd="9" destOrd="0" presId="urn:microsoft.com/office/officeart/2005/8/layout/target3"/>
    <dgm:cxn modelId="{AC06D2E9-2D37-4B61-AB55-3870D10C383E}" type="presParOf" srcId="{E2112377-02A9-4B3E-8EB5-65F919760B31}" destId="{DC9D6741-A321-4A9C-BE2B-72C1F27CA201}" srcOrd="10" destOrd="0" presId="urn:microsoft.com/office/officeart/2005/8/layout/target3"/>
    <dgm:cxn modelId="{669C4AA9-1CB0-4D3D-98D2-8A18603719CE}" type="presParOf" srcId="{E2112377-02A9-4B3E-8EB5-65F919760B31}" destId="{6747E88F-E8EC-4231-92CF-E034FE675567}"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1.xml><?xml version="1.0" encoding="utf-8"?>
<dgm:dataModel xmlns:dgm="http://schemas.openxmlformats.org/drawingml/2006/diagram" xmlns:a="http://schemas.openxmlformats.org/drawingml/2006/main">
  <dgm:ptLst>
    <dgm:pt modelId="{86E9CD4C-1F0F-47B4-A408-85A29DF28BF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mc:AlternateContent xmlns:mc="http://schemas.openxmlformats.org/markup-compatibility/2006" xmlns:a14="http://schemas.microsoft.com/office/drawing/2010/main">
      <mc:Choice Requires="a14">
        <dgm:pt modelId="{C2EDD826-BCA0-4CA3-B6ED-67B6E64AA788}">
          <dgm:prSet/>
          <dgm:spPr/>
          <dgm:t>
            <a:bodyPr/>
            <a:lstStyle/>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1+</m:t>
                            </m:r>
                            <m:r>
                              <a:rPr lang="fr-FR" i="1">
                                <a:latin typeface="Cambria Math" panose="02040503050406030204" pitchFamily="18" charset="0"/>
                              </a:rPr>
                              <m:t>𝑋</m:t>
                            </m:r>
                            <m:r>
                              <a:rPr lang="fr-FR" i="1">
                                <a:latin typeface="Cambria Math" panose="02040503050406030204" pitchFamily="18" charset="0"/>
                              </a:rPr>
                              <m:t>2+</m:t>
                            </m:r>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3=</m:t>
                            </m:r>
                            <m:f>
                              <m:fPr>
                                <m:ctrlPr>
                                  <a:rPr lang="en-GB" i="1">
                                    <a:latin typeface="Cambria Math" panose="02040503050406030204" pitchFamily="18" charset="0"/>
                                  </a:rPr>
                                </m:ctrlPr>
                              </m:fPr>
                              <m:num>
                                <m:r>
                                  <a:rPr lang="fr-FR" i="1">
                                    <a:latin typeface="Cambria Math" panose="02040503050406030204" pitchFamily="18" charset="0"/>
                                  </a:rPr>
                                  <m:t>21</m:t>
                                </m:r>
                              </m:num>
                              <m:den>
                                <m:r>
                                  <a:rPr lang="fr-FR" i="1">
                                    <a:latin typeface="Cambria Math" panose="02040503050406030204" pitchFamily="18" charset="0"/>
                                  </a:rPr>
                                  <m:t>2</m:t>
                                </m:r>
                              </m:den>
                            </m:f>
                          </m:e>
                          <m:e>
                            <m:r>
                              <a:rPr lang="fr-FR" i="1">
                                <a:latin typeface="Cambria Math" panose="02040503050406030204" pitchFamily="18" charset="0"/>
                              </a:rPr>
                              <m:t>   </m:t>
                            </m:r>
                            <m:f>
                              <m:fPr>
                                <m:ctrlPr>
                                  <a:rPr lang="en-GB" i="1">
                                    <a:latin typeface="Cambria Math" panose="02040503050406030204" pitchFamily="18" charset="0"/>
                                  </a:rPr>
                                </m:ctrlPr>
                              </m:fPr>
                              <m:num>
                                <m:r>
                                  <a:rPr lang="fr-FR" i="1">
                                    <a:latin typeface="Cambria Math" panose="02040503050406030204" pitchFamily="18" charset="0"/>
                                  </a:rPr>
                                  <m:t>   1</m:t>
                                </m:r>
                              </m:num>
                              <m:den>
                                <m:r>
                                  <a:rPr lang="fr-FR" i="1">
                                    <a:latin typeface="Cambria Math" panose="02040503050406030204" pitchFamily="18" charset="0"/>
                                  </a:rPr>
                                  <m:t>2</m:t>
                                </m:r>
                              </m:den>
                            </m:f>
                            <m:r>
                              <a:rPr lang="fr-FR" i="1">
                                <a:latin typeface="Cambria Math" panose="02040503050406030204" pitchFamily="18" charset="0"/>
                              </a:rPr>
                              <m:t> </m:t>
                            </m:r>
                            <m:r>
                              <a:rPr lang="fr-FR" i="1">
                                <a:latin typeface="Cambria Math" panose="02040503050406030204" pitchFamily="18" charset="0"/>
                              </a:rPr>
                              <m:t>𝑋</m:t>
                            </m:r>
                            <m:r>
                              <a:rPr lang="fr-FR" i="1">
                                <a:latin typeface="Cambria Math" panose="02040503050406030204" pitchFamily="18" charset="0"/>
                              </a:rPr>
                              <m:t>1−</m:t>
                            </m:r>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3+</m:t>
                            </m:r>
                            <m:r>
                              <a:rPr lang="fr-FR" i="1">
                                <a:latin typeface="Cambria Math" panose="02040503050406030204" pitchFamily="18" charset="0"/>
                              </a:rPr>
                              <m:t>𝑋</m:t>
                            </m:r>
                            <m:r>
                              <a:rPr lang="fr-FR" i="1">
                                <a:latin typeface="Cambria Math" panose="02040503050406030204" pitchFamily="18" charset="0"/>
                              </a:rPr>
                              <m:t>4=</m:t>
                            </m:r>
                            <m:f>
                              <m:fPr>
                                <m:ctrlPr>
                                  <a:rPr lang="en-GB" i="1">
                                    <a:latin typeface="Cambria Math" panose="02040503050406030204" pitchFamily="18" charset="0"/>
                                  </a:rPr>
                                </m:ctrlPr>
                              </m:fPr>
                              <m:num>
                                <m:r>
                                  <a:rPr lang="fr-FR" i="1">
                                    <a:latin typeface="Cambria Math" panose="02040503050406030204" pitchFamily="18" charset="0"/>
                                  </a:rPr>
                                  <m:t>3</m:t>
                                </m:r>
                              </m:num>
                              <m:den>
                                <m:r>
                                  <a:rPr lang="fr-FR" i="1">
                                    <a:latin typeface="Cambria Math" panose="02040503050406030204" pitchFamily="18" charset="0"/>
                                  </a:rPr>
                                  <m:t>2</m:t>
                                </m:r>
                              </m:den>
                            </m:f>
                          </m:e>
                          <m:e/>
                        </m:eqArr>
                      </m:e>
                    </m:d>
                  </m:oMath>
                </m:oMathPara>
              </a14:m>
              <a:endParaRPr lang="en-GB" dirty="0"/>
            </a:p>
          </dgm:t>
        </dgm:pt>
      </mc:Choice>
      <mc:Fallback xmlns="">
        <dgm:pt modelId="{C2EDD826-BCA0-4CA3-B6ED-67B6E64AA788}">
          <dgm:prSet/>
          <dgm:spPr/>
          <dgm:t>
            <a:bodyPr/>
            <a:lstStyle/>
            <a:p>
              <a:pPr rtl="0"/>
              <a:r>
                <a:rPr lang="en-GB" i="0" smtClean="0"/>
                <a:t>{█(</a:t>
              </a:r>
              <a:r>
                <a:rPr lang="fr-FR" i="0"/>
                <a:t>1</a:t>
              </a:r>
              <a:r>
                <a:rPr lang="en-GB" i="0"/>
                <a:t>/</a:t>
              </a:r>
              <a:r>
                <a:rPr lang="fr-FR" i="0"/>
                <a:t>2 𝑋1+𝑋2+1</a:t>
              </a:r>
              <a:r>
                <a:rPr lang="en-GB" i="0"/>
                <a:t>/</a:t>
              </a:r>
              <a:r>
                <a:rPr lang="fr-FR" i="0"/>
                <a:t>2 𝑋3=21</a:t>
              </a:r>
              <a:r>
                <a:rPr lang="en-GB" i="0"/>
                <a:t>/</a:t>
              </a:r>
              <a:r>
                <a:rPr lang="fr-FR" i="0"/>
                <a:t>2@   </a:t>
              </a:r>
              <a:r>
                <a:rPr lang="en-GB" i="0"/>
                <a:t>(</a:t>
              </a:r>
              <a:r>
                <a:rPr lang="fr-FR" i="0"/>
                <a:t>   1</a:t>
              </a:r>
              <a:r>
                <a:rPr lang="en-GB" i="0"/>
                <a:t>)/</a:t>
              </a:r>
              <a:r>
                <a:rPr lang="fr-FR" i="0"/>
                <a:t>2  𝑋1−1</a:t>
              </a:r>
              <a:r>
                <a:rPr lang="en-GB" i="0"/>
                <a:t>/</a:t>
              </a:r>
              <a:r>
                <a:rPr lang="fr-FR" i="0"/>
                <a:t>2 𝑋3+𝑋4=3</a:t>
              </a:r>
              <a:r>
                <a:rPr lang="en-GB" i="0"/>
                <a:t>/</a:t>
              </a:r>
              <a:r>
                <a:rPr lang="fr-FR" i="0"/>
                <a:t>2@)┤</a:t>
              </a:r>
              <a:endParaRPr lang="en-GB" dirty="0"/>
            </a:p>
          </dgm:t>
        </dgm:pt>
      </mc:Fallback>
    </mc:AlternateContent>
    <dgm:pt modelId="{F825B94B-222A-457D-B10C-82D62132F6E2}" type="parTrans" cxnId="{C7A2D1FB-F3AC-4C93-8413-41AFAD3E1CCE}">
      <dgm:prSet/>
      <dgm:spPr/>
      <dgm:t>
        <a:bodyPr/>
        <a:lstStyle/>
        <a:p>
          <a:endParaRPr lang="fr-FR"/>
        </a:p>
      </dgm:t>
    </dgm:pt>
    <dgm:pt modelId="{6A5F73F2-90A7-4E1B-9755-04D31070BCF1}" type="sibTrans" cxnId="{C7A2D1FB-F3AC-4C93-8413-41AFAD3E1CCE}">
      <dgm:prSet/>
      <dgm:spPr/>
      <dgm:t>
        <a:bodyPr/>
        <a:lstStyle/>
        <a:p>
          <a:endParaRPr lang="fr-FR"/>
        </a:p>
      </dgm:t>
    </dgm:pt>
    <dgm:pt modelId="{76C2A1B6-64BE-43BA-851C-AD20479B2A7D}">
      <dgm:prSet custT="1"/>
      <dgm:spPr/>
      <dgm:t>
        <a:bodyPr/>
        <a:lstStyle/>
        <a:p>
          <a:pPr algn="l" rtl="0"/>
          <a:r>
            <a:rPr lang="fr-FR" sz="2800" dirty="0" smtClean="0"/>
            <a:t>B’={2, 4} est bien un ensemble de base et la solution de base associée x1 =0, x2 = 21/2, x3 =0, x4 =3/2 est admissible.</a:t>
          </a:r>
          <a:endParaRPr lang="en-GB" sz="2800" dirty="0"/>
        </a:p>
      </dgm:t>
    </dgm:pt>
    <dgm:pt modelId="{4A45EFD8-9F17-40AA-8723-C167E2327001}" type="parTrans" cxnId="{71348419-FF89-43CA-A7D0-370D3D9AA56C}">
      <dgm:prSet/>
      <dgm:spPr/>
      <dgm:t>
        <a:bodyPr/>
        <a:lstStyle/>
        <a:p>
          <a:endParaRPr lang="fr-FR"/>
        </a:p>
      </dgm:t>
    </dgm:pt>
    <dgm:pt modelId="{3B85C8A8-3C04-4A18-A3CE-DC34BB3621B1}" type="sibTrans" cxnId="{71348419-FF89-43CA-A7D0-370D3D9AA56C}">
      <dgm:prSet/>
      <dgm:spPr/>
      <dgm:t>
        <a:bodyPr/>
        <a:lstStyle/>
        <a:p>
          <a:endParaRPr lang="fr-FR"/>
        </a:p>
      </dgm:t>
    </dgm:pt>
    <dgm:pt modelId="{025C81E4-B59B-484D-AFE8-FB3E23FD3539}" type="pres">
      <dgm:prSet presAssocID="{86E9CD4C-1F0F-47B4-A408-85A29DF28BF1}" presName="Name0" presStyleCnt="0">
        <dgm:presLayoutVars>
          <dgm:chMax val="7"/>
          <dgm:dir/>
          <dgm:animLvl val="lvl"/>
          <dgm:resizeHandles val="exact"/>
        </dgm:presLayoutVars>
      </dgm:prSet>
      <dgm:spPr/>
      <dgm:t>
        <a:bodyPr/>
        <a:lstStyle/>
        <a:p>
          <a:endParaRPr lang="fr-FR"/>
        </a:p>
      </dgm:t>
    </dgm:pt>
    <dgm:pt modelId="{3F277FD6-ECCC-41DE-B4E0-F225A4A3A2BD}" type="pres">
      <dgm:prSet presAssocID="{C2EDD826-BCA0-4CA3-B6ED-67B6E64AA788}" presName="circle1" presStyleLbl="node1" presStyleIdx="0" presStyleCnt="2"/>
      <dgm:spPr/>
    </dgm:pt>
    <dgm:pt modelId="{CE997F9E-9D90-4F2B-A0E2-4392942017A9}" type="pres">
      <dgm:prSet presAssocID="{C2EDD826-BCA0-4CA3-B6ED-67B6E64AA788}" presName="space" presStyleCnt="0"/>
      <dgm:spPr/>
    </dgm:pt>
    <dgm:pt modelId="{8BA000E3-299B-4B10-ABCB-8BA2B4C5E236}" type="pres">
      <dgm:prSet presAssocID="{C2EDD826-BCA0-4CA3-B6ED-67B6E64AA788}" presName="rect1" presStyleLbl="alignAcc1" presStyleIdx="0" presStyleCnt="2"/>
      <dgm:spPr/>
      <dgm:t>
        <a:bodyPr/>
        <a:lstStyle/>
        <a:p>
          <a:endParaRPr lang="fr-FR"/>
        </a:p>
      </dgm:t>
    </dgm:pt>
    <dgm:pt modelId="{671D0458-C836-4EDA-A5BF-3E2F734923B7}" type="pres">
      <dgm:prSet presAssocID="{76C2A1B6-64BE-43BA-851C-AD20479B2A7D}" presName="vertSpace2" presStyleLbl="node1" presStyleIdx="0" presStyleCnt="2"/>
      <dgm:spPr/>
    </dgm:pt>
    <dgm:pt modelId="{CECFF272-A5A1-4063-82C9-63A1DD4B70CC}" type="pres">
      <dgm:prSet presAssocID="{76C2A1B6-64BE-43BA-851C-AD20479B2A7D}" presName="circle2" presStyleLbl="node1" presStyleIdx="1" presStyleCnt="2"/>
      <dgm:spPr/>
    </dgm:pt>
    <dgm:pt modelId="{08BE1BE2-6AFF-431C-A620-D3FC7C36F5AA}" type="pres">
      <dgm:prSet presAssocID="{76C2A1B6-64BE-43BA-851C-AD20479B2A7D}" presName="rect2" presStyleLbl="alignAcc1" presStyleIdx="1" presStyleCnt="2"/>
      <dgm:spPr/>
      <dgm:t>
        <a:bodyPr/>
        <a:lstStyle/>
        <a:p>
          <a:endParaRPr lang="fr-FR"/>
        </a:p>
      </dgm:t>
    </dgm:pt>
    <dgm:pt modelId="{3D52DB8D-02F5-4C55-820E-B2B3BFCBBFAF}" type="pres">
      <dgm:prSet presAssocID="{C2EDD826-BCA0-4CA3-B6ED-67B6E64AA788}" presName="rect1ParTxNoCh" presStyleLbl="alignAcc1" presStyleIdx="1" presStyleCnt="2">
        <dgm:presLayoutVars>
          <dgm:chMax val="1"/>
          <dgm:bulletEnabled val="1"/>
        </dgm:presLayoutVars>
      </dgm:prSet>
      <dgm:spPr/>
      <dgm:t>
        <a:bodyPr/>
        <a:lstStyle/>
        <a:p>
          <a:endParaRPr lang="fr-FR"/>
        </a:p>
      </dgm:t>
    </dgm:pt>
    <dgm:pt modelId="{42821D5B-6438-460A-A2C3-4FCDB9CAFA52}" type="pres">
      <dgm:prSet presAssocID="{76C2A1B6-64BE-43BA-851C-AD20479B2A7D}" presName="rect2ParTxNoCh" presStyleLbl="alignAcc1" presStyleIdx="1" presStyleCnt="2">
        <dgm:presLayoutVars>
          <dgm:chMax val="1"/>
          <dgm:bulletEnabled val="1"/>
        </dgm:presLayoutVars>
      </dgm:prSet>
      <dgm:spPr/>
      <dgm:t>
        <a:bodyPr/>
        <a:lstStyle/>
        <a:p>
          <a:endParaRPr lang="fr-FR"/>
        </a:p>
      </dgm:t>
    </dgm:pt>
  </dgm:ptLst>
  <dgm:cxnLst>
    <dgm:cxn modelId="{CA9A6D57-E407-42E9-83C4-6656D9D3A60A}" type="presOf" srcId="{C2EDD826-BCA0-4CA3-B6ED-67B6E64AA788}" destId="{8BA000E3-299B-4B10-ABCB-8BA2B4C5E236}" srcOrd="0" destOrd="0" presId="urn:microsoft.com/office/officeart/2005/8/layout/target3"/>
    <dgm:cxn modelId="{AE83AB36-BCAA-4C75-9457-8B9E0C8AC049}" type="presOf" srcId="{76C2A1B6-64BE-43BA-851C-AD20479B2A7D}" destId="{08BE1BE2-6AFF-431C-A620-D3FC7C36F5AA}" srcOrd="0" destOrd="0" presId="urn:microsoft.com/office/officeart/2005/8/layout/target3"/>
    <dgm:cxn modelId="{C7A2D1FB-F3AC-4C93-8413-41AFAD3E1CCE}" srcId="{86E9CD4C-1F0F-47B4-A408-85A29DF28BF1}" destId="{C2EDD826-BCA0-4CA3-B6ED-67B6E64AA788}" srcOrd="0" destOrd="0" parTransId="{F825B94B-222A-457D-B10C-82D62132F6E2}" sibTransId="{6A5F73F2-90A7-4E1B-9755-04D31070BCF1}"/>
    <dgm:cxn modelId="{E3A8B6E0-A7AF-4891-B43D-7FF42E7891ED}" type="presOf" srcId="{86E9CD4C-1F0F-47B4-A408-85A29DF28BF1}" destId="{025C81E4-B59B-484D-AFE8-FB3E23FD3539}" srcOrd="0" destOrd="0" presId="urn:microsoft.com/office/officeart/2005/8/layout/target3"/>
    <dgm:cxn modelId="{3231388A-E7C8-48C9-A5CF-A6A214F74645}" type="presOf" srcId="{C2EDD826-BCA0-4CA3-B6ED-67B6E64AA788}" destId="{3D52DB8D-02F5-4C55-820E-B2B3BFCBBFAF}" srcOrd="1" destOrd="0" presId="urn:microsoft.com/office/officeart/2005/8/layout/target3"/>
    <dgm:cxn modelId="{71348419-FF89-43CA-A7D0-370D3D9AA56C}" srcId="{86E9CD4C-1F0F-47B4-A408-85A29DF28BF1}" destId="{76C2A1B6-64BE-43BA-851C-AD20479B2A7D}" srcOrd="1" destOrd="0" parTransId="{4A45EFD8-9F17-40AA-8723-C167E2327001}" sibTransId="{3B85C8A8-3C04-4A18-A3CE-DC34BB3621B1}"/>
    <dgm:cxn modelId="{D152E324-3F6D-4D23-B168-DED2B27B5EA4}" type="presOf" srcId="{76C2A1B6-64BE-43BA-851C-AD20479B2A7D}" destId="{42821D5B-6438-460A-A2C3-4FCDB9CAFA52}" srcOrd="1" destOrd="0" presId="urn:microsoft.com/office/officeart/2005/8/layout/target3"/>
    <dgm:cxn modelId="{98F2B209-AC7B-4BCF-8881-A88E83865C54}" type="presParOf" srcId="{025C81E4-B59B-484D-AFE8-FB3E23FD3539}" destId="{3F277FD6-ECCC-41DE-B4E0-F225A4A3A2BD}" srcOrd="0" destOrd="0" presId="urn:microsoft.com/office/officeart/2005/8/layout/target3"/>
    <dgm:cxn modelId="{0E18C481-3891-448B-8A2C-25358E58E99A}" type="presParOf" srcId="{025C81E4-B59B-484D-AFE8-FB3E23FD3539}" destId="{CE997F9E-9D90-4F2B-A0E2-4392942017A9}" srcOrd="1" destOrd="0" presId="urn:microsoft.com/office/officeart/2005/8/layout/target3"/>
    <dgm:cxn modelId="{604052E8-35E4-4C9C-9B1C-99B9EFC0BE1F}" type="presParOf" srcId="{025C81E4-B59B-484D-AFE8-FB3E23FD3539}" destId="{8BA000E3-299B-4B10-ABCB-8BA2B4C5E236}" srcOrd="2" destOrd="0" presId="urn:microsoft.com/office/officeart/2005/8/layout/target3"/>
    <dgm:cxn modelId="{41E2689B-82E8-4DBE-88F8-C6AC493B8227}" type="presParOf" srcId="{025C81E4-B59B-484D-AFE8-FB3E23FD3539}" destId="{671D0458-C836-4EDA-A5BF-3E2F734923B7}" srcOrd="3" destOrd="0" presId="urn:microsoft.com/office/officeart/2005/8/layout/target3"/>
    <dgm:cxn modelId="{D70626B9-53E6-4095-9961-639AFCFC1001}" type="presParOf" srcId="{025C81E4-B59B-484D-AFE8-FB3E23FD3539}" destId="{CECFF272-A5A1-4063-82C9-63A1DD4B70CC}" srcOrd="4" destOrd="0" presId="urn:microsoft.com/office/officeart/2005/8/layout/target3"/>
    <dgm:cxn modelId="{E81ADDBA-9BB4-4569-A9D5-07D9825FF7FB}" type="presParOf" srcId="{025C81E4-B59B-484D-AFE8-FB3E23FD3539}" destId="{08BE1BE2-6AFF-431C-A620-D3FC7C36F5AA}" srcOrd="5" destOrd="0" presId="urn:microsoft.com/office/officeart/2005/8/layout/target3"/>
    <dgm:cxn modelId="{A4B89593-3FAC-445C-BBAB-47183782507A}" type="presParOf" srcId="{025C81E4-B59B-484D-AFE8-FB3E23FD3539}" destId="{3D52DB8D-02F5-4C55-820E-B2B3BFCBBFAF}" srcOrd="6" destOrd="0" presId="urn:microsoft.com/office/officeart/2005/8/layout/target3"/>
    <dgm:cxn modelId="{1E242790-FD86-46A2-BD05-A47C6ACD01D4}" type="presParOf" srcId="{025C81E4-B59B-484D-AFE8-FB3E23FD3539}" destId="{42821D5B-6438-460A-A2C3-4FCDB9CAFA52}"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30EC4A1-7535-4482-9BB2-9FC342955BA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AE74AB58-B3A0-432C-B71A-95053C43B216}">
      <dgm:prSet/>
      <dgm:spPr/>
      <dgm:t>
        <a:bodyPr/>
        <a:lstStyle/>
        <a:p>
          <a:pPr algn="l" rtl="0"/>
          <a:r>
            <a:rPr lang="en-US" dirty="0" smtClean="0"/>
            <a:t>Max Z = CX</a:t>
          </a:r>
        </a:p>
        <a:p>
          <a:pPr algn="l" rtl="0"/>
          <a:r>
            <a:rPr lang="en-US" dirty="0" smtClean="0"/>
            <a:t>X</a:t>
          </a:r>
          <a:r>
            <a:rPr lang="en-US" baseline="-25000" dirty="0" smtClean="0"/>
            <a:t>B</a:t>
          </a:r>
          <a:r>
            <a:rPr lang="en-US" dirty="0" smtClean="0"/>
            <a:t> +A</a:t>
          </a:r>
          <a:r>
            <a:rPr lang="en-US" baseline="-25000" dirty="0" smtClean="0"/>
            <a:t> B</a:t>
          </a:r>
          <a:r>
            <a:rPr lang="en-US" baseline="30000" dirty="0" smtClean="0"/>
            <a:t> -1</a:t>
          </a:r>
          <a:r>
            <a:rPr lang="en-US" dirty="0" smtClean="0"/>
            <a:t>A</a:t>
          </a:r>
          <a:r>
            <a:rPr lang="en-US" baseline="-25000" dirty="0" smtClean="0"/>
            <a:t>N</a:t>
          </a:r>
          <a:r>
            <a:rPr lang="en-US" dirty="0" smtClean="0"/>
            <a:t>X</a:t>
          </a:r>
          <a:r>
            <a:rPr lang="en-US" baseline="-25000" dirty="0" smtClean="0"/>
            <a:t>N</a:t>
          </a:r>
          <a:r>
            <a:rPr lang="en-US" dirty="0" smtClean="0"/>
            <a:t> = A</a:t>
          </a:r>
          <a:r>
            <a:rPr lang="en-US" baseline="-25000" dirty="0" smtClean="0"/>
            <a:t> B</a:t>
          </a:r>
          <a:r>
            <a:rPr lang="en-US" baseline="30000" dirty="0" smtClean="0"/>
            <a:t> −1</a:t>
          </a:r>
          <a:r>
            <a:rPr lang="fr-FR" dirty="0" smtClean="0"/>
            <a:t>b</a:t>
          </a:r>
        </a:p>
        <a:p>
          <a:pPr algn="l" rtl="0"/>
          <a:r>
            <a:rPr lang="en-US" dirty="0" smtClean="0"/>
            <a:t>X</a:t>
          </a:r>
          <a:r>
            <a:rPr lang="en-US" baseline="-25000" dirty="0" smtClean="0"/>
            <a:t>B</a:t>
          </a:r>
          <a:r>
            <a:rPr lang="en-US" dirty="0" smtClean="0"/>
            <a:t>≥0, X</a:t>
          </a:r>
          <a:r>
            <a:rPr lang="en-US" baseline="-25000" dirty="0" smtClean="0"/>
            <a:t>N</a:t>
          </a:r>
          <a:r>
            <a:rPr lang="en-US" dirty="0" smtClean="0"/>
            <a:t> ≥ 0</a:t>
          </a:r>
          <a:endParaRPr lang="en-GB" dirty="0"/>
        </a:p>
      </dgm:t>
    </dgm:pt>
    <dgm:pt modelId="{DDE4A1F4-0E48-4A81-ACC4-882032E66B5C}" type="parTrans" cxnId="{D62A9A64-A045-43BE-B845-2028DB6D7E25}">
      <dgm:prSet/>
      <dgm:spPr/>
      <dgm:t>
        <a:bodyPr/>
        <a:lstStyle/>
        <a:p>
          <a:endParaRPr lang="fr-FR"/>
        </a:p>
      </dgm:t>
    </dgm:pt>
    <dgm:pt modelId="{9C9F7A8D-B32E-4012-8572-0195A704C910}" type="sibTrans" cxnId="{D62A9A64-A045-43BE-B845-2028DB6D7E25}">
      <dgm:prSet/>
      <dgm:spPr/>
      <dgm:t>
        <a:bodyPr/>
        <a:lstStyle/>
        <a:p>
          <a:endParaRPr lang="fr-FR"/>
        </a:p>
      </dgm:t>
    </dgm:pt>
    <dgm:pt modelId="{498243A9-2C51-4E56-82AA-8767A3D18BA6}">
      <dgm:prSet/>
      <dgm:spPr>
        <a:blipFill>
          <a:blip xmlns:r="http://schemas.openxmlformats.org/officeDocument/2006/relationships" r:embed="rId1"/>
          <a:stretch>
            <a:fillRect l="-1098"/>
          </a:stretch>
        </a:blipFill>
      </dgm:spPr>
      <dgm:t>
        <a:bodyPr/>
        <a:lstStyle/>
        <a:p>
          <a:r>
            <a:rPr lang="en-GB">
              <a:noFill/>
            </a:rPr>
            <a:t> </a:t>
          </a:r>
        </a:p>
      </dgm:t>
    </dgm:pt>
    <dgm:pt modelId="{1AB37762-18E1-4F1E-9662-FDBCA8078D4A}" type="parTrans" cxnId="{A21970E5-F87A-46DD-A71A-FB768C65DFE7}">
      <dgm:prSet/>
      <dgm:spPr/>
      <dgm:t>
        <a:bodyPr/>
        <a:lstStyle/>
        <a:p>
          <a:endParaRPr lang="fr-FR"/>
        </a:p>
      </dgm:t>
    </dgm:pt>
    <dgm:pt modelId="{6CCBA807-E432-40CE-B8D7-20472D0D31FA}" type="sibTrans" cxnId="{A21970E5-F87A-46DD-A71A-FB768C65DFE7}">
      <dgm:prSet/>
      <dgm:spPr/>
      <dgm:t>
        <a:bodyPr/>
        <a:lstStyle/>
        <a:p>
          <a:endParaRPr lang="fr-FR"/>
        </a:p>
      </dgm:t>
    </dgm:pt>
    <dgm:pt modelId="{93C3F361-15C4-4D8B-8947-26384DE04D86}" type="pres">
      <dgm:prSet presAssocID="{530EC4A1-7535-4482-9BB2-9FC342955BAC}" presName="Name0" presStyleCnt="0">
        <dgm:presLayoutVars>
          <dgm:chMax val="7"/>
          <dgm:dir/>
          <dgm:animLvl val="lvl"/>
          <dgm:resizeHandles val="exact"/>
        </dgm:presLayoutVars>
      </dgm:prSet>
      <dgm:spPr/>
      <dgm:t>
        <a:bodyPr/>
        <a:lstStyle/>
        <a:p>
          <a:endParaRPr lang="en-US"/>
        </a:p>
      </dgm:t>
    </dgm:pt>
    <dgm:pt modelId="{4D552586-010C-4E20-BFAC-B91878EAD116}" type="pres">
      <dgm:prSet presAssocID="{AE74AB58-B3A0-432C-B71A-95053C43B216}" presName="circle1" presStyleLbl="node1" presStyleIdx="0" presStyleCnt="2"/>
      <dgm:spPr/>
    </dgm:pt>
    <dgm:pt modelId="{B2E9E208-70A5-42EE-A187-827FF520E1CA}" type="pres">
      <dgm:prSet presAssocID="{AE74AB58-B3A0-432C-B71A-95053C43B216}" presName="space" presStyleCnt="0"/>
      <dgm:spPr/>
    </dgm:pt>
    <dgm:pt modelId="{328ADFAD-39D2-47F6-A4DA-833C0C306571}" type="pres">
      <dgm:prSet presAssocID="{AE74AB58-B3A0-432C-B71A-95053C43B216}" presName="rect1" presStyleLbl="alignAcc1" presStyleIdx="0" presStyleCnt="2"/>
      <dgm:spPr/>
      <dgm:t>
        <a:bodyPr/>
        <a:lstStyle/>
        <a:p>
          <a:endParaRPr lang="fr-FR"/>
        </a:p>
      </dgm:t>
    </dgm:pt>
    <dgm:pt modelId="{6D5D5883-E77E-4CB2-B578-656B5AFF2A5B}" type="pres">
      <dgm:prSet presAssocID="{498243A9-2C51-4E56-82AA-8767A3D18BA6}" presName="vertSpace2" presStyleLbl="node1" presStyleIdx="0" presStyleCnt="2"/>
      <dgm:spPr/>
    </dgm:pt>
    <dgm:pt modelId="{5C10842A-E76B-413A-9B97-D2255F1B95D3}" type="pres">
      <dgm:prSet presAssocID="{498243A9-2C51-4E56-82AA-8767A3D18BA6}" presName="circle2" presStyleLbl="node1" presStyleIdx="1" presStyleCnt="2"/>
      <dgm:spPr/>
    </dgm:pt>
    <dgm:pt modelId="{742D6783-C81D-4101-B0F2-052462A6A772}" type="pres">
      <dgm:prSet presAssocID="{498243A9-2C51-4E56-82AA-8767A3D18BA6}" presName="rect2" presStyleLbl="alignAcc1" presStyleIdx="1" presStyleCnt="2"/>
      <dgm:spPr/>
      <dgm:t>
        <a:bodyPr/>
        <a:lstStyle/>
        <a:p>
          <a:endParaRPr lang="fr-FR"/>
        </a:p>
      </dgm:t>
    </dgm:pt>
    <dgm:pt modelId="{99E6159C-66DC-4F21-95E3-3B735A8F85BB}" type="pres">
      <dgm:prSet presAssocID="{AE74AB58-B3A0-432C-B71A-95053C43B216}" presName="rect1ParTxNoCh" presStyleLbl="alignAcc1" presStyleIdx="1" presStyleCnt="2">
        <dgm:presLayoutVars>
          <dgm:chMax val="1"/>
          <dgm:bulletEnabled val="1"/>
        </dgm:presLayoutVars>
      </dgm:prSet>
      <dgm:spPr/>
      <dgm:t>
        <a:bodyPr/>
        <a:lstStyle/>
        <a:p>
          <a:endParaRPr lang="fr-FR"/>
        </a:p>
      </dgm:t>
    </dgm:pt>
    <dgm:pt modelId="{8995D7C0-04FF-4D7C-996E-EFA157795896}" type="pres">
      <dgm:prSet presAssocID="{498243A9-2C51-4E56-82AA-8767A3D18BA6}" presName="rect2ParTxNoCh" presStyleLbl="alignAcc1" presStyleIdx="1" presStyleCnt="2">
        <dgm:presLayoutVars>
          <dgm:chMax val="1"/>
          <dgm:bulletEnabled val="1"/>
        </dgm:presLayoutVars>
      </dgm:prSet>
      <dgm:spPr/>
      <dgm:t>
        <a:bodyPr/>
        <a:lstStyle/>
        <a:p>
          <a:endParaRPr lang="fr-FR"/>
        </a:p>
      </dgm:t>
    </dgm:pt>
  </dgm:ptLst>
  <dgm:cxnLst>
    <dgm:cxn modelId="{87158B8E-749B-4AE0-A307-58BA3F706152}" type="presOf" srcId="{AE74AB58-B3A0-432C-B71A-95053C43B216}" destId="{99E6159C-66DC-4F21-95E3-3B735A8F85BB}" srcOrd="1" destOrd="0" presId="urn:microsoft.com/office/officeart/2005/8/layout/target3"/>
    <dgm:cxn modelId="{ED24387E-7E17-4956-85B9-9AB20386EBB2}" type="presOf" srcId="{498243A9-2C51-4E56-82AA-8767A3D18BA6}" destId="{8995D7C0-04FF-4D7C-996E-EFA157795896}" srcOrd="1" destOrd="0" presId="urn:microsoft.com/office/officeart/2005/8/layout/target3"/>
    <dgm:cxn modelId="{D62A9A64-A045-43BE-B845-2028DB6D7E25}" srcId="{530EC4A1-7535-4482-9BB2-9FC342955BAC}" destId="{AE74AB58-B3A0-432C-B71A-95053C43B216}" srcOrd="0" destOrd="0" parTransId="{DDE4A1F4-0E48-4A81-ACC4-882032E66B5C}" sibTransId="{9C9F7A8D-B32E-4012-8572-0195A704C910}"/>
    <dgm:cxn modelId="{0FF849E4-77BD-47CF-8A82-161FE2E708E1}" type="presOf" srcId="{530EC4A1-7535-4482-9BB2-9FC342955BAC}" destId="{93C3F361-15C4-4D8B-8947-26384DE04D86}" srcOrd="0" destOrd="0" presId="urn:microsoft.com/office/officeart/2005/8/layout/target3"/>
    <dgm:cxn modelId="{C794234D-DD06-4BAF-AD4F-05027629B1D7}" type="presOf" srcId="{498243A9-2C51-4E56-82AA-8767A3D18BA6}" destId="{742D6783-C81D-4101-B0F2-052462A6A772}" srcOrd="0" destOrd="0" presId="urn:microsoft.com/office/officeart/2005/8/layout/target3"/>
    <dgm:cxn modelId="{A21970E5-F87A-46DD-A71A-FB768C65DFE7}" srcId="{530EC4A1-7535-4482-9BB2-9FC342955BAC}" destId="{498243A9-2C51-4E56-82AA-8767A3D18BA6}" srcOrd="1" destOrd="0" parTransId="{1AB37762-18E1-4F1E-9662-FDBCA8078D4A}" sibTransId="{6CCBA807-E432-40CE-B8D7-20472D0D31FA}"/>
    <dgm:cxn modelId="{C9690DB7-D1A8-48B5-97C9-D528E328C73C}" type="presOf" srcId="{AE74AB58-B3A0-432C-B71A-95053C43B216}" destId="{328ADFAD-39D2-47F6-A4DA-833C0C306571}" srcOrd="0" destOrd="0" presId="urn:microsoft.com/office/officeart/2005/8/layout/target3"/>
    <dgm:cxn modelId="{D1206513-F4FE-4C0A-876E-205AC809C9AC}" type="presParOf" srcId="{93C3F361-15C4-4D8B-8947-26384DE04D86}" destId="{4D552586-010C-4E20-BFAC-B91878EAD116}" srcOrd="0" destOrd="0" presId="urn:microsoft.com/office/officeart/2005/8/layout/target3"/>
    <dgm:cxn modelId="{D9F9BA3D-718E-42B9-AA77-E5BD1D956306}" type="presParOf" srcId="{93C3F361-15C4-4D8B-8947-26384DE04D86}" destId="{B2E9E208-70A5-42EE-A187-827FF520E1CA}" srcOrd="1" destOrd="0" presId="urn:microsoft.com/office/officeart/2005/8/layout/target3"/>
    <dgm:cxn modelId="{6B800672-5768-45DE-BD68-7CDEC9668AA6}" type="presParOf" srcId="{93C3F361-15C4-4D8B-8947-26384DE04D86}" destId="{328ADFAD-39D2-47F6-A4DA-833C0C306571}" srcOrd="2" destOrd="0" presId="urn:microsoft.com/office/officeart/2005/8/layout/target3"/>
    <dgm:cxn modelId="{70B77B3A-D574-45E9-9BFD-C47E35730207}" type="presParOf" srcId="{93C3F361-15C4-4D8B-8947-26384DE04D86}" destId="{6D5D5883-E77E-4CB2-B578-656B5AFF2A5B}" srcOrd="3" destOrd="0" presId="urn:microsoft.com/office/officeart/2005/8/layout/target3"/>
    <dgm:cxn modelId="{3AA3D4A0-6A0C-44C9-9E14-2E2BF134F054}" type="presParOf" srcId="{93C3F361-15C4-4D8B-8947-26384DE04D86}" destId="{5C10842A-E76B-413A-9B97-D2255F1B95D3}" srcOrd="4" destOrd="0" presId="urn:microsoft.com/office/officeart/2005/8/layout/target3"/>
    <dgm:cxn modelId="{3FE208C2-BE50-442B-A50D-A24AD6B270B4}" type="presParOf" srcId="{93C3F361-15C4-4D8B-8947-26384DE04D86}" destId="{742D6783-C81D-4101-B0F2-052462A6A772}" srcOrd="5" destOrd="0" presId="urn:microsoft.com/office/officeart/2005/8/layout/target3"/>
    <dgm:cxn modelId="{6D735A78-8170-4B9D-A609-9FB28B6835BB}" type="presParOf" srcId="{93C3F361-15C4-4D8B-8947-26384DE04D86}" destId="{99E6159C-66DC-4F21-95E3-3B735A8F85BB}" srcOrd="6" destOrd="0" presId="urn:microsoft.com/office/officeart/2005/8/layout/target3"/>
    <dgm:cxn modelId="{CCDECBAB-D4F0-4B47-B0F2-512C2FAC08D5}" type="presParOf" srcId="{93C3F361-15C4-4D8B-8947-26384DE04D86}" destId="{8995D7C0-04FF-4D7C-996E-EFA157795896}"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911A5E6-2578-4DAB-9874-6677DAB531E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B0E978B9-482D-4992-857A-A27D5A90D7F3}">
      <dgm:prSet/>
      <dgm:spPr>
        <a:blipFill>
          <a:blip xmlns:r="http://schemas.openxmlformats.org/officeDocument/2006/relationships" r:embed="rId1"/>
          <a:stretch>
            <a:fillRect l="-1098"/>
          </a:stretch>
        </a:blipFill>
      </dgm:spPr>
      <dgm:t>
        <a:bodyPr/>
        <a:lstStyle/>
        <a:p>
          <a:r>
            <a:rPr lang="en-GB">
              <a:noFill/>
            </a:rPr>
            <a:t> </a:t>
          </a:r>
        </a:p>
      </dgm:t>
    </dgm:pt>
    <dgm:pt modelId="{2295E5EB-F393-44BB-8097-29DE93E0A953}" type="parTrans" cxnId="{0BBEF032-5B6D-4A26-A021-6CA1FC2748C4}">
      <dgm:prSet/>
      <dgm:spPr/>
      <dgm:t>
        <a:bodyPr/>
        <a:lstStyle/>
        <a:p>
          <a:endParaRPr lang="fr-FR"/>
        </a:p>
      </dgm:t>
    </dgm:pt>
    <dgm:pt modelId="{6CAA3D90-C256-4C4F-A7A7-46B73E79D9B8}" type="sibTrans" cxnId="{0BBEF032-5B6D-4A26-A021-6CA1FC2748C4}">
      <dgm:prSet/>
      <dgm:spPr/>
      <dgm:t>
        <a:bodyPr/>
        <a:lstStyle/>
        <a:p>
          <a:endParaRPr lang="fr-FR"/>
        </a:p>
      </dgm:t>
    </dgm:pt>
    <dgm:pt modelId="{631CBB79-149E-4F0A-AF72-656A0B0B9CE3}">
      <dgm:prSet/>
      <dgm:spPr>
        <a:blipFill>
          <a:blip xmlns:r="http://schemas.openxmlformats.org/officeDocument/2006/relationships" r:embed="rId2"/>
          <a:stretch>
            <a:fillRect l="-1098" t="-248"/>
          </a:stretch>
        </a:blipFill>
      </dgm:spPr>
      <dgm:t>
        <a:bodyPr/>
        <a:lstStyle/>
        <a:p>
          <a:r>
            <a:rPr lang="en-GB">
              <a:noFill/>
            </a:rPr>
            <a:t> </a:t>
          </a:r>
        </a:p>
      </dgm:t>
    </dgm:pt>
    <dgm:pt modelId="{DDDE3E94-F087-444F-9097-7C95AC021A9D}" type="parTrans" cxnId="{0ECC78E8-663C-4631-AB4D-6B082BB08871}">
      <dgm:prSet/>
      <dgm:spPr/>
      <dgm:t>
        <a:bodyPr/>
        <a:lstStyle/>
        <a:p>
          <a:endParaRPr lang="fr-FR"/>
        </a:p>
      </dgm:t>
    </dgm:pt>
    <dgm:pt modelId="{9621F8E0-0BAD-4A0E-BC14-90BA98F912B4}" type="sibTrans" cxnId="{0ECC78E8-663C-4631-AB4D-6B082BB08871}">
      <dgm:prSet/>
      <dgm:spPr/>
      <dgm:t>
        <a:bodyPr/>
        <a:lstStyle/>
        <a:p>
          <a:endParaRPr lang="fr-FR"/>
        </a:p>
      </dgm:t>
    </dgm:pt>
    <dgm:pt modelId="{FD0FBC54-9DDF-4263-983F-7B10C13E212F}">
      <dgm:prSet/>
      <dgm:spPr>
        <a:blipFill>
          <a:blip xmlns:r="http://schemas.openxmlformats.org/officeDocument/2006/relationships" r:embed="rId3"/>
          <a:stretch>
            <a:fillRect l="-1098" b="-7487"/>
          </a:stretch>
        </a:blipFill>
      </dgm:spPr>
      <dgm:t>
        <a:bodyPr/>
        <a:lstStyle/>
        <a:p>
          <a:r>
            <a:rPr lang="en-GB">
              <a:noFill/>
            </a:rPr>
            <a:t> </a:t>
          </a:r>
        </a:p>
      </dgm:t>
    </dgm:pt>
    <dgm:pt modelId="{679B95A1-C8B2-420F-9C92-BEB333230799}" type="parTrans" cxnId="{66A57251-0AFF-4257-AE29-14BBF1BC97AB}">
      <dgm:prSet/>
      <dgm:spPr/>
      <dgm:t>
        <a:bodyPr/>
        <a:lstStyle/>
        <a:p>
          <a:endParaRPr lang="fr-FR"/>
        </a:p>
      </dgm:t>
    </dgm:pt>
    <dgm:pt modelId="{342D68F8-0A57-4D22-954D-7EA4BAE7B21E}" type="sibTrans" cxnId="{66A57251-0AFF-4257-AE29-14BBF1BC97AB}">
      <dgm:prSet/>
      <dgm:spPr/>
      <dgm:t>
        <a:bodyPr/>
        <a:lstStyle/>
        <a:p>
          <a:endParaRPr lang="fr-FR"/>
        </a:p>
      </dgm:t>
    </dgm:pt>
    <dgm:pt modelId="{E3218220-AD39-4670-A57C-56181F160352}" type="pres">
      <dgm:prSet presAssocID="{4911A5E6-2578-4DAB-9874-6677DAB531ED}" presName="Name0" presStyleCnt="0">
        <dgm:presLayoutVars>
          <dgm:chMax val="7"/>
          <dgm:dir/>
          <dgm:animLvl val="lvl"/>
          <dgm:resizeHandles val="exact"/>
        </dgm:presLayoutVars>
      </dgm:prSet>
      <dgm:spPr/>
      <dgm:t>
        <a:bodyPr/>
        <a:lstStyle/>
        <a:p>
          <a:endParaRPr lang="en-US"/>
        </a:p>
      </dgm:t>
    </dgm:pt>
    <dgm:pt modelId="{D1CA8D0A-DAB1-4D57-91B0-C0190EAAE809}" type="pres">
      <dgm:prSet presAssocID="{B0E978B9-482D-4992-857A-A27D5A90D7F3}" presName="circle1" presStyleLbl="node1" presStyleIdx="0" presStyleCnt="3"/>
      <dgm:spPr/>
    </dgm:pt>
    <dgm:pt modelId="{1917EB91-0665-4D67-B5E9-3E0E35BF7A7A}" type="pres">
      <dgm:prSet presAssocID="{B0E978B9-482D-4992-857A-A27D5A90D7F3}" presName="space" presStyleCnt="0"/>
      <dgm:spPr/>
    </dgm:pt>
    <dgm:pt modelId="{48E7E895-5ADE-4000-8168-26B4B750AD8D}" type="pres">
      <dgm:prSet presAssocID="{B0E978B9-482D-4992-857A-A27D5A90D7F3}" presName="rect1" presStyleLbl="alignAcc1" presStyleIdx="0" presStyleCnt="3"/>
      <dgm:spPr/>
      <dgm:t>
        <a:bodyPr/>
        <a:lstStyle/>
        <a:p>
          <a:endParaRPr lang="en-US"/>
        </a:p>
      </dgm:t>
    </dgm:pt>
    <dgm:pt modelId="{D8F2FAFD-038B-4848-AF40-4191ECBA16F7}" type="pres">
      <dgm:prSet presAssocID="{631CBB79-149E-4F0A-AF72-656A0B0B9CE3}" presName="vertSpace2" presStyleLbl="node1" presStyleIdx="0" presStyleCnt="3"/>
      <dgm:spPr/>
    </dgm:pt>
    <dgm:pt modelId="{0FEA97F8-E341-47FB-B492-A3B2D7D01D93}" type="pres">
      <dgm:prSet presAssocID="{631CBB79-149E-4F0A-AF72-656A0B0B9CE3}" presName="circle2" presStyleLbl="node1" presStyleIdx="1" presStyleCnt="3"/>
      <dgm:spPr/>
    </dgm:pt>
    <dgm:pt modelId="{813987C7-D8B2-474C-89EA-20F4CF15AFAF}" type="pres">
      <dgm:prSet presAssocID="{631CBB79-149E-4F0A-AF72-656A0B0B9CE3}" presName="rect2" presStyleLbl="alignAcc1" presStyleIdx="1" presStyleCnt="3"/>
      <dgm:spPr/>
      <dgm:t>
        <a:bodyPr/>
        <a:lstStyle/>
        <a:p>
          <a:endParaRPr lang="fr-FR"/>
        </a:p>
      </dgm:t>
    </dgm:pt>
    <dgm:pt modelId="{0B912FAE-E137-4A5F-B93F-B858DBF19E48}" type="pres">
      <dgm:prSet presAssocID="{FD0FBC54-9DDF-4263-983F-7B10C13E212F}" presName="vertSpace3" presStyleLbl="node1" presStyleIdx="1" presStyleCnt="3"/>
      <dgm:spPr/>
    </dgm:pt>
    <dgm:pt modelId="{EECE35FF-DB2A-4A12-997F-562CF9BE4137}" type="pres">
      <dgm:prSet presAssocID="{FD0FBC54-9DDF-4263-983F-7B10C13E212F}" presName="circle3" presStyleLbl="node1" presStyleIdx="2" presStyleCnt="3"/>
      <dgm:spPr/>
    </dgm:pt>
    <dgm:pt modelId="{92E9352C-503C-49BD-9E35-30856356CFDC}" type="pres">
      <dgm:prSet presAssocID="{FD0FBC54-9DDF-4263-983F-7B10C13E212F}" presName="rect3" presStyleLbl="alignAcc1" presStyleIdx="2" presStyleCnt="3"/>
      <dgm:spPr/>
      <dgm:t>
        <a:bodyPr/>
        <a:lstStyle/>
        <a:p>
          <a:endParaRPr lang="fr-FR"/>
        </a:p>
      </dgm:t>
    </dgm:pt>
    <dgm:pt modelId="{201FFF7D-B254-4BA0-9880-A1288E16E63B}" type="pres">
      <dgm:prSet presAssocID="{B0E978B9-482D-4992-857A-A27D5A90D7F3}" presName="rect1ParTxNoCh" presStyleLbl="alignAcc1" presStyleIdx="2" presStyleCnt="3">
        <dgm:presLayoutVars>
          <dgm:chMax val="1"/>
          <dgm:bulletEnabled val="1"/>
        </dgm:presLayoutVars>
      </dgm:prSet>
      <dgm:spPr/>
      <dgm:t>
        <a:bodyPr/>
        <a:lstStyle/>
        <a:p>
          <a:endParaRPr lang="en-US"/>
        </a:p>
      </dgm:t>
    </dgm:pt>
    <dgm:pt modelId="{D90E42FB-9FD0-4507-995C-919C22421DE5}" type="pres">
      <dgm:prSet presAssocID="{631CBB79-149E-4F0A-AF72-656A0B0B9CE3}" presName="rect2ParTxNoCh" presStyleLbl="alignAcc1" presStyleIdx="2" presStyleCnt="3">
        <dgm:presLayoutVars>
          <dgm:chMax val="1"/>
          <dgm:bulletEnabled val="1"/>
        </dgm:presLayoutVars>
      </dgm:prSet>
      <dgm:spPr/>
      <dgm:t>
        <a:bodyPr/>
        <a:lstStyle/>
        <a:p>
          <a:endParaRPr lang="fr-FR"/>
        </a:p>
      </dgm:t>
    </dgm:pt>
    <dgm:pt modelId="{A30D239B-940F-4A97-AF4B-C3DB63135B1C}" type="pres">
      <dgm:prSet presAssocID="{FD0FBC54-9DDF-4263-983F-7B10C13E212F}" presName="rect3ParTxNoCh" presStyleLbl="alignAcc1" presStyleIdx="2" presStyleCnt="3">
        <dgm:presLayoutVars>
          <dgm:chMax val="1"/>
          <dgm:bulletEnabled val="1"/>
        </dgm:presLayoutVars>
      </dgm:prSet>
      <dgm:spPr/>
      <dgm:t>
        <a:bodyPr/>
        <a:lstStyle/>
        <a:p>
          <a:endParaRPr lang="fr-FR"/>
        </a:p>
      </dgm:t>
    </dgm:pt>
  </dgm:ptLst>
  <dgm:cxnLst>
    <dgm:cxn modelId="{3608FDF1-0B2A-4B8A-BBFC-00F10F56B442}" type="presOf" srcId="{B0E978B9-482D-4992-857A-A27D5A90D7F3}" destId="{48E7E895-5ADE-4000-8168-26B4B750AD8D}" srcOrd="0" destOrd="0" presId="urn:microsoft.com/office/officeart/2005/8/layout/target3"/>
    <dgm:cxn modelId="{0ECC78E8-663C-4631-AB4D-6B082BB08871}" srcId="{4911A5E6-2578-4DAB-9874-6677DAB531ED}" destId="{631CBB79-149E-4F0A-AF72-656A0B0B9CE3}" srcOrd="1" destOrd="0" parTransId="{DDDE3E94-F087-444F-9097-7C95AC021A9D}" sibTransId="{9621F8E0-0BAD-4A0E-BC14-90BA98F912B4}"/>
    <dgm:cxn modelId="{8FD93A28-6BA7-4537-9C33-671FC0C587F1}" type="presOf" srcId="{FD0FBC54-9DDF-4263-983F-7B10C13E212F}" destId="{92E9352C-503C-49BD-9E35-30856356CFDC}" srcOrd="0" destOrd="0" presId="urn:microsoft.com/office/officeart/2005/8/layout/target3"/>
    <dgm:cxn modelId="{78B94237-4842-4688-B9C9-BEB9CF0BE447}" type="presOf" srcId="{631CBB79-149E-4F0A-AF72-656A0B0B9CE3}" destId="{813987C7-D8B2-474C-89EA-20F4CF15AFAF}" srcOrd="0" destOrd="0" presId="urn:microsoft.com/office/officeart/2005/8/layout/target3"/>
    <dgm:cxn modelId="{B19D078F-368D-4B76-98EA-20FDA51C43B8}" type="presOf" srcId="{FD0FBC54-9DDF-4263-983F-7B10C13E212F}" destId="{A30D239B-940F-4A97-AF4B-C3DB63135B1C}" srcOrd="1" destOrd="0" presId="urn:microsoft.com/office/officeart/2005/8/layout/target3"/>
    <dgm:cxn modelId="{05584BC3-6498-41ED-825A-2F82D37EF106}" type="presOf" srcId="{B0E978B9-482D-4992-857A-A27D5A90D7F3}" destId="{201FFF7D-B254-4BA0-9880-A1288E16E63B}" srcOrd="1" destOrd="0" presId="urn:microsoft.com/office/officeart/2005/8/layout/target3"/>
    <dgm:cxn modelId="{66A57251-0AFF-4257-AE29-14BBF1BC97AB}" srcId="{4911A5E6-2578-4DAB-9874-6677DAB531ED}" destId="{FD0FBC54-9DDF-4263-983F-7B10C13E212F}" srcOrd="2" destOrd="0" parTransId="{679B95A1-C8B2-420F-9C92-BEB333230799}" sibTransId="{342D68F8-0A57-4D22-954D-7EA4BAE7B21E}"/>
    <dgm:cxn modelId="{E583242D-6935-4376-B76B-F07A8F165CE0}" type="presOf" srcId="{4911A5E6-2578-4DAB-9874-6677DAB531ED}" destId="{E3218220-AD39-4670-A57C-56181F160352}" srcOrd="0" destOrd="0" presId="urn:microsoft.com/office/officeart/2005/8/layout/target3"/>
    <dgm:cxn modelId="{0BBEF032-5B6D-4A26-A021-6CA1FC2748C4}" srcId="{4911A5E6-2578-4DAB-9874-6677DAB531ED}" destId="{B0E978B9-482D-4992-857A-A27D5A90D7F3}" srcOrd="0" destOrd="0" parTransId="{2295E5EB-F393-44BB-8097-29DE93E0A953}" sibTransId="{6CAA3D90-C256-4C4F-A7A7-46B73E79D9B8}"/>
    <dgm:cxn modelId="{F1F30D76-B4CE-4140-A365-A2D3EFF83CAF}" type="presOf" srcId="{631CBB79-149E-4F0A-AF72-656A0B0B9CE3}" destId="{D90E42FB-9FD0-4507-995C-919C22421DE5}" srcOrd="1" destOrd="0" presId="urn:microsoft.com/office/officeart/2005/8/layout/target3"/>
    <dgm:cxn modelId="{F74488B3-9B5D-4D06-B1AE-57004209EED2}" type="presParOf" srcId="{E3218220-AD39-4670-A57C-56181F160352}" destId="{D1CA8D0A-DAB1-4D57-91B0-C0190EAAE809}" srcOrd="0" destOrd="0" presId="urn:microsoft.com/office/officeart/2005/8/layout/target3"/>
    <dgm:cxn modelId="{5AAB0259-CBBD-4E1B-B2C7-B64CBA16683C}" type="presParOf" srcId="{E3218220-AD39-4670-A57C-56181F160352}" destId="{1917EB91-0665-4D67-B5E9-3E0E35BF7A7A}" srcOrd="1" destOrd="0" presId="urn:microsoft.com/office/officeart/2005/8/layout/target3"/>
    <dgm:cxn modelId="{FD369A4C-525F-4897-A1FC-7D04317ADA76}" type="presParOf" srcId="{E3218220-AD39-4670-A57C-56181F160352}" destId="{48E7E895-5ADE-4000-8168-26B4B750AD8D}" srcOrd="2" destOrd="0" presId="urn:microsoft.com/office/officeart/2005/8/layout/target3"/>
    <dgm:cxn modelId="{347B39E6-CB8C-4199-8C57-3EAD089293C0}" type="presParOf" srcId="{E3218220-AD39-4670-A57C-56181F160352}" destId="{D8F2FAFD-038B-4848-AF40-4191ECBA16F7}" srcOrd="3" destOrd="0" presId="urn:microsoft.com/office/officeart/2005/8/layout/target3"/>
    <dgm:cxn modelId="{19124F6D-2ACC-40FC-8CDB-E3D0C9D0140F}" type="presParOf" srcId="{E3218220-AD39-4670-A57C-56181F160352}" destId="{0FEA97F8-E341-47FB-B492-A3B2D7D01D93}" srcOrd="4" destOrd="0" presId="urn:microsoft.com/office/officeart/2005/8/layout/target3"/>
    <dgm:cxn modelId="{1866C23D-01FA-43A0-A3E0-1648B9A3EFC6}" type="presParOf" srcId="{E3218220-AD39-4670-A57C-56181F160352}" destId="{813987C7-D8B2-474C-89EA-20F4CF15AFAF}" srcOrd="5" destOrd="0" presId="urn:microsoft.com/office/officeart/2005/8/layout/target3"/>
    <dgm:cxn modelId="{B69DFCB8-6151-406E-8F16-C3EA7C9C8C7C}" type="presParOf" srcId="{E3218220-AD39-4670-A57C-56181F160352}" destId="{0B912FAE-E137-4A5F-B93F-B858DBF19E48}" srcOrd="6" destOrd="0" presId="urn:microsoft.com/office/officeart/2005/8/layout/target3"/>
    <dgm:cxn modelId="{E23EF35C-17BE-4C44-8F80-52C8EBA21038}" type="presParOf" srcId="{E3218220-AD39-4670-A57C-56181F160352}" destId="{EECE35FF-DB2A-4A12-997F-562CF9BE4137}" srcOrd="7" destOrd="0" presId="urn:microsoft.com/office/officeart/2005/8/layout/target3"/>
    <dgm:cxn modelId="{C5A8B28D-D7B6-4ED8-A022-55E356D0BC28}" type="presParOf" srcId="{E3218220-AD39-4670-A57C-56181F160352}" destId="{92E9352C-503C-49BD-9E35-30856356CFDC}" srcOrd="8" destOrd="0" presId="urn:microsoft.com/office/officeart/2005/8/layout/target3"/>
    <dgm:cxn modelId="{99DEFDCB-05CA-4CE5-9109-DB6762057487}" type="presParOf" srcId="{E3218220-AD39-4670-A57C-56181F160352}" destId="{201FFF7D-B254-4BA0-9880-A1288E16E63B}" srcOrd="9" destOrd="0" presId="urn:microsoft.com/office/officeart/2005/8/layout/target3"/>
    <dgm:cxn modelId="{2FB99941-6FBE-468A-89A0-56D64E0082FF}" type="presParOf" srcId="{E3218220-AD39-4670-A57C-56181F160352}" destId="{D90E42FB-9FD0-4507-995C-919C22421DE5}" srcOrd="10" destOrd="0" presId="urn:microsoft.com/office/officeart/2005/8/layout/target3"/>
    <dgm:cxn modelId="{04210C93-D75F-4383-85AA-2E4529B3A377}" type="presParOf" srcId="{E3218220-AD39-4670-A57C-56181F160352}" destId="{A30D239B-940F-4A97-AF4B-C3DB63135B1C}"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81.xml><?xml version="1.0" encoding="utf-8"?>
<dgm:dataModel xmlns:dgm="http://schemas.openxmlformats.org/drawingml/2006/diagram" xmlns:a="http://schemas.openxmlformats.org/drawingml/2006/main">
  <dgm:ptLst>
    <dgm:pt modelId="{61E7343B-D6E2-41F5-963E-9F65574570DC}"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C59440C-77DD-4B8B-8D91-E7070577BFB3}">
      <dgm:prSet custT="1"/>
      <dgm:spPr/>
      <dgm:t>
        <a:bodyPr/>
        <a:lstStyle/>
        <a:p>
          <a:pPr algn="l" rtl="0"/>
          <a:r>
            <a:rPr lang="fr-FR" sz="2400" b="1" dirty="0" smtClean="0"/>
            <a:t>L’objectif réduit</a:t>
          </a:r>
          <a:r>
            <a:rPr lang="fr-FR" sz="2400" dirty="0" smtClean="0"/>
            <a:t>. On va toujours exprimer l’objectif en fonction de variables hors base      Donc dans notre cas, après </a:t>
          </a:r>
          <a:r>
            <a:rPr lang="fr-FR" sz="2400" dirty="0" err="1" smtClean="0"/>
            <a:t>pivotage</a:t>
          </a:r>
          <a:r>
            <a:rPr lang="fr-FR" sz="2400" dirty="0" smtClean="0"/>
            <a:t> (ce qui revient à L</a:t>
          </a:r>
          <a:r>
            <a:rPr lang="fr-FR" sz="2400" baseline="-25000" dirty="0" smtClean="0"/>
            <a:t>z</a:t>
          </a:r>
          <a:r>
            <a:rPr lang="fr-FR" sz="2400" dirty="0" smtClean="0"/>
            <a:t>←L</a:t>
          </a:r>
          <a:r>
            <a:rPr lang="fr-FR" sz="2400" baseline="-25000" dirty="0" smtClean="0"/>
            <a:t>z</a:t>
          </a:r>
          <a:r>
            <a:rPr lang="fr-FR" sz="2400" dirty="0" smtClean="0"/>
            <a:t>−2L</a:t>
          </a:r>
          <a:r>
            <a:rPr lang="fr-FR" sz="2400" baseline="-25000" dirty="0" smtClean="0"/>
            <a:t>1</a:t>
          </a:r>
          <a:r>
            <a:rPr lang="fr-FR" sz="2400" dirty="0" smtClean="0"/>
            <a:t>) on obtient x</a:t>
          </a:r>
          <a:r>
            <a:rPr lang="fr-FR" sz="2400" baseline="-25000" dirty="0" smtClean="0"/>
            <a:t>1</a:t>
          </a:r>
          <a:r>
            <a:rPr lang="fr-FR" sz="2400" dirty="0" smtClean="0"/>
            <a:t>−2x</a:t>
          </a:r>
          <a:r>
            <a:rPr lang="fr-FR" sz="2400" baseline="-25000" dirty="0" smtClean="0"/>
            <a:t>3</a:t>
          </a:r>
          <a:r>
            <a:rPr lang="fr-FR" sz="2400" dirty="0" smtClean="0"/>
            <a:t> =Z−42.</a:t>
          </a:r>
        </a:p>
      </dgm:t>
    </dgm:pt>
    <dgm:pt modelId="{E2954606-4356-409A-B0EC-7E95EA26724D}" type="parTrans" cxnId="{8B96A34C-6222-4477-9410-39256D609C42}">
      <dgm:prSet/>
      <dgm:spPr/>
      <dgm:t>
        <a:bodyPr/>
        <a:lstStyle/>
        <a:p>
          <a:endParaRPr lang="fr-FR"/>
        </a:p>
      </dgm:t>
    </dgm:pt>
    <dgm:pt modelId="{15FAE5F5-BB71-4F5E-A78C-F278749EF168}" type="sibTrans" cxnId="{8B96A34C-6222-4477-9410-39256D609C42}">
      <dgm:prSet/>
      <dgm:spPr/>
      <dgm:t>
        <a:bodyPr/>
        <a:lstStyle/>
        <a:p>
          <a:endParaRPr lang="fr-FR"/>
        </a:p>
      </dgm:t>
    </dgm:pt>
    <mc:AlternateContent xmlns:mc="http://schemas.openxmlformats.org/markup-compatibility/2006" xmlns:a14="http://schemas.microsoft.com/office/drawing/2010/main">
      <mc:Choice Requires="a14">
        <dgm:pt modelId="{5D092768-5069-4CD4-A748-E88F259E91BD}">
          <dgm:prSet custT="1"/>
          <dgm:spPr/>
          <dgm:t>
            <a:bodyPr/>
            <a:lstStyle/>
            <a:p>
              <a:pPr algn="l" rtl="0"/>
              <a:r>
                <a:rPr lang="fr-FR" sz="2000" dirty="0" smtClean="0"/>
                <a:t>Le  nouveau  programme  est:</a:t>
              </a:r>
              <a:endParaRPr lang="fr-FR" sz="2000" i="1" dirty="0" smtClean="0"/>
            </a:p>
            <a:p>
              <a:pPr algn="ctr" rtl="0"/>
              <a14:m>
                <m:oMathPara xmlns:m="http://schemas.openxmlformats.org/officeDocument/2006/math">
                  <m:oMathParaPr>
                    <m:jc m:val="centerGroup"/>
                  </m:oMathParaPr>
                  <m:oMath xmlns:m="http://schemas.openxmlformats.org/officeDocument/2006/math">
                    <m:d>
                      <m:dPr>
                        <m:begChr m:val="{"/>
                        <m:endChr m:val=""/>
                        <m:ctrlPr>
                          <a:rPr lang="en-GB" sz="1400" i="1" smtClean="0">
                            <a:latin typeface="Cambria Math" panose="02040503050406030204" pitchFamily="18" charset="0"/>
                          </a:rPr>
                        </m:ctrlPr>
                      </m:dPr>
                      <m:e>
                        <m:eqArr>
                          <m:eqArrPr>
                            <m:ctrlPr>
                              <a:rPr lang="en-GB" sz="1400" i="1">
                                <a:latin typeface="Cambria Math" panose="02040503050406030204" pitchFamily="18" charset="0"/>
                              </a:rPr>
                            </m:ctrlPr>
                          </m:eqArrPr>
                          <m:e>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m:t>
                            </m:r>
                            <m:r>
                              <a:rPr lang="fr-FR" sz="1400" i="1">
                                <a:latin typeface="Cambria Math" panose="02040503050406030204" pitchFamily="18" charset="0"/>
                              </a:rPr>
                              <m:t>𝑋</m:t>
                            </m:r>
                            <m:r>
                              <a:rPr lang="fr-FR" sz="1400" i="1" baseline="-25000">
                                <a:latin typeface="Cambria Math" panose="02040503050406030204" pitchFamily="18" charset="0"/>
                              </a:rPr>
                              <m:t>2</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3</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21</m:t>
                                </m:r>
                              </m:num>
                              <m:den>
                                <m:r>
                                  <a:rPr lang="fr-FR" sz="1400" i="1">
                                    <a:latin typeface="Cambria Math" panose="02040503050406030204" pitchFamily="18" charset="0"/>
                                  </a:rPr>
                                  <m:t>2</m:t>
                                </m:r>
                              </m:den>
                            </m:f>
                          </m:e>
                          <m:e>
                            <m:r>
                              <a:rPr lang="fr-FR" sz="1400" i="1">
                                <a:latin typeface="Cambria Math" panose="02040503050406030204" pitchFamily="18" charset="0"/>
                              </a:rPr>
                              <m:t>   </m:t>
                            </m:r>
                            <m:f>
                              <m:fPr>
                                <m:ctrlPr>
                                  <a:rPr lang="en-GB" sz="1400" i="1">
                                    <a:latin typeface="Cambria Math" panose="02040503050406030204" pitchFamily="18" charset="0"/>
                                  </a:rPr>
                                </m:ctrlPr>
                              </m:fPr>
                              <m:num>
                                <m:r>
                                  <a:rPr lang="fr-FR" sz="1400" i="1">
                                    <a:latin typeface="Cambria Math" panose="02040503050406030204" pitchFamily="18" charset="0"/>
                                  </a:rPr>
                                  <m:t>   1</m:t>
                                </m:r>
                              </m:num>
                              <m:den>
                                <m:r>
                                  <a:rPr lang="fr-FR" sz="1400" i="1">
                                    <a:latin typeface="Cambria Math" panose="02040503050406030204" pitchFamily="18" charset="0"/>
                                  </a:rPr>
                                  <m:t>2</m:t>
                                </m:r>
                              </m:den>
                            </m:f>
                            <m:r>
                              <a:rPr lang="fr-FR" sz="1400" i="1">
                                <a:latin typeface="Cambria Math" panose="02040503050406030204" pitchFamily="18" charset="0"/>
                              </a:rPr>
                              <m:t> </m:t>
                            </m:r>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3</m:t>
                            </m:r>
                            <m:r>
                              <a:rPr lang="fr-FR" sz="1400" i="1">
                                <a:latin typeface="Cambria Math" panose="02040503050406030204" pitchFamily="18" charset="0"/>
                              </a:rPr>
                              <m:t>+</m:t>
                            </m:r>
                            <m:r>
                              <a:rPr lang="fr-FR" sz="1400" i="1">
                                <a:latin typeface="Cambria Math" panose="02040503050406030204" pitchFamily="18" charset="0"/>
                              </a:rPr>
                              <m:t>𝑋</m:t>
                            </m:r>
                            <m:r>
                              <a:rPr lang="fr-FR" sz="1400" i="1" baseline="-25000">
                                <a:latin typeface="Cambria Math" panose="02040503050406030204" pitchFamily="18" charset="0"/>
                              </a:rPr>
                              <m:t>4</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3</m:t>
                                </m:r>
                              </m:num>
                              <m:den>
                                <m:r>
                                  <a:rPr lang="fr-FR" sz="1400" i="1">
                                    <a:latin typeface="Cambria Math" panose="02040503050406030204" pitchFamily="18" charset="0"/>
                                  </a:rPr>
                                  <m:t>2</m:t>
                                </m:r>
                              </m:den>
                            </m:f>
                          </m:e>
                          <m:e>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−2</m:t>
                            </m:r>
                            <m:r>
                              <a:rPr lang="fr-FR" sz="1400" i="1">
                                <a:latin typeface="Cambria Math" panose="02040503050406030204" pitchFamily="18" charset="0"/>
                              </a:rPr>
                              <m:t>𝑋</m:t>
                            </m:r>
                            <m:r>
                              <a:rPr lang="fr-FR" sz="1400" b="0" i="1" baseline="-25000" smtClean="0">
                                <a:latin typeface="Cambria Math" panose="02040503050406030204" pitchFamily="18" charset="0"/>
                              </a:rPr>
                              <m:t>3</m:t>
                            </m:r>
                            <m:r>
                              <a:rPr lang="fr-FR" sz="1400" i="1">
                                <a:latin typeface="Cambria Math" panose="02040503050406030204" pitchFamily="18" charset="0"/>
                              </a:rPr>
                              <m:t>=</m:t>
                            </m:r>
                            <m:r>
                              <a:rPr lang="fr-FR" sz="1400" i="1">
                                <a:latin typeface="Cambria Math" panose="02040503050406030204" pitchFamily="18" charset="0"/>
                              </a:rPr>
                              <m:t>𝑧</m:t>
                            </m:r>
                            <m:r>
                              <a:rPr lang="fr-FR" sz="1400" i="1">
                                <a:latin typeface="Cambria Math" panose="02040503050406030204" pitchFamily="18" charset="0"/>
                              </a:rPr>
                              <m:t>−42</m:t>
                            </m:r>
                          </m:e>
                        </m:eqArr>
                      </m:e>
                    </m:d>
                  </m:oMath>
                </m:oMathPara>
              </a14:m>
              <a:endParaRPr lang="en-GB" sz="1400" dirty="0"/>
            </a:p>
          </dgm:t>
        </dgm:pt>
      </mc:Choice>
      <mc:Fallback xmlns="">
        <dgm:pt modelId="{5D092768-5069-4CD4-A748-E88F259E91BD}">
          <dgm:prSet custT="1"/>
          <dgm:spPr/>
          <dgm:t>
            <a:bodyPr/>
            <a:lstStyle/>
            <a:p>
              <a:pPr algn="l" rtl="0"/>
              <a:r>
                <a:rPr lang="fr-FR" sz="2000" dirty="0" smtClean="0"/>
                <a:t>Le  nouveau  programme  est:</a:t>
              </a:r>
              <a:endParaRPr lang="fr-FR" sz="2000" i="1" dirty="0" smtClean="0"/>
            </a:p>
            <a:p>
              <a:pPr algn="ctr" rtl="0"/>
              <a:r>
                <a:rPr lang="en-GB" sz="1400" i="0" smtClean="0">
                  <a:latin typeface="Cambria Math" panose="02040503050406030204" pitchFamily="18" charset="0"/>
                </a:rPr>
                <a:t>{</a:t>
              </a:r>
              <a:r>
                <a:rPr lang="en-GB" sz="1400" i="0">
                  <a:latin typeface="Cambria Math" panose="02040503050406030204" pitchFamily="18" charset="0"/>
                </a:rPr>
                <a:t>█(</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1</a:t>
              </a:r>
              <a:r>
                <a:rPr lang="fr-FR" sz="1400" i="0">
                  <a:latin typeface="Cambria Math" panose="02040503050406030204" pitchFamily="18" charset="0"/>
                </a:rPr>
                <a:t>+𝑋</a:t>
              </a:r>
              <a:r>
                <a:rPr lang="fr-FR" sz="1400" i="0" baseline="-25000">
                  <a:latin typeface="Cambria Math" panose="02040503050406030204" pitchFamily="18" charset="0"/>
                </a:rPr>
                <a:t>2</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3</a:t>
              </a:r>
              <a:r>
                <a:rPr lang="fr-FR" sz="1400" i="0">
                  <a:latin typeface="Cambria Math" panose="02040503050406030204" pitchFamily="18" charset="0"/>
                </a:rPr>
                <a:t>=21</a:t>
              </a:r>
              <a:r>
                <a:rPr lang="en-GB" sz="1400" i="0">
                  <a:latin typeface="Cambria Math" panose="02040503050406030204" pitchFamily="18" charset="0"/>
                </a:rPr>
                <a:t>/</a:t>
              </a:r>
              <a:r>
                <a:rPr lang="fr-FR" sz="1400" i="0">
                  <a:latin typeface="Cambria Math" panose="02040503050406030204" pitchFamily="18" charset="0"/>
                </a:rPr>
                <a:t>2@   </a:t>
              </a:r>
              <a:r>
                <a:rPr lang="en-GB" sz="1400" i="0">
                  <a:latin typeface="Cambria Math" panose="02040503050406030204" pitchFamily="18" charset="0"/>
                </a:rPr>
                <a:t>(</a:t>
              </a:r>
              <a:r>
                <a:rPr lang="fr-FR" sz="1400" i="0">
                  <a:latin typeface="Cambria Math" panose="02040503050406030204" pitchFamily="18" charset="0"/>
                </a:rPr>
                <a:t>   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1</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3</a:t>
              </a:r>
              <a:r>
                <a:rPr lang="fr-FR" sz="1400" i="0">
                  <a:latin typeface="Cambria Math" panose="02040503050406030204" pitchFamily="18" charset="0"/>
                </a:rPr>
                <a:t>+𝑋</a:t>
              </a:r>
              <a:r>
                <a:rPr lang="fr-FR" sz="1400" i="0" baseline="-25000">
                  <a:latin typeface="Cambria Math" panose="02040503050406030204" pitchFamily="18" charset="0"/>
                </a:rPr>
                <a:t>4</a:t>
              </a:r>
              <a:r>
                <a:rPr lang="fr-FR" sz="1400" i="0">
                  <a:latin typeface="Cambria Math" panose="02040503050406030204" pitchFamily="18" charset="0"/>
                </a:rPr>
                <a:t>=3</a:t>
              </a:r>
              <a:r>
                <a:rPr lang="en-GB" sz="1400" i="0">
                  <a:latin typeface="Cambria Math" panose="02040503050406030204" pitchFamily="18" charset="0"/>
                </a:rPr>
                <a:t>/</a:t>
              </a:r>
              <a:r>
                <a:rPr lang="fr-FR" sz="1400" i="0">
                  <a:latin typeface="Cambria Math" panose="02040503050406030204" pitchFamily="18" charset="0"/>
                </a:rPr>
                <a:t>2@𝑋</a:t>
              </a:r>
              <a:r>
                <a:rPr lang="fr-FR" sz="1400" i="0" baseline="-25000">
                  <a:latin typeface="Cambria Math" panose="02040503050406030204" pitchFamily="18" charset="0"/>
                </a:rPr>
                <a:t>1</a:t>
              </a:r>
              <a:r>
                <a:rPr lang="fr-FR" sz="1400" i="0">
                  <a:latin typeface="Cambria Math" panose="02040503050406030204" pitchFamily="18" charset="0"/>
                </a:rPr>
                <a:t>−2𝑋</a:t>
              </a:r>
              <a:r>
                <a:rPr lang="fr-FR" sz="1400" b="0" i="0" baseline="-25000" smtClean="0">
                  <a:latin typeface="Cambria Math" panose="02040503050406030204" pitchFamily="18" charset="0"/>
                </a:rPr>
                <a:t>3</a:t>
              </a:r>
              <a:r>
                <a:rPr lang="fr-FR" sz="1400" i="0">
                  <a:latin typeface="Cambria Math" panose="02040503050406030204" pitchFamily="18" charset="0"/>
                </a:rPr>
                <a:t>=𝑧−42)┤</a:t>
              </a:r>
              <a:endParaRPr lang="en-GB" sz="1400" dirty="0"/>
            </a:p>
          </dgm:t>
        </dgm:pt>
      </mc:Fallback>
    </mc:AlternateContent>
    <dgm:pt modelId="{6996A9C6-0712-4C6D-8628-419288A3EAA0}" type="parTrans" cxnId="{383EFC40-381E-4B61-AA7F-D533FD8ED00F}">
      <dgm:prSet/>
      <dgm:spPr/>
      <dgm:t>
        <a:bodyPr/>
        <a:lstStyle/>
        <a:p>
          <a:endParaRPr lang="fr-FR"/>
        </a:p>
      </dgm:t>
    </dgm:pt>
    <dgm:pt modelId="{F64CA870-B0A0-4944-B396-17DAD7C6636D}" type="sibTrans" cxnId="{383EFC40-381E-4B61-AA7F-D533FD8ED00F}">
      <dgm:prSet/>
      <dgm:spPr/>
      <dgm:t>
        <a:bodyPr/>
        <a:lstStyle/>
        <a:p>
          <a:endParaRPr lang="fr-FR"/>
        </a:p>
      </dgm:t>
    </dgm:pt>
    <dgm:pt modelId="{F2A3272D-06DD-4A84-8BC1-9C100ACF70CE}" type="pres">
      <dgm:prSet presAssocID="{61E7343B-D6E2-41F5-963E-9F65574570DC}" presName="Name0" presStyleCnt="0">
        <dgm:presLayoutVars>
          <dgm:chMax val="7"/>
          <dgm:dir/>
          <dgm:animLvl val="lvl"/>
          <dgm:resizeHandles val="exact"/>
        </dgm:presLayoutVars>
      </dgm:prSet>
      <dgm:spPr/>
      <dgm:t>
        <a:bodyPr/>
        <a:lstStyle/>
        <a:p>
          <a:endParaRPr lang="fr-FR"/>
        </a:p>
      </dgm:t>
    </dgm:pt>
    <dgm:pt modelId="{E4EEA209-A2C0-4D32-B918-F1337B928DCB}" type="pres">
      <dgm:prSet presAssocID="{4C59440C-77DD-4B8B-8D91-E7070577BFB3}" presName="circle1" presStyleLbl="node1" presStyleIdx="0" presStyleCnt="2"/>
      <dgm:spPr/>
    </dgm:pt>
    <dgm:pt modelId="{A667BA89-9427-4210-B219-37D722B198AA}" type="pres">
      <dgm:prSet presAssocID="{4C59440C-77DD-4B8B-8D91-E7070577BFB3}" presName="space" presStyleCnt="0"/>
      <dgm:spPr/>
    </dgm:pt>
    <dgm:pt modelId="{70C0929F-263B-484E-A2B7-7F96D769F287}" type="pres">
      <dgm:prSet presAssocID="{4C59440C-77DD-4B8B-8D91-E7070577BFB3}" presName="rect1" presStyleLbl="alignAcc1" presStyleIdx="0" presStyleCnt="2"/>
      <dgm:spPr/>
      <dgm:t>
        <a:bodyPr/>
        <a:lstStyle/>
        <a:p>
          <a:endParaRPr lang="fr-FR"/>
        </a:p>
      </dgm:t>
    </dgm:pt>
    <dgm:pt modelId="{E9D73B4C-9173-4A6A-8A9E-2FC6AAE0E457}" type="pres">
      <dgm:prSet presAssocID="{5D092768-5069-4CD4-A748-E88F259E91BD}" presName="vertSpace2" presStyleLbl="node1" presStyleIdx="0" presStyleCnt="2"/>
      <dgm:spPr/>
    </dgm:pt>
    <dgm:pt modelId="{0B92F371-72B7-4B13-8F50-29B425A603F5}" type="pres">
      <dgm:prSet presAssocID="{5D092768-5069-4CD4-A748-E88F259E91BD}" presName="circle2" presStyleLbl="node1" presStyleIdx="1" presStyleCnt="2"/>
      <dgm:spPr/>
    </dgm:pt>
    <dgm:pt modelId="{FDC395AA-9DE0-4065-A4AE-EBD743ED556C}" type="pres">
      <dgm:prSet presAssocID="{5D092768-5069-4CD4-A748-E88F259E91BD}" presName="rect2" presStyleLbl="alignAcc1" presStyleIdx="1" presStyleCnt="2"/>
      <dgm:spPr/>
      <dgm:t>
        <a:bodyPr/>
        <a:lstStyle/>
        <a:p>
          <a:endParaRPr lang="fr-FR"/>
        </a:p>
      </dgm:t>
    </dgm:pt>
    <dgm:pt modelId="{68076D2F-90A4-4C99-95E1-C0DB621674EF}" type="pres">
      <dgm:prSet presAssocID="{4C59440C-77DD-4B8B-8D91-E7070577BFB3}" presName="rect1ParTxNoCh" presStyleLbl="alignAcc1" presStyleIdx="1" presStyleCnt="2">
        <dgm:presLayoutVars>
          <dgm:chMax val="1"/>
          <dgm:bulletEnabled val="1"/>
        </dgm:presLayoutVars>
      </dgm:prSet>
      <dgm:spPr/>
      <dgm:t>
        <a:bodyPr/>
        <a:lstStyle/>
        <a:p>
          <a:endParaRPr lang="fr-FR"/>
        </a:p>
      </dgm:t>
    </dgm:pt>
    <dgm:pt modelId="{A71D002B-B811-409D-B331-15FEE80BCC04}" type="pres">
      <dgm:prSet presAssocID="{5D092768-5069-4CD4-A748-E88F259E91BD}" presName="rect2ParTxNoCh" presStyleLbl="alignAcc1" presStyleIdx="1" presStyleCnt="2">
        <dgm:presLayoutVars>
          <dgm:chMax val="1"/>
          <dgm:bulletEnabled val="1"/>
        </dgm:presLayoutVars>
      </dgm:prSet>
      <dgm:spPr/>
      <dgm:t>
        <a:bodyPr/>
        <a:lstStyle/>
        <a:p>
          <a:endParaRPr lang="fr-FR"/>
        </a:p>
      </dgm:t>
    </dgm:pt>
  </dgm:ptLst>
  <dgm:cxnLst>
    <dgm:cxn modelId="{02C3AC22-139F-4109-9AE2-D21131A66EF5}" type="presOf" srcId="{5D092768-5069-4CD4-A748-E88F259E91BD}" destId="{A71D002B-B811-409D-B331-15FEE80BCC04}" srcOrd="1" destOrd="0" presId="urn:microsoft.com/office/officeart/2005/8/layout/target3"/>
    <dgm:cxn modelId="{B4C0909A-4DB9-4D53-AACA-3280170B8EE2}" type="presOf" srcId="{4C59440C-77DD-4B8B-8D91-E7070577BFB3}" destId="{70C0929F-263B-484E-A2B7-7F96D769F287}" srcOrd="0" destOrd="0" presId="urn:microsoft.com/office/officeart/2005/8/layout/target3"/>
    <dgm:cxn modelId="{28586A28-0A47-495D-B5EF-D4BCC2AB1D7B}" type="presOf" srcId="{4C59440C-77DD-4B8B-8D91-E7070577BFB3}" destId="{68076D2F-90A4-4C99-95E1-C0DB621674EF}" srcOrd="1" destOrd="0" presId="urn:microsoft.com/office/officeart/2005/8/layout/target3"/>
    <dgm:cxn modelId="{8B96A34C-6222-4477-9410-39256D609C42}" srcId="{61E7343B-D6E2-41F5-963E-9F65574570DC}" destId="{4C59440C-77DD-4B8B-8D91-E7070577BFB3}" srcOrd="0" destOrd="0" parTransId="{E2954606-4356-409A-B0EC-7E95EA26724D}" sibTransId="{15FAE5F5-BB71-4F5E-A78C-F278749EF168}"/>
    <dgm:cxn modelId="{B592B1A4-FC95-4617-8562-96A16B0D99A7}" type="presOf" srcId="{5D092768-5069-4CD4-A748-E88F259E91BD}" destId="{FDC395AA-9DE0-4065-A4AE-EBD743ED556C}" srcOrd="0" destOrd="0" presId="urn:microsoft.com/office/officeart/2005/8/layout/target3"/>
    <dgm:cxn modelId="{383EFC40-381E-4B61-AA7F-D533FD8ED00F}" srcId="{61E7343B-D6E2-41F5-963E-9F65574570DC}" destId="{5D092768-5069-4CD4-A748-E88F259E91BD}" srcOrd="1" destOrd="0" parTransId="{6996A9C6-0712-4C6D-8628-419288A3EAA0}" sibTransId="{F64CA870-B0A0-4944-B396-17DAD7C6636D}"/>
    <dgm:cxn modelId="{46A22E8D-53AF-49C0-8D49-90C720351151}" type="presOf" srcId="{61E7343B-D6E2-41F5-963E-9F65574570DC}" destId="{F2A3272D-06DD-4A84-8BC1-9C100ACF70CE}" srcOrd="0" destOrd="0" presId="urn:microsoft.com/office/officeart/2005/8/layout/target3"/>
    <dgm:cxn modelId="{0DC5EC87-3A77-4117-87EF-2E99EA63120D}" type="presParOf" srcId="{F2A3272D-06DD-4A84-8BC1-9C100ACF70CE}" destId="{E4EEA209-A2C0-4D32-B918-F1337B928DCB}" srcOrd="0" destOrd="0" presId="urn:microsoft.com/office/officeart/2005/8/layout/target3"/>
    <dgm:cxn modelId="{28B29323-51E6-4D62-AE16-489B245C221C}" type="presParOf" srcId="{F2A3272D-06DD-4A84-8BC1-9C100ACF70CE}" destId="{A667BA89-9427-4210-B219-37D722B198AA}" srcOrd="1" destOrd="0" presId="urn:microsoft.com/office/officeart/2005/8/layout/target3"/>
    <dgm:cxn modelId="{35900603-873C-4BBF-8CED-197D25454DB8}" type="presParOf" srcId="{F2A3272D-06DD-4A84-8BC1-9C100ACF70CE}" destId="{70C0929F-263B-484E-A2B7-7F96D769F287}" srcOrd="2" destOrd="0" presId="urn:microsoft.com/office/officeart/2005/8/layout/target3"/>
    <dgm:cxn modelId="{8960FB0A-6897-4E9A-858F-715FB56C4EB5}" type="presParOf" srcId="{F2A3272D-06DD-4A84-8BC1-9C100ACF70CE}" destId="{E9D73B4C-9173-4A6A-8A9E-2FC6AAE0E457}" srcOrd="3" destOrd="0" presId="urn:microsoft.com/office/officeart/2005/8/layout/target3"/>
    <dgm:cxn modelId="{5514FBEE-29FB-4584-B99F-52F9686EA89D}" type="presParOf" srcId="{F2A3272D-06DD-4A84-8BC1-9C100ACF70CE}" destId="{0B92F371-72B7-4B13-8F50-29B425A603F5}" srcOrd="4" destOrd="0" presId="urn:microsoft.com/office/officeart/2005/8/layout/target3"/>
    <dgm:cxn modelId="{D8A070FA-4992-447C-8C76-D620157DDE22}" type="presParOf" srcId="{F2A3272D-06DD-4A84-8BC1-9C100ACF70CE}" destId="{FDC395AA-9DE0-4065-A4AE-EBD743ED556C}" srcOrd="5" destOrd="0" presId="urn:microsoft.com/office/officeart/2005/8/layout/target3"/>
    <dgm:cxn modelId="{001C8EF4-37B0-46E9-8916-7470B271B6EF}" type="presParOf" srcId="{F2A3272D-06DD-4A84-8BC1-9C100ACF70CE}" destId="{68076D2F-90A4-4C99-95E1-C0DB621674EF}" srcOrd="6" destOrd="0" presId="urn:microsoft.com/office/officeart/2005/8/layout/target3"/>
    <dgm:cxn modelId="{E4E4A344-3001-4B42-B687-BAACC6A58845}" type="presParOf" srcId="{F2A3272D-06DD-4A84-8BC1-9C100ACF70CE}" destId="{A71D002B-B811-409D-B331-15FEE80BCC04}" srcOrd="7"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EB1E105-1539-4641-8D98-30A73D7946F5}"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698357A-6067-454C-993F-7ECCF26C9BC1}">
      <dgm:prSet/>
      <dgm:spPr>
        <a:blipFill>
          <a:blip xmlns:r="http://schemas.openxmlformats.org/officeDocument/2006/relationships" r:embed="rId1"/>
          <a:stretch>
            <a:fillRect l="-1579"/>
          </a:stretch>
        </a:blipFill>
      </dgm:spPr>
      <dgm:t>
        <a:bodyPr/>
        <a:lstStyle/>
        <a:p>
          <a:r>
            <a:rPr lang="en-GB">
              <a:noFill/>
            </a:rPr>
            <a:t> </a:t>
          </a:r>
        </a:p>
      </dgm:t>
    </dgm:pt>
    <dgm:pt modelId="{43B84A92-D79D-4B14-998C-473ABC467A7F}" type="parTrans" cxnId="{A48FE39E-514B-448F-8D4E-2D252C05602F}">
      <dgm:prSet/>
      <dgm:spPr/>
      <dgm:t>
        <a:bodyPr/>
        <a:lstStyle/>
        <a:p>
          <a:endParaRPr lang="fr-FR"/>
        </a:p>
      </dgm:t>
    </dgm:pt>
    <dgm:pt modelId="{A76AA65D-7ADA-4EF6-A154-929AB3C29904}" type="sibTrans" cxnId="{A48FE39E-514B-448F-8D4E-2D252C05602F}">
      <dgm:prSet/>
      <dgm:spPr/>
      <dgm:t>
        <a:bodyPr/>
        <a:lstStyle/>
        <a:p>
          <a:endParaRPr lang="fr-FR"/>
        </a:p>
      </dgm:t>
    </dgm:pt>
    <dgm:pt modelId="{BED7D159-745F-4367-BBBD-941DD1C961CA}">
      <dgm:prSet/>
      <dgm:spPr>
        <a:blipFill>
          <a:blip xmlns:r="http://schemas.openxmlformats.org/officeDocument/2006/relationships" r:embed="rId2"/>
          <a:stretch>
            <a:fillRect l="-1579" t="-2365" r="-2608" b="-12838"/>
          </a:stretch>
        </a:blipFill>
      </dgm:spPr>
      <dgm:t>
        <a:bodyPr/>
        <a:lstStyle/>
        <a:p>
          <a:r>
            <a:rPr lang="en-GB">
              <a:noFill/>
            </a:rPr>
            <a:t> </a:t>
          </a:r>
        </a:p>
      </dgm:t>
    </dgm:pt>
    <dgm:pt modelId="{2E5C9D0F-1014-42A2-99DE-430BA1E623D2}" type="parTrans" cxnId="{EE6E49F9-8299-407A-A5EE-2D46018B694B}">
      <dgm:prSet/>
      <dgm:spPr/>
      <dgm:t>
        <a:bodyPr/>
        <a:lstStyle/>
        <a:p>
          <a:endParaRPr lang="fr-FR"/>
        </a:p>
      </dgm:t>
    </dgm:pt>
    <dgm:pt modelId="{D8E41F41-7ACC-4535-BF83-F52B0445E011}" type="sibTrans" cxnId="{EE6E49F9-8299-407A-A5EE-2D46018B694B}">
      <dgm:prSet/>
      <dgm:spPr/>
      <dgm:t>
        <a:bodyPr/>
        <a:lstStyle/>
        <a:p>
          <a:endParaRPr lang="fr-FR"/>
        </a:p>
      </dgm:t>
    </dgm:pt>
    <dgm:pt modelId="{69B0016F-6037-4CCC-8A91-BAE1789D2202}" type="pres">
      <dgm:prSet presAssocID="{AEB1E105-1539-4641-8D98-30A73D7946F5}" presName="Name0" presStyleCnt="0">
        <dgm:presLayoutVars>
          <dgm:chMax val="7"/>
          <dgm:dir/>
          <dgm:animLvl val="lvl"/>
          <dgm:resizeHandles val="exact"/>
        </dgm:presLayoutVars>
      </dgm:prSet>
      <dgm:spPr/>
      <dgm:t>
        <a:bodyPr/>
        <a:lstStyle/>
        <a:p>
          <a:endParaRPr lang="fr-FR"/>
        </a:p>
      </dgm:t>
    </dgm:pt>
    <dgm:pt modelId="{B81F5E82-2FB9-42B1-A4A0-1790F402087B}" type="pres">
      <dgm:prSet presAssocID="{6698357A-6067-454C-993F-7ECCF26C9BC1}" presName="circle1" presStyleLbl="node1" presStyleIdx="0" presStyleCnt="2"/>
      <dgm:spPr/>
      <dgm:t>
        <a:bodyPr/>
        <a:lstStyle/>
        <a:p>
          <a:endParaRPr lang="fr-FR"/>
        </a:p>
      </dgm:t>
    </dgm:pt>
    <dgm:pt modelId="{681AC1C6-3407-4E36-82C9-276E143DC75E}" type="pres">
      <dgm:prSet presAssocID="{6698357A-6067-454C-993F-7ECCF26C9BC1}" presName="space" presStyleCnt="0"/>
      <dgm:spPr/>
      <dgm:t>
        <a:bodyPr/>
        <a:lstStyle/>
        <a:p>
          <a:endParaRPr lang="fr-FR"/>
        </a:p>
      </dgm:t>
    </dgm:pt>
    <dgm:pt modelId="{E3FA3A30-9C1D-4FAD-B511-4111BF46C367}" type="pres">
      <dgm:prSet presAssocID="{6698357A-6067-454C-993F-7ECCF26C9BC1}" presName="rect1" presStyleLbl="alignAcc1" presStyleIdx="0" presStyleCnt="2"/>
      <dgm:spPr/>
      <dgm:t>
        <a:bodyPr/>
        <a:lstStyle/>
        <a:p>
          <a:endParaRPr lang="fr-FR"/>
        </a:p>
      </dgm:t>
    </dgm:pt>
    <dgm:pt modelId="{0BACB0D8-D4A3-4A61-A6E9-101F2FB63B09}" type="pres">
      <dgm:prSet presAssocID="{BED7D159-745F-4367-BBBD-941DD1C961CA}" presName="vertSpace2" presStyleLbl="node1" presStyleIdx="0" presStyleCnt="2"/>
      <dgm:spPr/>
      <dgm:t>
        <a:bodyPr/>
        <a:lstStyle/>
        <a:p>
          <a:endParaRPr lang="fr-FR"/>
        </a:p>
      </dgm:t>
    </dgm:pt>
    <dgm:pt modelId="{5A47638D-D09E-4A06-B41A-13099281F95E}" type="pres">
      <dgm:prSet presAssocID="{BED7D159-745F-4367-BBBD-941DD1C961CA}" presName="circle2" presStyleLbl="node1" presStyleIdx="1" presStyleCnt="2"/>
      <dgm:spPr/>
      <dgm:t>
        <a:bodyPr/>
        <a:lstStyle/>
        <a:p>
          <a:endParaRPr lang="fr-FR"/>
        </a:p>
      </dgm:t>
    </dgm:pt>
    <dgm:pt modelId="{20B979F1-6BE2-4B1F-9967-85FAF64AE251}" type="pres">
      <dgm:prSet presAssocID="{BED7D159-745F-4367-BBBD-941DD1C961CA}" presName="rect2" presStyleLbl="alignAcc1" presStyleIdx="1" presStyleCnt="2"/>
      <dgm:spPr/>
      <dgm:t>
        <a:bodyPr/>
        <a:lstStyle/>
        <a:p>
          <a:endParaRPr lang="fr-FR"/>
        </a:p>
      </dgm:t>
    </dgm:pt>
    <dgm:pt modelId="{B2C69CD5-E1B5-4D30-B28F-00303690D47F}" type="pres">
      <dgm:prSet presAssocID="{6698357A-6067-454C-993F-7ECCF26C9BC1}" presName="rect1ParTxNoCh" presStyleLbl="alignAcc1" presStyleIdx="1" presStyleCnt="2">
        <dgm:presLayoutVars>
          <dgm:chMax val="1"/>
          <dgm:bulletEnabled val="1"/>
        </dgm:presLayoutVars>
      </dgm:prSet>
      <dgm:spPr/>
      <dgm:t>
        <a:bodyPr/>
        <a:lstStyle/>
        <a:p>
          <a:endParaRPr lang="fr-FR"/>
        </a:p>
      </dgm:t>
    </dgm:pt>
    <dgm:pt modelId="{A5CBAB8E-044F-4F3B-B9FB-9F93386A01B7}" type="pres">
      <dgm:prSet presAssocID="{BED7D159-745F-4367-BBBD-941DD1C961CA}" presName="rect2ParTxNoCh" presStyleLbl="alignAcc1" presStyleIdx="1" presStyleCnt="2">
        <dgm:presLayoutVars>
          <dgm:chMax val="1"/>
          <dgm:bulletEnabled val="1"/>
        </dgm:presLayoutVars>
      </dgm:prSet>
      <dgm:spPr/>
      <dgm:t>
        <a:bodyPr/>
        <a:lstStyle/>
        <a:p>
          <a:endParaRPr lang="fr-FR"/>
        </a:p>
      </dgm:t>
    </dgm:pt>
  </dgm:ptLst>
  <dgm:cxnLst>
    <dgm:cxn modelId="{5EDA15E1-DBB3-440B-AFDB-BADE5EE06E41}" type="presOf" srcId="{6698357A-6067-454C-993F-7ECCF26C9BC1}" destId="{B2C69CD5-E1B5-4D30-B28F-00303690D47F}" srcOrd="1" destOrd="0" presId="urn:microsoft.com/office/officeart/2005/8/layout/target3"/>
    <dgm:cxn modelId="{E56F18A0-8FA5-444F-BB41-8E126F2E2FA1}" type="presOf" srcId="{BED7D159-745F-4367-BBBD-941DD1C961CA}" destId="{A5CBAB8E-044F-4F3B-B9FB-9F93386A01B7}" srcOrd="1" destOrd="0" presId="urn:microsoft.com/office/officeart/2005/8/layout/target3"/>
    <dgm:cxn modelId="{2A179A8A-9029-44A4-9D1B-023CA4BE6B7F}" type="presOf" srcId="{AEB1E105-1539-4641-8D98-30A73D7946F5}" destId="{69B0016F-6037-4CCC-8A91-BAE1789D2202}" srcOrd="0" destOrd="0" presId="urn:microsoft.com/office/officeart/2005/8/layout/target3"/>
    <dgm:cxn modelId="{2B0CD22B-8839-4E5F-8C0C-0460F181FFBE}" type="presOf" srcId="{6698357A-6067-454C-993F-7ECCF26C9BC1}" destId="{E3FA3A30-9C1D-4FAD-B511-4111BF46C367}" srcOrd="0" destOrd="0" presId="urn:microsoft.com/office/officeart/2005/8/layout/target3"/>
    <dgm:cxn modelId="{CB4A67B3-CB0D-4B0A-A238-E879119FC694}" type="presOf" srcId="{BED7D159-745F-4367-BBBD-941DD1C961CA}" destId="{20B979F1-6BE2-4B1F-9967-85FAF64AE251}" srcOrd="0" destOrd="0" presId="urn:microsoft.com/office/officeart/2005/8/layout/target3"/>
    <dgm:cxn modelId="{EE6E49F9-8299-407A-A5EE-2D46018B694B}" srcId="{AEB1E105-1539-4641-8D98-30A73D7946F5}" destId="{BED7D159-745F-4367-BBBD-941DD1C961CA}" srcOrd="1" destOrd="0" parTransId="{2E5C9D0F-1014-42A2-99DE-430BA1E623D2}" sibTransId="{D8E41F41-7ACC-4535-BF83-F52B0445E011}"/>
    <dgm:cxn modelId="{A48FE39E-514B-448F-8D4E-2D252C05602F}" srcId="{AEB1E105-1539-4641-8D98-30A73D7946F5}" destId="{6698357A-6067-454C-993F-7ECCF26C9BC1}" srcOrd="0" destOrd="0" parTransId="{43B84A92-D79D-4B14-998C-473ABC467A7F}" sibTransId="{A76AA65D-7ADA-4EF6-A154-929AB3C29904}"/>
    <dgm:cxn modelId="{6C3D1B14-B1A9-4B7F-90EF-91B72514FA33}" type="presParOf" srcId="{69B0016F-6037-4CCC-8A91-BAE1789D2202}" destId="{B81F5E82-2FB9-42B1-A4A0-1790F402087B}" srcOrd="0" destOrd="0" presId="urn:microsoft.com/office/officeart/2005/8/layout/target3"/>
    <dgm:cxn modelId="{D59C9D81-8727-47AE-942D-529AE44F9474}" type="presParOf" srcId="{69B0016F-6037-4CCC-8A91-BAE1789D2202}" destId="{681AC1C6-3407-4E36-82C9-276E143DC75E}" srcOrd="1" destOrd="0" presId="urn:microsoft.com/office/officeart/2005/8/layout/target3"/>
    <dgm:cxn modelId="{54309DA9-0BE6-4019-9C56-E49E6F217C44}" type="presParOf" srcId="{69B0016F-6037-4CCC-8A91-BAE1789D2202}" destId="{E3FA3A30-9C1D-4FAD-B511-4111BF46C367}" srcOrd="2" destOrd="0" presId="urn:microsoft.com/office/officeart/2005/8/layout/target3"/>
    <dgm:cxn modelId="{DAF5F4B0-6372-4185-89E8-B224A05D857E}" type="presParOf" srcId="{69B0016F-6037-4CCC-8A91-BAE1789D2202}" destId="{0BACB0D8-D4A3-4A61-A6E9-101F2FB63B09}" srcOrd="3" destOrd="0" presId="urn:microsoft.com/office/officeart/2005/8/layout/target3"/>
    <dgm:cxn modelId="{75AD92B8-BA7E-428C-BCCC-D9054319608B}" type="presParOf" srcId="{69B0016F-6037-4CCC-8A91-BAE1789D2202}" destId="{5A47638D-D09E-4A06-B41A-13099281F95E}" srcOrd="4" destOrd="0" presId="urn:microsoft.com/office/officeart/2005/8/layout/target3"/>
    <dgm:cxn modelId="{B00B26D8-68C6-41B8-8CED-DC564206341E}" type="presParOf" srcId="{69B0016F-6037-4CCC-8A91-BAE1789D2202}" destId="{20B979F1-6BE2-4B1F-9967-85FAF64AE251}" srcOrd="5" destOrd="0" presId="urn:microsoft.com/office/officeart/2005/8/layout/target3"/>
    <dgm:cxn modelId="{C5A6CDDE-6483-4050-8F13-6167C0B434CF}" type="presParOf" srcId="{69B0016F-6037-4CCC-8A91-BAE1789D2202}" destId="{B2C69CD5-E1B5-4D30-B28F-00303690D47F}" srcOrd="6" destOrd="0" presId="urn:microsoft.com/office/officeart/2005/8/layout/target3"/>
    <dgm:cxn modelId="{833AC9A2-4093-4211-B369-29444E102E5B}" type="presParOf" srcId="{69B0016F-6037-4CCC-8A91-BAE1789D2202}" destId="{A5CBAB8E-044F-4F3B-B9FB-9F93386A01B7}"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Pour obtenir la forme standardisée d’un PL, il faut compenser toutes les inéquations autres que celle de non-négativité, en rajoutant, dans chaque inéquation, une variable auxiliaire non-négative.</a:t>
          </a:r>
          <a:endParaRPr lang="en-GB" dirty="0"/>
        </a:p>
      </dgm:t>
    </dgm:pt>
    <dgm:pt modelId="{89D04218-9148-47FE-BA46-06DED8DD9D6A}" type="sibTrans" cxnId="{6C095DB0-70E8-48F5-9501-72DF6DA3A827}">
      <dgm:prSet/>
      <dgm:spPr/>
      <dgm:t>
        <a:bodyPr/>
        <a:lstStyle/>
        <a:p>
          <a:endParaRPr lang="fr-FR"/>
        </a:p>
      </dgm:t>
    </dgm:pt>
    <dgm:pt modelId="{4FBA9C3A-6D95-4267-A8C4-BCBB419AE092}" type="parTrans" cxnId="{6C095DB0-70E8-48F5-9501-72DF6DA3A827}">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1"/>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1"/>
      <dgm:spPr/>
      <dgm:t>
        <a:bodyPr/>
        <a:lstStyle/>
        <a:p>
          <a:endParaRPr lang="fr-FR"/>
        </a:p>
      </dgm:t>
    </dgm:pt>
    <dgm:pt modelId="{85A2E2BC-9078-4E78-971D-487BC495ADE1}" type="pres">
      <dgm:prSet presAssocID="{31BB1C6D-CE67-4C5A-8F9E-7D4E0C8B6F32}" presName="rect1ParTxNoCh" presStyleLbl="alignAcc1" presStyleIdx="0" presStyleCnt="1">
        <dgm:presLayoutVars>
          <dgm:chMax val="1"/>
          <dgm:bulletEnabled val="1"/>
        </dgm:presLayoutVars>
      </dgm:prSet>
      <dgm:spPr/>
      <dgm:t>
        <a:bodyPr/>
        <a:lstStyle/>
        <a:p>
          <a:endParaRPr lang="fr-FR"/>
        </a:p>
      </dgm:t>
    </dgm:pt>
  </dgm:ptLst>
  <dgm:cxnLst>
    <dgm:cxn modelId="{5DFB034F-286C-44CB-82FB-D29205AFC820}" type="presOf" srcId="{31BB1C6D-CE67-4C5A-8F9E-7D4E0C8B6F32}" destId="{85A2E2BC-9078-4E78-971D-487BC495ADE1}" srcOrd="1" destOrd="0" presId="urn:microsoft.com/office/officeart/2005/8/layout/target3"/>
    <dgm:cxn modelId="{6C095DB0-70E8-48F5-9501-72DF6DA3A827}" srcId="{0665AEA3-BB5B-47DF-B4DE-2E24DA24F9C9}" destId="{31BB1C6D-CE67-4C5A-8F9E-7D4E0C8B6F32}" srcOrd="0" destOrd="0" parTransId="{4FBA9C3A-6D95-4267-A8C4-BCBB419AE092}" sibTransId="{89D04218-9148-47FE-BA46-06DED8DD9D6A}"/>
    <dgm:cxn modelId="{70196A23-913C-4C91-B2F5-5E4310052465}" type="presOf" srcId="{0665AEA3-BB5B-47DF-B4DE-2E24DA24F9C9}" destId="{906C0AF0-297B-4329-B021-7819500478A7}" srcOrd="0" destOrd="0" presId="urn:microsoft.com/office/officeart/2005/8/layout/target3"/>
    <dgm:cxn modelId="{D7257782-5C0F-4102-AA33-F9E087E73711}" type="presOf" srcId="{31BB1C6D-CE67-4C5A-8F9E-7D4E0C8B6F32}" destId="{AA320A85-1F35-477B-94AA-1B821307E1DC}" srcOrd="0"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D054AC90-34B8-48F6-B990-CE5989394C0B}" type="presParOf" srcId="{906C0AF0-297B-4329-B021-7819500478A7}" destId="{85A2E2BC-9078-4E78-971D-487BC495ADE1}" srcOrd="3"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C6379B0-7462-4DA4-8C3B-266395C471FE}" type="doc">
      <dgm:prSet loTypeId="urn:microsoft.com/office/officeart/2005/8/layout/target3" loCatId="relationship" qsTypeId="urn:microsoft.com/office/officeart/2005/8/quickstyle/simple4" qsCatId="simple" csTypeId="urn:microsoft.com/office/officeart/2005/8/colors/accent1_2" csCatId="accent1"/>
      <dgm:spPr/>
      <dgm:t>
        <a:bodyPr/>
        <a:lstStyle/>
        <a:p>
          <a:endParaRPr lang="fr-FR"/>
        </a:p>
      </dgm:t>
    </dgm:pt>
    <dgm:pt modelId="{F3243D05-24EC-42C2-8B0E-FE698837146B}">
      <dgm:prSet/>
      <dgm:spPr/>
      <dgm:t>
        <a:bodyPr/>
        <a:lstStyle/>
        <a:p>
          <a:pPr algn="l" rtl="0"/>
          <a:r>
            <a:rPr lang="fr-FR" dirty="0" smtClean="0"/>
            <a:t>Rappelons nous que, une fois établit le pivot, le passage d’un tableau simplexe au tableau suivant s’effectue en utilisant les règles :</a:t>
          </a:r>
          <a:endParaRPr lang="en-GB" dirty="0"/>
        </a:p>
      </dgm:t>
    </dgm:pt>
    <dgm:pt modelId="{7094EE88-98C6-4A71-B967-692DF7D02CB0}" type="parTrans" cxnId="{4C6ABAD8-4652-4A8B-8526-5DE9E52F5E26}">
      <dgm:prSet/>
      <dgm:spPr/>
      <dgm:t>
        <a:bodyPr/>
        <a:lstStyle/>
        <a:p>
          <a:endParaRPr lang="fr-FR"/>
        </a:p>
      </dgm:t>
    </dgm:pt>
    <dgm:pt modelId="{D2B73FAF-B120-46A2-AA92-88553CA8BC48}" type="sibTrans" cxnId="{4C6ABAD8-4652-4A8B-8526-5DE9E52F5E26}">
      <dgm:prSet/>
      <dgm:spPr/>
      <dgm:t>
        <a:bodyPr/>
        <a:lstStyle/>
        <a:p>
          <a:endParaRPr lang="fr-FR"/>
        </a:p>
      </dgm:t>
    </dgm:pt>
    <dgm:pt modelId="{1961553F-2145-441B-8663-1E750AEAFE36}">
      <dgm:prSet/>
      <dgm:spPr/>
      <dgm:t>
        <a:bodyPr/>
        <a:lstStyle/>
        <a:p>
          <a:pPr algn="l" rtl="0"/>
          <a:r>
            <a:rPr lang="fr-FR" dirty="0" smtClean="0"/>
            <a:t>(i) On divise la ligne du pivot par le pivot</a:t>
          </a:r>
          <a:endParaRPr lang="en-GB" dirty="0"/>
        </a:p>
      </dgm:t>
    </dgm:pt>
    <dgm:pt modelId="{EF881B86-EFE4-4067-AED4-AE03FC08B18C}" type="parTrans" cxnId="{6322221B-EC18-43DE-95F8-FC60550AECBF}">
      <dgm:prSet/>
      <dgm:spPr/>
      <dgm:t>
        <a:bodyPr/>
        <a:lstStyle/>
        <a:p>
          <a:endParaRPr lang="fr-FR"/>
        </a:p>
      </dgm:t>
    </dgm:pt>
    <dgm:pt modelId="{246BBB91-F1F2-4B26-B5F4-BA6023AD64FF}" type="sibTrans" cxnId="{6322221B-EC18-43DE-95F8-FC60550AECBF}">
      <dgm:prSet/>
      <dgm:spPr/>
      <dgm:t>
        <a:bodyPr/>
        <a:lstStyle/>
        <a:p>
          <a:endParaRPr lang="fr-FR"/>
        </a:p>
      </dgm:t>
    </dgm:pt>
    <dgm:pt modelId="{17AF3885-F0EA-4725-A297-4A74919692F0}">
      <dgm:prSet/>
      <dgm:spPr/>
      <dgm:t>
        <a:bodyPr/>
        <a:lstStyle/>
        <a:p>
          <a:pPr rtl="0"/>
          <a:r>
            <a:rPr lang="fr-FR" smtClean="0"/>
            <a:t>(ii) Tous les autres éléments du nouveau tableau (y compris le second membre ou la ligne de z)  s’obtiennent en utilisant la règle du rectangle (on peut alléger les calculs en sachant que les colonnes des variables de base corresponds aux colonnes de la matrice unité).</a:t>
          </a:r>
          <a:endParaRPr lang="en-GB"/>
        </a:p>
      </dgm:t>
    </dgm:pt>
    <dgm:pt modelId="{7EBA7194-1861-4FF9-834C-3F9E88B4AA26}" type="parTrans" cxnId="{1D57A526-18ED-493A-AAE4-B61FCC3A803D}">
      <dgm:prSet/>
      <dgm:spPr/>
      <dgm:t>
        <a:bodyPr/>
        <a:lstStyle/>
        <a:p>
          <a:endParaRPr lang="fr-FR"/>
        </a:p>
      </dgm:t>
    </dgm:pt>
    <dgm:pt modelId="{A557F179-B554-4550-B42C-05EC59239705}" type="sibTrans" cxnId="{1D57A526-18ED-493A-AAE4-B61FCC3A803D}">
      <dgm:prSet/>
      <dgm:spPr/>
      <dgm:t>
        <a:bodyPr/>
        <a:lstStyle/>
        <a:p>
          <a:endParaRPr lang="fr-FR"/>
        </a:p>
      </dgm:t>
    </dgm:pt>
    <dgm:pt modelId="{FD829C90-0E04-45E7-96E2-AE91947EFD47}" type="pres">
      <dgm:prSet presAssocID="{4C6379B0-7462-4DA4-8C3B-266395C471FE}" presName="Name0" presStyleCnt="0">
        <dgm:presLayoutVars>
          <dgm:chMax val="7"/>
          <dgm:dir/>
          <dgm:animLvl val="lvl"/>
          <dgm:resizeHandles val="exact"/>
        </dgm:presLayoutVars>
      </dgm:prSet>
      <dgm:spPr/>
      <dgm:t>
        <a:bodyPr/>
        <a:lstStyle/>
        <a:p>
          <a:endParaRPr lang="fr-FR"/>
        </a:p>
      </dgm:t>
    </dgm:pt>
    <dgm:pt modelId="{21236E78-3D34-4745-94F5-415585957DFE}" type="pres">
      <dgm:prSet presAssocID="{F3243D05-24EC-42C2-8B0E-FE698837146B}" presName="circle1" presStyleLbl="node1" presStyleIdx="0" presStyleCnt="3"/>
      <dgm:spPr/>
    </dgm:pt>
    <dgm:pt modelId="{A0DBA4BC-D1C9-4C1A-993E-EA3A5C2C479A}" type="pres">
      <dgm:prSet presAssocID="{F3243D05-24EC-42C2-8B0E-FE698837146B}" presName="space" presStyleCnt="0"/>
      <dgm:spPr/>
    </dgm:pt>
    <dgm:pt modelId="{5B4538DD-3F86-4569-BA76-ED6AF553A55D}" type="pres">
      <dgm:prSet presAssocID="{F3243D05-24EC-42C2-8B0E-FE698837146B}" presName="rect1" presStyleLbl="alignAcc1" presStyleIdx="0" presStyleCnt="3"/>
      <dgm:spPr/>
      <dgm:t>
        <a:bodyPr/>
        <a:lstStyle/>
        <a:p>
          <a:endParaRPr lang="fr-FR"/>
        </a:p>
      </dgm:t>
    </dgm:pt>
    <dgm:pt modelId="{A9A50FF2-1FDC-4AFD-9E43-3D1D60F642C1}" type="pres">
      <dgm:prSet presAssocID="{1961553F-2145-441B-8663-1E750AEAFE36}" presName="vertSpace2" presStyleLbl="node1" presStyleIdx="0" presStyleCnt="3"/>
      <dgm:spPr/>
    </dgm:pt>
    <dgm:pt modelId="{222C3543-3832-4D57-9D0F-234E2209E103}" type="pres">
      <dgm:prSet presAssocID="{1961553F-2145-441B-8663-1E750AEAFE36}" presName="circle2" presStyleLbl="node1" presStyleIdx="1" presStyleCnt="3"/>
      <dgm:spPr/>
    </dgm:pt>
    <dgm:pt modelId="{E5D7D209-FB28-4313-940C-8D89F1825901}" type="pres">
      <dgm:prSet presAssocID="{1961553F-2145-441B-8663-1E750AEAFE36}" presName="rect2" presStyleLbl="alignAcc1" presStyleIdx="1" presStyleCnt="3"/>
      <dgm:spPr/>
      <dgm:t>
        <a:bodyPr/>
        <a:lstStyle/>
        <a:p>
          <a:endParaRPr lang="fr-FR"/>
        </a:p>
      </dgm:t>
    </dgm:pt>
    <dgm:pt modelId="{49080BA0-6FF7-4CC1-9A28-36CA0076885C}" type="pres">
      <dgm:prSet presAssocID="{17AF3885-F0EA-4725-A297-4A74919692F0}" presName="vertSpace3" presStyleLbl="node1" presStyleIdx="1" presStyleCnt="3"/>
      <dgm:spPr/>
    </dgm:pt>
    <dgm:pt modelId="{30F0E52F-F7B4-4E2F-9D76-B78026CB1501}" type="pres">
      <dgm:prSet presAssocID="{17AF3885-F0EA-4725-A297-4A74919692F0}" presName="circle3" presStyleLbl="node1" presStyleIdx="2" presStyleCnt="3"/>
      <dgm:spPr/>
    </dgm:pt>
    <dgm:pt modelId="{72C60BF0-A28F-4799-BDCC-D2559EE76E8A}" type="pres">
      <dgm:prSet presAssocID="{17AF3885-F0EA-4725-A297-4A74919692F0}" presName="rect3" presStyleLbl="alignAcc1" presStyleIdx="2" presStyleCnt="3"/>
      <dgm:spPr/>
      <dgm:t>
        <a:bodyPr/>
        <a:lstStyle/>
        <a:p>
          <a:endParaRPr lang="fr-FR"/>
        </a:p>
      </dgm:t>
    </dgm:pt>
    <dgm:pt modelId="{E1C98BEB-7E0B-4E5F-81F8-A36BD18851E3}" type="pres">
      <dgm:prSet presAssocID="{F3243D05-24EC-42C2-8B0E-FE698837146B}" presName="rect1ParTxNoCh" presStyleLbl="alignAcc1" presStyleIdx="2" presStyleCnt="3">
        <dgm:presLayoutVars>
          <dgm:chMax val="1"/>
          <dgm:bulletEnabled val="1"/>
        </dgm:presLayoutVars>
      </dgm:prSet>
      <dgm:spPr/>
      <dgm:t>
        <a:bodyPr/>
        <a:lstStyle/>
        <a:p>
          <a:endParaRPr lang="fr-FR"/>
        </a:p>
      </dgm:t>
    </dgm:pt>
    <dgm:pt modelId="{E2EFC210-1D24-4000-9826-B11C1F83417B}" type="pres">
      <dgm:prSet presAssocID="{1961553F-2145-441B-8663-1E750AEAFE36}" presName="rect2ParTxNoCh" presStyleLbl="alignAcc1" presStyleIdx="2" presStyleCnt="3">
        <dgm:presLayoutVars>
          <dgm:chMax val="1"/>
          <dgm:bulletEnabled val="1"/>
        </dgm:presLayoutVars>
      </dgm:prSet>
      <dgm:spPr/>
      <dgm:t>
        <a:bodyPr/>
        <a:lstStyle/>
        <a:p>
          <a:endParaRPr lang="fr-FR"/>
        </a:p>
      </dgm:t>
    </dgm:pt>
    <dgm:pt modelId="{245FFD36-AE14-4F8D-B4D8-C67A7597B5DA}" type="pres">
      <dgm:prSet presAssocID="{17AF3885-F0EA-4725-A297-4A74919692F0}" presName="rect3ParTxNoCh" presStyleLbl="alignAcc1" presStyleIdx="2" presStyleCnt="3">
        <dgm:presLayoutVars>
          <dgm:chMax val="1"/>
          <dgm:bulletEnabled val="1"/>
        </dgm:presLayoutVars>
      </dgm:prSet>
      <dgm:spPr/>
      <dgm:t>
        <a:bodyPr/>
        <a:lstStyle/>
        <a:p>
          <a:endParaRPr lang="fr-FR"/>
        </a:p>
      </dgm:t>
    </dgm:pt>
  </dgm:ptLst>
  <dgm:cxnLst>
    <dgm:cxn modelId="{985D496B-63E3-4606-ABDF-E6BC6692A203}" type="presOf" srcId="{1961553F-2145-441B-8663-1E750AEAFE36}" destId="{E2EFC210-1D24-4000-9826-B11C1F83417B}" srcOrd="1" destOrd="0" presId="urn:microsoft.com/office/officeart/2005/8/layout/target3"/>
    <dgm:cxn modelId="{D9A870B7-87FC-405C-BB99-F496FF263CD3}" type="presOf" srcId="{4C6379B0-7462-4DA4-8C3B-266395C471FE}" destId="{FD829C90-0E04-45E7-96E2-AE91947EFD47}" srcOrd="0" destOrd="0" presId="urn:microsoft.com/office/officeart/2005/8/layout/target3"/>
    <dgm:cxn modelId="{0D013B3E-33A3-4002-BAAD-C815F7195BF1}" type="presOf" srcId="{1961553F-2145-441B-8663-1E750AEAFE36}" destId="{E5D7D209-FB28-4313-940C-8D89F1825901}" srcOrd="0" destOrd="0" presId="urn:microsoft.com/office/officeart/2005/8/layout/target3"/>
    <dgm:cxn modelId="{6322221B-EC18-43DE-95F8-FC60550AECBF}" srcId="{4C6379B0-7462-4DA4-8C3B-266395C471FE}" destId="{1961553F-2145-441B-8663-1E750AEAFE36}" srcOrd="1" destOrd="0" parTransId="{EF881B86-EFE4-4067-AED4-AE03FC08B18C}" sibTransId="{246BBB91-F1F2-4B26-B5F4-BA6023AD64FF}"/>
    <dgm:cxn modelId="{B207D3FE-AE27-4FC3-8747-86CA65F21C0C}" type="presOf" srcId="{F3243D05-24EC-42C2-8B0E-FE698837146B}" destId="{E1C98BEB-7E0B-4E5F-81F8-A36BD18851E3}" srcOrd="1" destOrd="0" presId="urn:microsoft.com/office/officeart/2005/8/layout/target3"/>
    <dgm:cxn modelId="{1D57A526-18ED-493A-AAE4-B61FCC3A803D}" srcId="{4C6379B0-7462-4DA4-8C3B-266395C471FE}" destId="{17AF3885-F0EA-4725-A297-4A74919692F0}" srcOrd="2" destOrd="0" parTransId="{7EBA7194-1861-4FF9-834C-3F9E88B4AA26}" sibTransId="{A557F179-B554-4550-B42C-05EC59239705}"/>
    <dgm:cxn modelId="{4C6ABAD8-4652-4A8B-8526-5DE9E52F5E26}" srcId="{4C6379B0-7462-4DA4-8C3B-266395C471FE}" destId="{F3243D05-24EC-42C2-8B0E-FE698837146B}" srcOrd="0" destOrd="0" parTransId="{7094EE88-98C6-4A71-B967-692DF7D02CB0}" sibTransId="{D2B73FAF-B120-46A2-AA92-88553CA8BC48}"/>
    <dgm:cxn modelId="{9D34729E-24DC-4C0D-91EA-FBC1EBCCC670}" type="presOf" srcId="{17AF3885-F0EA-4725-A297-4A74919692F0}" destId="{72C60BF0-A28F-4799-BDCC-D2559EE76E8A}" srcOrd="0" destOrd="0" presId="urn:microsoft.com/office/officeart/2005/8/layout/target3"/>
    <dgm:cxn modelId="{9782D5E2-A5E5-4795-A8A8-132C503357D9}" type="presOf" srcId="{17AF3885-F0EA-4725-A297-4A74919692F0}" destId="{245FFD36-AE14-4F8D-B4D8-C67A7597B5DA}" srcOrd="1" destOrd="0" presId="urn:microsoft.com/office/officeart/2005/8/layout/target3"/>
    <dgm:cxn modelId="{4781FDE6-B1E9-4699-8C47-7F912C95EF16}" type="presOf" srcId="{F3243D05-24EC-42C2-8B0E-FE698837146B}" destId="{5B4538DD-3F86-4569-BA76-ED6AF553A55D}" srcOrd="0" destOrd="0" presId="urn:microsoft.com/office/officeart/2005/8/layout/target3"/>
    <dgm:cxn modelId="{D5D71A99-3172-49D1-AD1D-798B3CADC538}" type="presParOf" srcId="{FD829C90-0E04-45E7-96E2-AE91947EFD47}" destId="{21236E78-3D34-4745-94F5-415585957DFE}" srcOrd="0" destOrd="0" presId="urn:microsoft.com/office/officeart/2005/8/layout/target3"/>
    <dgm:cxn modelId="{DBC9D351-FC9B-4A21-88F6-13453A0CF8BE}" type="presParOf" srcId="{FD829C90-0E04-45E7-96E2-AE91947EFD47}" destId="{A0DBA4BC-D1C9-4C1A-993E-EA3A5C2C479A}" srcOrd="1" destOrd="0" presId="urn:microsoft.com/office/officeart/2005/8/layout/target3"/>
    <dgm:cxn modelId="{0B204EA1-1F65-4CD6-B2F5-2DC466381E60}" type="presParOf" srcId="{FD829C90-0E04-45E7-96E2-AE91947EFD47}" destId="{5B4538DD-3F86-4569-BA76-ED6AF553A55D}" srcOrd="2" destOrd="0" presId="urn:microsoft.com/office/officeart/2005/8/layout/target3"/>
    <dgm:cxn modelId="{84CAFB67-BF66-46C4-ACBF-41EB2843561E}" type="presParOf" srcId="{FD829C90-0E04-45E7-96E2-AE91947EFD47}" destId="{A9A50FF2-1FDC-4AFD-9E43-3D1D60F642C1}" srcOrd="3" destOrd="0" presId="urn:microsoft.com/office/officeart/2005/8/layout/target3"/>
    <dgm:cxn modelId="{B3DEF671-FC3B-4516-92B1-4F96D0F1434D}" type="presParOf" srcId="{FD829C90-0E04-45E7-96E2-AE91947EFD47}" destId="{222C3543-3832-4D57-9D0F-234E2209E103}" srcOrd="4" destOrd="0" presId="urn:microsoft.com/office/officeart/2005/8/layout/target3"/>
    <dgm:cxn modelId="{A35C141A-4219-42B3-9308-7EFABED5074E}" type="presParOf" srcId="{FD829C90-0E04-45E7-96E2-AE91947EFD47}" destId="{E5D7D209-FB28-4313-940C-8D89F1825901}" srcOrd="5" destOrd="0" presId="urn:microsoft.com/office/officeart/2005/8/layout/target3"/>
    <dgm:cxn modelId="{823F5595-D533-470C-8329-039FBCDDD571}" type="presParOf" srcId="{FD829C90-0E04-45E7-96E2-AE91947EFD47}" destId="{49080BA0-6FF7-4CC1-9A28-36CA0076885C}" srcOrd="6" destOrd="0" presId="urn:microsoft.com/office/officeart/2005/8/layout/target3"/>
    <dgm:cxn modelId="{8CF2FE37-6527-4978-B197-0FC421EC6A20}" type="presParOf" srcId="{FD829C90-0E04-45E7-96E2-AE91947EFD47}" destId="{30F0E52F-F7B4-4E2F-9D76-B78026CB1501}" srcOrd="7" destOrd="0" presId="urn:microsoft.com/office/officeart/2005/8/layout/target3"/>
    <dgm:cxn modelId="{17EC9B92-40DA-4C4D-99F0-2ABB96A60CFC}" type="presParOf" srcId="{FD829C90-0E04-45E7-96E2-AE91947EFD47}" destId="{72C60BF0-A28F-4799-BDCC-D2559EE76E8A}" srcOrd="8" destOrd="0" presId="urn:microsoft.com/office/officeart/2005/8/layout/target3"/>
    <dgm:cxn modelId="{719B2D98-0350-4B24-8DC9-97CDDBB6D8F7}" type="presParOf" srcId="{FD829C90-0E04-45E7-96E2-AE91947EFD47}" destId="{E1C98BEB-7E0B-4E5F-81F8-A36BD18851E3}" srcOrd="9" destOrd="0" presId="urn:microsoft.com/office/officeart/2005/8/layout/target3"/>
    <dgm:cxn modelId="{0EA8C771-FD9B-4094-B4E9-4DBC9187F8F8}" type="presParOf" srcId="{FD829C90-0E04-45E7-96E2-AE91947EFD47}" destId="{E2EFC210-1D24-4000-9826-B11C1F83417B}" srcOrd="10" destOrd="0" presId="urn:microsoft.com/office/officeart/2005/8/layout/target3"/>
    <dgm:cxn modelId="{50D8AC88-0614-4720-B1CC-6AEAFC418EE2}" type="presParOf" srcId="{FD829C90-0E04-45E7-96E2-AE91947EFD47}" destId="{245FFD36-AE14-4F8D-B4D8-C67A7597B5DA}"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ADC8E13-F92A-477A-B969-927721FB810E}"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14B5A52-0E90-47AC-8FEE-D1DFBF23FD93}">
      <dgm:prSet/>
      <dgm:spPr/>
      <dgm:t>
        <a:bodyPr/>
        <a:lstStyle/>
        <a:p>
          <a:pPr algn="l" rtl="0"/>
          <a:r>
            <a:rPr lang="fr-FR" b="1" dirty="0" smtClean="0"/>
            <a:t>Théorème</a:t>
          </a:r>
        </a:p>
        <a:p>
          <a:pPr algn="just" rtl="0"/>
          <a:r>
            <a:rPr lang="fr-FR" dirty="0" smtClean="0"/>
            <a:t>Supposons que le programme linéaire est non dégénéré et qu’il admette au moins une solution optimale (avec </a:t>
          </a:r>
          <a:r>
            <a:rPr lang="fr-FR" dirty="0" err="1" smtClean="0"/>
            <a:t>z</a:t>
          </a:r>
          <a:r>
            <a:rPr lang="fr-FR" baseline="-25000" dirty="0" err="1" smtClean="0"/>
            <a:t>max</a:t>
          </a:r>
          <a:r>
            <a:rPr lang="fr-FR" dirty="0" smtClean="0"/>
            <a:t> </a:t>
          </a:r>
          <a:r>
            <a:rPr lang="fr-FR" dirty="0" err="1" smtClean="0"/>
            <a:t>ﬁni</a:t>
          </a:r>
          <a:r>
            <a:rPr lang="fr-FR" dirty="0" smtClean="0"/>
            <a:t>). Alors à chaque itération du simplexe le choix de la ligne du pivot (i.e. de la variable sortante) est unique et l’objectif croit strictement. Comme le nombre d’ensembles de base est fini (il est inférieur ou égal à </a:t>
          </a:r>
          <a:r>
            <a:rPr lang="fr-FR" dirty="0" err="1" smtClean="0"/>
            <a:t>c</a:t>
          </a:r>
          <a:r>
            <a:rPr lang="fr-FR" baseline="-25000" dirty="0" err="1" smtClean="0"/>
            <a:t>n</a:t>
          </a:r>
          <a:r>
            <a:rPr lang="fr-FR" baseline="30000" dirty="0" err="1" smtClean="0"/>
            <a:t>m</a:t>
          </a:r>
          <a:r>
            <a:rPr lang="fr-FR" dirty="0" smtClean="0"/>
            <a:t> il résulte qu’après un nombre fini d’itérations l’algorithme va trouver une solution de base optimale. </a:t>
          </a:r>
          <a:endParaRPr lang="en-GB" dirty="0"/>
        </a:p>
      </dgm:t>
    </dgm:pt>
    <dgm:pt modelId="{14E86D1B-ECEA-4537-A340-94C2B1B01FB0}" type="parTrans" cxnId="{EEDCAAC8-9A6E-4992-9127-4504DECE12DF}">
      <dgm:prSet/>
      <dgm:spPr/>
      <dgm:t>
        <a:bodyPr/>
        <a:lstStyle/>
        <a:p>
          <a:endParaRPr lang="fr-FR"/>
        </a:p>
      </dgm:t>
    </dgm:pt>
    <dgm:pt modelId="{C7E454BA-14F3-400F-9D3F-55BF1AFB7855}" type="sibTrans" cxnId="{EEDCAAC8-9A6E-4992-9127-4504DECE12DF}">
      <dgm:prSet/>
      <dgm:spPr/>
      <dgm:t>
        <a:bodyPr/>
        <a:lstStyle/>
        <a:p>
          <a:endParaRPr lang="fr-FR"/>
        </a:p>
      </dgm:t>
    </dgm:pt>
    <dgm:pt modelId="{76048938-BE9C-4B44-90E8-A11878E80855}" type="pres">
      <dgm:prSet presAssocID="{4ADC8E13-F92A-477A-B969-927721FB810E}" presName="Name0" presStyleCnt="0">
        <dgm:presLayoutVars>
          <dgm:chMax val="7"/>
          <dgm:dir/>
          <dgm:animLvl val="lvl"/>
          <dgm:resizeHandles val="exact"/>
        </dgm:presLayoutVars>
      </dgm:prSet>
      <dgm:spPr/>
      <dgm:t>
        <a:bodyPr/>
        <a:lstStyle/>
        <a:p>
          <a:endParaRPr lang="fr-FR"/>
        </a:p>
      </dgm:t>
    </dgm:pt>
    <dgm:pt modelId="{24D8CED1-A957-4709-9914-112E81E0027C}" type="pres">
      <dgm:prSet presAssocID="{414B5A52-0E90-47AC-8FEE-D1DFBF23FD93}" presName="circle1" presStyleLbl="node1" presStyleIdx="0" presStyleCnt="1"/>
      <dgm:spPr/>
    </dgm:pt>
    <dgm:pt modelId="{0A336299-6B8B-4C1A-AC48-C2451B15E40F}" type="pres">
      <dgm:prSet presAssocID="{414B5A52-0E90-47AC-8FEE-D1DFBF23FD93}" presName="space" presStyleCnt="0"/>
      <dgm:spPr/>
    </dgm:pt>
    <dgm:pt modelId="{732B855A-8E9D-4FEE-B7AA-4C01A66D0F39}" type="pres">
      <dgm:prSet presAssocID="{414B5A52-0E90-47AC-8FEE-D1DFBF23FD93}" presName="rect1" presStyleLbl="alignAcc1" presStyleIdx="0" presStyleCnt="1"/>
      <dgm:spPr/>
      <dgm:t>
        <a:bodyPr/>
        <a:lstStyle/>
        <a:p>
          <a:endParaRPr lang="fr-FR"/>
        </a:p>
      </dgm:t>
    </dgm:pt>
    <dgm:pt modelId="{537C3D47-40CE-4A85-A86D-86DDC8F4CF10}" type="pres">
      <dgm:prSet presAssocID="{414B5A52-0E90-47AC-8FEE-D1DFBF23FD93}" presName="rect1ParTxNoCh" presStyleLbl="alignAcc1" presStyleIdx="0" presStyleCnt="1">
        <dgm:presLayoutVars>
          <dgm:chMax val="1"/>
          <dgm:bulletEnabled val="1"/>
        </dgm:presLayoutVars>
      </dgm:prSet>
      <dgm:spPr/>
      <dgm:t>
        <a:bodyPr/>
        <a:lstStyle/>
        <a:p>
          <a:endParaRPr lang="fr-FR"/>
        </a:p>
      </dgm:t>
    </dgm:pt>
  </dgm:ptLst>
  <dgm:cxnLst>
    <dgm:cxn modelId="{B6AF9650-89EE-4611-82CC-730BCEAC84F2}" type="presOf" srcId="{414B5A52-0E90-47AC-8FEE-D1DFBF23FD93}" destId="{732B855A-8E9D-4FEE-B7AA-4C01A66D0F39}" srcOrd="0" destOrd="0" presId="urn:microsoft.com/office/officeart/2005/8/layout/target3"/>
    <dgm:cxn modelId="{23148C57-CCB5-403D-8A78-21C8C0D91ACB}" type="presOf" srcId="{4ADC8E13-F92A-477A-B969-927721FB810E}" destId="{76048938-BE9C-4B44-90E8-A11878E80855}" srcOrd="0" destOrd="0" presId="urn:microsoft.com/office/officeart/2005/8/layout/target3"/>
    <dgm:cxn modelId="{EEDCAAC8-9A6E-4992-9127-4504DECE12DF}" srcId="{4ADC8E13-F92A-477A-B969-927721FB810E}" destId="{414B5A52-0E90-47AC-8FEE-D1DFBF23FD93}" srcOrd="0" destOrd="0" parTransId="{14E86D1B-ECEA-4537-A340-94C2B1B01FB0}" sibTransId="{C7E454BA-14F3-400F-9D3F-55BF1AFB7855}"/>
    <dgm:cxn modelId="{4DB1AED0-9D34-46C9-85C8-67C958A1963E}" type="presOf" srcId="{414B5A52-0E90-47AC-8FEE-D1DFBF23FD93}" destId="{537C3D47-40CE-4A85-A86D-86DDC8F4CF10}" srcOrd="1" destOrd="0" presId="urn:microsoft.com/office/officeart/2005/8/layout/target3"/>
    <dgm:cxn modelId="{F611C84B-6C1D-46E8-9269-F3ECD3E20A95}" type="presParOf" srcId="{76048938-BE9C-4B44-90E8-A11878E80855}" destId="{24D8CED1-A957-4709-9914-112E81E0027C}" srcOrd="0" destOrd="0" presId="urn:microsoft.com/office/officeart/2005/8/layout/target3"/>
    <dgm:cxn modelId="{579CB952-46CC-4999-B1DC-B8C6EA3BE892}" type="presParOf" srcId="{76048938-BE9C-4B44-90E8-A11878E80855}" destId="{0A336299-6B8B-4C1A-AC48-C2451B15E40F}" srcOrd="1" destOrd="0" presId="urn:microsoft.com/office/officeart/2005/8/layout/target3"/>
    <dgm:cxn modelId="{5B09E77F-A6A2-47F2-9720-AC6E258F8723}" type="presParOf" srcId="{76048938-BE9C-4B44-90E8-A11878E80855}" destId="{732B855A-8E9D-4FEE-B7AA-4C01A66D0F39}" srcOrd="2" destOrd="0" presId="urn:microsoft.com/office/officeart/2005/8/layout/target3"/>
    <dgm:cxn modelId="{F96217D7-4A20-4E50-B100-E6440379E0D6}" type="presParOf" srcId="{76048938-BE9C-4B44-90E8-A11878E80855}" destId="{537C3D47-40CE-4A85-A86D-86DDC8F4CF10}" srcOrd="3"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1.xml><?xml version="1.0" encoding="utf-8"?>
<dgm:dataModel xmlns:dgm="http://schemas.openxmlformats.org/drawingml/2006/diagram" xmlns:a="http://schemas.openxmlformats.org/drawingml/2006/main">
  <dgm:ptLst>
    <dgm:pt modelId="{4053FA6C-C91A-44FE-B351-A10D27D6A93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EE6A1B-83E5-4D7B-A38F-52F51BE79C10}">
      <dgm:prSet/>
      <dgm:spPr/>
      <dgm:t>
        <a:bodyPr/>
        <a:lstStyle/>
        <a:p>
          <a:pPr algn="just" rtl="0"/>
          <a:r>
            <a:rPr lang="fr-FR" dirty="0" smtClean="0"/>
            <a:t>On doit effectuer les transformations L</a:t>
          </a:r>
          <a:r>
            <a:rPr lang="fr-FR" baseline="-25000" dirty="0" smtClean="0"/>
            <a:t>2</a:t>
          </a:r>
          <a:r>
            <a:rPr lang="fr-FR" dirty="0" smtClean="0"/>
            <a:t>← 2L</a:t>
          </a:r>
          <a:r>
            <a:rPr lang="fr-FR" baseline="-25000" dirty="0" smtClean="0"/>
            <a:t>2</a:t>
          </a:r>
          <a:r>
            <a:rPr lang="fr-FR" dirty="0" smtClean="0"/>
            <a:t>, L</a:t>
          </a:r>
          <a:r>
            <a:rPr lang="fr-FR" baseline="-25000" dirty="0" smtClean="0"/>
            <a:t>1</a:t>
          </a:r>
          <a:r>
            <a:rPr lang="fr-FR" dirty="0" smtClean="0"/>
            <a:t> ← L</a:t>
          </a:r>
          <a:r>
            <a:rPr lang="fr-FR" baseline="-25000" dirty="0" smtClean="0"/>
            <a:t>1</a:t>
          </a:r>
          <a:r>
            <a:rPr lang="fr-FR" dirty="0" smtClean="0"/>
            <a:t>− L</a:t>
          </a:r>
          <a:r>
            <a:rPr lang="fr-FR" baseline="-25000" dirty="0" smtClean="0"/>
            <a:t>2</a:t>
          </a:r>
          <a:r>
            <a:rPr lang="fr-FR" dirty="0" smtClean="0"/>
            <a:t>, L</a:t>
          </a:r>
          <a:r>
            <a:rPr lang="fr-FR" baseline="-25000" dirty="0" smtClean="0"/>
            <a:t>z</a:t>
          </a:r>
          <a:r>
            <a:rPr lang="fr-FR" dirty="0" smtClean="0"/>
            <a:t>←L</a:t>
          </a:r>
          <a:r>
            <a:rPr lang="fr-FR" baseline="-25000" dirty="0" smtClean="0"/>
            <a:t>z</a:t>
          </a:r>
          <a:r>
            <a:rPr lang="fr-FR" dirty="0" smtClean="0"/>
            <a:t>−</a:t>
          </a:r>
          <a:r>
            <a:rPr lang="fr-FR" baseline="0" dirty="0" smtClean="0"/>
            <a:t>2</a:t>
          </a:r>
          <a:r>
            <a:rPr lang="fr-FR" dirty="0" smtClean="0"/>
            <a:t>L</a:t>
          </a:r>
          <a:r>
            <a:rPr lang="fr-FR" baseline="-25000" dirty="0" smtClean="0"/>
            <a:t>2</a:t>
          </a:r>
          <a:r>
            <a:rPr lang="fr-FR" dirty="0" smtClean="0"/>
            <a:t>. On obtient</a:t>
          </a:r>
          <a:endParaRPr lang="en-GB" dirty="0"/>
        </a:p>
      </dgm:t>
    </dgm:pt>
    <dgm:pt modelId="{2778A8D0-1A74-444A-8312-25BC73BFD9DE}" type="parTrans" cxnId="{E50BA844-0D7F-472B-A2D9-60D5DB4CD7F7}">
      <dgm:prSet/>
      <dgm:spPr/>
      <dgm:t>
        <a:bodyPr/>
        <a:lstStyle/>
        <a:p>
          <a:endParaRPr lang="fr-FR"/>
        </a:p>
      </dgm:t>
    </dgm:pt>
    <dgm:pt modelId="{745BF01E-9AFD-4D2D-9BBD-5E9A21E9AF5F}" type="sibTrans" cxnId="{E50BA844-0D7F-472B-A2D9-60D5DB4CD7F7}">
      <dgm:prSet/>
      <dgm:spPr/>
      <dgm:t>
        <a:bodyPr/>
        <a:lstStyle/>
        <a:p>
          <a:endParaRPr lang="fr-FR"/>
        </a:p>
      </dgm:t>
    </dgm:pt>
    <mc:AlternateContent xmlns:mc="http://schemas.openxmlformats.org/markup-compatibility/2006" xmlns:a14="http://schemas.microsoft.com/office/drawing/2010/main">
      <mc:Choice Requires="a14">
        <dgm:pt modelId="{5F50DAB5-C2BA-4495-9E4D-CDE51A4A71A8}">
          <dgm:prSet/>
          <dgm:spPr/>
          <dgm:t>
            <a:bodyPr/>
            <a:lstStyle/>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𝑋</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m:t>
                            </m:r>
                            <m:r>
                              <a:rPr lang="fr-FR" i="1">
                                <a:latin typeface="Cambria Math" panose="02040503050406030204" pitchFamily="18" charset="0"/>
                              </a:rPr>
                              <m:t>𝑋</m:t>
                            </m:r>
                            <m:r>
                              <a:rPr lang="fr-FR" b="0" i="1" baseline="-25000" smtClean="0">
                                <a:latin typeface="Cambria Math" panose="02040503050406030204" pitchFamily="18" charset="0"/>
                              </a:rPr>
                              <m:t>4</m:t>
                            </m:r>
                            <m:r>
                              <a:rPr lang="fr-FR" i="1">
                                <a:latin typeface="Cambria Math" panose="02040503050406030204" pitchFamily="18" charset="0"/>
                              </a:rPr>
                              <m:t>=9</m:t>
                            </m:r>
                          </m:e>
                          <m:e>
                            <m:r>
                              <a:rPr lang="fr-FR" i="1">
                                <a:latin typeface="Cambria Math" panose="02040503050406030204" pitchFamily="18" charset="0"/>
                              </a:rPr>
                              <m:t>    </m:t>
                            </m:r>
                            <m:r>
                              <a:rPr lang="fr-FR" i="1">
                                <a:latin typeface="Cambria Math" panose="02040503050406030204" pitchFamily="18" charset="0"/>
                              </a:rPr>
                              <m:t>𝑋</m:t>
                            </m:r>
                            <m:r>
                              <a:rPr lang="fr-FR" i="1" baseline="-25000">
                                <a:latin typeface="Cambria Math" panose="02040503050406030204" pitchFamily="18" charset="0"/>
                              </a:rPr>
                              <m:t>1</m:t>
                            </m:r>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+2</m:t>
                            </m:r>
                            <m:r>
                              <a:rPr lang="fr-FR" i="1">
                                <a:latin typeface="Cambria Math" panose="02040503050406030204" pitchFamily="18" charset="0"/>
                              </a:rPr>
                              <m:t>𝑋</m:t>
                            </m:r>
                            <m:r>
                              <a:rPr lang="fr-FR" i="1" baseline="-25000">
                                <a:latin typeface="Cambria Math" panose="02040503050406030204" pitchFamily="18" charset="0"/>
                              </a:rPr>
                              <m:t>4</m:t>
                            </m:r>
                            <m:r>
                              <a:rPr lang="fr-FR" i="1">
                                <a:latin typeface="Cambria Math" panose="02040503050406030204" pitchFamily="18" charset="0"/>
                              </a:rPr>
                              <m:t>=3</m:t>
                            </m:r>
                          </m:e>
                          <m:e>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−2</m:t>
                            </m:r>
                            <m:r>
                              <a:rPr lang="fr-FR" i="1">
                                <a:latin typeface="Cambria Math" panose="02040503050406030204" pitchFamily="18" charset="0"/>
                              </a:rPr>
                              <m:t>𝑋</m:t>
                            </m:r>
                            <m:r>
                              <a:rPr lang="fr-FR" i="1" baseline="-25000">
                                <a:latin typeface="Cambria Math" panose="02040503050406030204" pitchFamily="18" charset="0"/>
                              </a:rPr>
                              <m:t>4</m:t>
                            </m:r>
                            <m:r>
                              <a:rPr lang="fr-FR" i="1">
                                <a:latin typeface="Cambria Math" panose="02040503050406030204" pitchFamily="18" charset="0"/>
                              </a:rPr>
                              <m:t>=</m:t>
                            </m:r>
                            <m:r>
                              <a:rPr lang="fr-FR" i="1">
                                <a:latin typeface="Cambria Math" panose="02040503050406030204" pitchFamily="18" charset="0"/>
                              </a:rPr>
                              <m:t>𝑧</m:t>
                            </m:r>
                            <m:r>
                              <a:rPr lang="fr-FR" i="1">
                                <a:latin typeface="Cambria Math" panose="02040503050406030204" pitchFamily="18" charset="0"/>
                              </a:rPr>
                              <m:t>−45</m:t>
                            </m:r>
                          </m:e>
                        </m:eqArr>
                      </m:e>
                    </m:d>
                  </m:oMath>
                </m:oMathPara>
              </a14:m>
              <a:endParaRPr lang="en-GB" dirty="0"/>
            </a:p>
          </dgm:t>
        </dgm:pt>
      </mc:Choice>
      <mc:Fallback xmlns="">
        <dgm:pt modelId="{5F50DAB5-C2BA-4495-9E4D-CDE51A4A71A8}">
          <dgm:prSet/>
          <dgm:spPr/>
          <dgm:t>
            <a:bodyPr/>
            <a:lstStyle/>
            <a:p>
              <a:pPr rtl="0"/>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𝑋</a:t>
              </a:r>
              <a:r>
                <a:rPr lang="fr-FR" i="0" baseline="-25000">
                  <a:latin typeface="Cambria Math" panose="02040503050406030204" pitchFamily="18" charset="0"/>
                </a:rPr>
                <a:t>2</a:t>
              </a:r>
              <a:r>
                <a:rPr lang="fr-FR" i="0">
                  <a:latin typeface="Cambria Math" panose="02040503050406030204" pitchFamily="18" charset="0"/>
                </a:rPr>
                <a:t>+𝑋</a:t>
              </a:r>
              <a:r>
                <a:rPr lang="fr-FR" i="0" baseline="-25000">
                  <a:latin typeface="Cambria Math" panose="02040503050406030204" pitchFamily="18" charset="0"/>
                </a:rPr>
                <a:t>3</a:t>
              </a:r>
              <a:r>
                <a:rPr lang="fr-FR" i="0">
                  <a:latin typeface="Cambria Math" panose="02040503050406030204" pitchFamily="18" charset="0"/>
                </a:rPr>
                <a:t>−𝑋</a:t>
              </a:r>
              <a:r>
                <a:rPr lang="fr-FR" b="0" i="0" baseline="-25000" smtClean="0">
                  <a:latin typeface="Cambria Math" panose="02040503050406030204" pitchFamily="18" charset="0"/>
                </a:rPr>
                <a:t>4</a:t>
              </a:r>
              <a:r>
                <a:rPr lang="fr-FR" i="0">
                  <a:latin typeface="Cambria Math" panose="02040503050406030204" pitchFamily="18" charset="0"/>
                </a:rPr>
                <a:t>=9@    𝑋</a:t>
              </a:r>
              <a:r>
                <a:rPr lang="fr-FR" i="0" baseline="-25000">
                  <a:latin typeface="Cambria Math" panose="02040503050406030204" pitchFamily="18" charset="0"/>
                </a:rPr>
                <a:t>1</a:t>
              </a:r>
              <a:r>
                <a:rPr lang="fr-FR" i="0">
                  <a:latin typeface="Cambria Math" panose="02040503050406030204" pitchFamily="18" charset="0"/>
                </a:rPr>
                <a:t>−𝑋</a:t>
              </a:r>
              <a:r>
                <a:rPr lang="fr-FR" i="0" baseline="-25000">
                  <a:latin typeface="Cambria Math" panose="02040503050406030204" pitchFamily="18" charset="0"/>
                </a:rPr>
                <a:t>3</a:t>
              </a:r>
              <a:r>
                <a:rPr lang="fr-FR" i="0">
                  <a:latin typeface="Cambria Math" panose="02040503050406030204" pitchFamily="18" charset="0"/>
                </a:rPr>
                <a:t>+2𝑋</a:t>
              </a:r>
              <a:r>
                <a:rPr lang="fr-FR" i="0" baseline="-25000">
                  <a:latin typeface="Cambria Math" panose="02040503050406030204" pitchFamily="18" charset="0"/>
                </a:rPr>
                <a:t>4</a:t>
              </a:r>
              <a:r>
                <a:rPr lang="fr-FR" i="0">
                  <a:latin typeface="Cambria Math" panose="02040503050406030204" pitchFamily="18" charset="0"/>
                </a:rPr>
                <a:t>=3@−𝑋</a:t>
              </a:r>
              <a:r>
                <a:rPr lang="fr-FR" i="0" baseline="-25000">
                  <a:latin typeface="Cambria Math" panose="02040503050406030204" pitchFamily="18" charset="0"/>
                </a:rPr>
                <a:t>3</a:t>
              </a:r>
              <a:r>
                <a:rPr lang="fr-FR" i="0">
                  <a:latin typeface="Cambria Math" panose="02040503050406030204" pitchFamily="18" charset="0"/>
                </a:rPr>
                <a:t>−2𝑋</a:t>
              </a:r>
              <a:r>
                <a:rPr lang="fr-FR" i="0" baseline="-25000">
                  <a:latin typeface="Cambria Math" panose="02040503050406030204" pitchFamily="18" charset="0"/>
                </a:rPr>
                <a:t>4</a:t>
              </a:r>
              <a:r>
                <a:rPr lang="fr-FR" i="0">
                  <a:latin typeface="Cambria Math" panose="02040503050406030204" pitchFamily="18" charset="0"/>
                </a:rPr>
                <a:t>=𝑧−45)┤</a:t>
              </a:r>
              <a:endParaRPr lang="en-GB" dirty="0"/>
            </a:p>
          </dgm:t>
        </dgm:pt>
      </mc:Fallback>
    </mc:AlternateContent>
    <dgm:pt modelId="{ABF69FA0-721B-41E1-847F-4104BF886989}" type="parTrans" cxnId="{58C4B712-5516-4D12-B5CE-A39096C21CE8}">
      <dgm:prSet/>
      <dgm:spPr/>
      <dgm:t>
        <a:bodyPr/>
        <a:lstStyle/>
        <a:p>
          <a:endParaRPr lang="fr-FR"/>
        </a:p>
      </dgm:t>
    </dgm:pt>
    <dgm:pt modelId="{000D47E2-6165-4EC7-BC41-DFAA47F8061D}" type="sibTrans" cxnId="{58C4B712-5516-4D12-B5CE-A39096C21CE8}">
      <dgm:prSet/>
      <dgm:spPr/>
      <dgm:t>
        <a:bodyPr/>
        <a:lstStyle/>
        <a:p>
          <a:endParaRPr lang="fr-FR"/>
        </a:p>
      </dgm:t>
    </dgm:pt>
    <dgm:pt modelId="{57E3DBE7-9EBA-43C6-B44B-288D5E0F4247}" type="pres">
      <dgm:prSet presAssocID="{4053FA6C-C91A-44FE-B351-A10D27D6A93B}" presName="Name0" presStyleCnt="0">
        <dgm:presLayoutVars>
          <dgm:chMax val="7"/>
          <dgm:dir/>
          <dgm:animLvl val="lvl"/>
          <dgm:resizeHandles val="exact"/>
        </dgm:presLayoutVars>
      </dgm:prSet>
      <dgm:spPr/>
      <dgm:t>
        <a:bodyPr/>
        <a:lstStyle/>
        <a:p>
          <a:endParaRPr lang="fr-FR"/>
        </a:p>
      </dgm:t>
    </dgm:pt>
    <dgm:pt modelId="{14824BB0-2FAA-478B-9B30-C3633E15725D}" type="pres">
      <dgm:prSet presAssocID="{15EE6A1B-83E5-4D7B-A38F-52F51BE79C10}" presName="circle1" presStyleLbl="node1" presStyleIdx="0" presStyleCnt="2"/>
      <dgm:spPr/>
    </dgm:pt>
    <dgm:pt modelId="{3EB541C7-CFD4-444A-9F94-A83A02814935}" type="pres">
      <dgm:prSet presAssocID="{15EE6A1B-83E5-4D7B-A38F-52F51BE79C10}" presName="space" presStyleCnt="0"/>
      <dgm:spPr/>
    </dgm:pt>
    <dgm:pt modelId="{D0EE13D3-E163-4480-98BF-FABF51F6C534}" type="pres">
      <dgm:prSet presAssocID="{15EE6A1B-83E5-4D7B-A38F-52F51BE79C10}" presName="rect1" presStyleLbl="alignAcc1" presStyleIdx="0" presStyleCnt="2"/>
      <dgm:spPr/>
      <dgm:t>
        <a:bodyPr/>
        <a:lstStyle/>
        <a:p>
          <a:endParaRPr lang="fr-FR"/>
        </a:p>
      </dgm:t>
    </dgm:pt>
    <dgm:pt modelId="{16CC08DC-BA9A-45F4-B50D-0293A6CAB3B5}" type="pres">
      <dgm:prSet presAssocID="{5F50DAB5-C2BA-4495-9E4D-CDE51A4A71A8}" presName="vertSpace2" presStyleLbl="node1" presStyleIdx="0" presStyleCnt="2"/>
      <dgm:spPr/>
    </dgm:pt>
    <dgm:pt modelId="{EE931AAB-46F1-4C2E-BCBF-770847D75F04}" type="pres">
      <dgm:prSet presAssocID="{5F50DAB5-C2BA-4495-9E4D-CDE51A4A71A8}" presName="circle2" presStyleLbl="node1" presStyleIdx="1" presStyleCnt="2"/>
      <dgm:spPr/>
    </dgm:pt>
    <dgm:pt modelId="{591F2FA1-760F-4E53-A381-22B3B18A4D12}" type="pres">
      <dgm:prSet presAssocID="{5F50DAB5-C2BA-4495-9E4D-CDE51A4A71A8}" presName="rect2" presStyleLbl="alignAcc1" presStyleIdx="1" presStyleCnt="2"/>
      <dgm:spPr/>
      <dgm:t>
        <a:bodyPr/>
        <a:lstStyle/>
        <a:p>
          <a:endParaRPr lang="fr-FR"/>
        </a:p>
      </dgm:t>
    </dgm:pt>
    <dgm:pt modelId="{5EDBBDCA-2CB9-4D77-AC84-4DC652C51FE5}" type="pres">
      <dgm:prSet presAssocID="{15EE6A1B-83E5-4D7B-A38F-52F51BE79C10}" presName="rect1ParTxNoCh" presStyleLbl="alignAcc1" presStyleIdx="1" presStyleCnt="2">
        <dgm:presLayoutVars>
          <dgm:chMax val="1"/>
          <dgm:bulletEnabled val="1"/>
        </dgm:presLayoutVars>
      </dgm:prSet>
      <dgm:spPr/>
      <dgm:t>
        <a:bodyPr/>
        <a:lstStyle/>
        <a:p>
          <a:endParaRPr lang="fr-FR"/>
        </a:p>
      </dgm:t>
    </dgm:pt>
    <dgm:pt modelId="{C2DB20B5-259A-4B9E-A6D2-C092E4996C6A}" type="pres">
      <dgm:prSet presAssocID="{5F50DAB5-C2BA-4495-9E4D-CDE51A4A71A8}" presName="rect2ParTxNoCh" presStyleLbl="alignAcc1" presStyleIdx="1" presStyleCnt="2">
        <dgm:presLayoutVars>
          <dgm:chMax val="1"/>
          <dgm:bulletEnabled val="1"/>
        </dgm:presLayoutVars>
      </dgm:prSet>
      <dgm:spPr/>
      <dgm:t>
        <a:bodyPr/>
        <a:lstStyle/>
        <a:p>
          <a:endParaRPr lang="fr-FR"/>
        </a:p>
      </dgm:t>
    </dgm:pt>
  </dgm:ptLst>
  <dgm:cxnLst>
    <dgm:cxn modelId="{6134E4E9-FE69-448B-AD6A-CCDCB10CFC2B}" type="presOf" srcId="{4053FA6C-C91A-44FE-B351-A10D27D6A93B}" destId="{57E3DBE7-9EBA-43C6-B44B-288D5E0F4247}" srcOrd="0" destOrd="0" presId="urn:microsoft.com/office/officeart/2005/8/layout/target3"/>
    <dgm:cxn modelId="{32172A47-9064-464C-B960-BC8E340B4A4C}" type="presOf" srcId="{15EE6A1B-83E5-4D7B-A38F-52F51BE79C10}" destId="{D0EE13D3-E163-4480-98BF-FABF51F6C534}" srcOrd="0" destOrd="0" presId="urn:microsoft.com/office/officeart/2005/8/layout/target3"/>
    <dgm:cxn modelId="{29198D04-D5C4-4982-A44B-A4CAA7068BD1}" type="presOf" srcId="{15EE6A1B-83E5-4D7B-A38F-52F51BE79C10}" destId="{5EDBBDCA-2CB9-4D77-AC84-4DC652C51FE5}" srcOrd="1" destOrd="0" presId="urn:microsoft.com/office/officeart/2005/8/layout/target3"/>
    <dgm:cxn modelId="{19F93B3A-6551-4A40-AE11-8FBDBF49C460}" type="presOf" srcId="{5F50DAB5-C2BA-4495-9E4D-CDE51A4A71A8}" destId="{C2DB20B5-259A-4B9E-A6D2-C092E4996C6A}" srcOrd="1" destOrd="0" presId="urn:microsoft.com/office/officeart/2005/8/layout/target3"/>
    <dgm:cxn modelId="{58C4B712-5516-4D12-B5CE-A39096C21CE8}" srcId="{4053FA6C-C91A-44FE-B351-A10D27D6A93B}" destId="{5F50DAB5-C2BA-4495-9E4D-CDE51A4A71A8}" srcOrd="1" destOrd="0" parTransId="{ABF69FA0-721B-41E1-847F-4104BF886989}" sibTransId="{000D47E2-6165-4EC7-BC41-DFAA47F8061D}"/>
    <dgm:cxn modelId="{E50BA844-0D7F-472B-A2D9-60D5DB4CD7F7}" srcId="{4053FA6C-C91A-44FE-B351-A10D27D6A93B}" destId="{15EE6A1B-83E5-4D7B-A38F-52F51BE79C10}" srcOrd="0" destOrd="0" parTransId="{2778A8D0-1A74-444A-8312-25BC73BFD9DE}" sibTransId="{745BF01E-9AFD-4D2D-9BBD-5E9A21E9AF5F}"/>
    <dgm:cxn modelId="{F50DE7BD-EDDC-461C-B474-D7596407FFD2}" type="presOf" srcId="{5F50DAB5-C2BA-4495-9E4D-CDE51A4A71A8}" destId="{591F2FA1-760F-4E53-A381-22B3B18A4D12}" srcOrd="0" destOrd="0" presId="urn:microsoft.com/office/officeart/2005/8/layout/target3"/>
    <dgm:cxn modelId="{D8AA37CC-D5A8-4589-87C9-6168C22AFCCA}" type="presParOf" srcId="{57E3DBE7-9EBA-43C6-B44B-288D5E0F4247}" destId="{14824BB0-2FAA-478B-9B30-C3633E15725D}" srcOrd="0" destOrd="0" presId="urn:microsoft.com/office/officeart/2005/8/layout/target3"/>
    <dgm:cxn modelId="{0FBA0FA7-E1CA-4FEB-956B-1BFCDE14989D}" type="presParOf" srcId="{57E3DBE7-9EBA-43C6-B44B-288D5E0F4247}" destId="{3EB541C7-CFD4-444A-9F94-A83A02814935}" srcOrd="1" destOrd="0" presId="urn:microsoft.com/office/officeart/2005/8/layout/target3"/>
    <dgm:cxn modelId="{A36DCFA0-3BE2-4B59-BF94-A8F88E92558B}" type="presParOf" srcId="{57E3DBE7-9EBA-43C6-B44B-288D5E0F4247}" destId="{D0EE13D3-E163-4480-98BF-FABF51F6C534}" srcOrd="2" destOrd="0" presId="urn:microsoft.com/office/officeart/2005/8/layout/target3"/>
    <dgm:cxn modelId="{8AD67003-6165-4F1D-B1B8-8832F31AF95C}" type="presParOf" srcId="{57E3DBE7-9EBA-43C6-B44B-288D5E0F4247}" destId="{16CC08DC-BA9A-45F4-B50D-0293A6CAB3B5}" srcOrd="3" destOrd="0" presId="urn:microsoft.com/office/officeart/2005/8/layout/target3"/>
    <dgm:cxn modelId="{20E617A0-2D0C-4607-B40B-E5C021DA6C01}" type="presParOf" srcId="{57E3DBE7-9EBA-43C6-B44B-288D5E0F4247}" destId="{EE931AAB-46F1-4C2E-BCBF-770847D75F04}" srcOrd="4" destOrd="0" presId="urn:microsoft.com/office/officeart/2005/8/layout/target3"/>
    <dgm:cxn modelId="{F4125CB0-050D-4F4C-91B1-6D2EE59326C5}" type="presParOf" srcId="{57E3DBE7-9EBA-43C6-B44B-288D5E0F4247}" destId="{591F2FA1-760F-4E53-A381-22B3B18A4D12}" srcOrd="5" destOrd="0" presId="urn:microsoft.com/office/officeart/2005/8/layout/target3"/>
    <dgm:cxn modelId="{04C7FA2A-9F50-48AA-9557-7C60F4137B5D}" type="presParOf" srcId="{57E3DBE7-9EBA-43C6-B44B-288D5E0F4247}" destId="{5EDBBDCA-2CB9-4D77-AC84-4DC652C51FE5}" srcOrd="6" destOrd="0" presId="urn:microsoft.com/office/officeart/2005/8/layout/target3"/>
    <dgm:cxn modelId="{EBFD498E-7B0D-4477-A4EC-D84B248BCADF}" type="presParOf" srcId="{57E3DBE7-9EBA-43C6-B44B-288D5E0F4247}" destId="{C2DB20B5-259A-4B9E-A6D2-C092E4996C6A}"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530EC4A1-7535-4482-9BB2-9FC342955BA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AE74AB58-B3A0-432C-B71A-95053C43B216}">
      <dgm:prSet/>
      <dgm:spPr/>
      <dgm:t>
        <a:bodyPr/>
        <a:lstStyle/>
        <a:p>
          <a:pPr algn="l" rtl="0"/>
          <a:r>
            <a:rPr lang="en-US" dirty="0" smtClean="0"/>
            <a:t>Max Z = CX</a:t>
          </a:r>
        </a:p>
        <a:p>
          <a:pPr algn="l" rtl="0"/>
          <a:r>
            <a:rPr lang="en-US" dirty="0" smtClean="0"/>
            <a:t>X</a:t>
          </a:r>
          <a:r>
            <a:rPr lang="en-US" baseline="-25000" dirty="0" smtClean="0"/>
            <a:t>B</a:t>
          </a:r>
          <a:r>
            <a:rPr lang="en-US" dirty="0" smtClean="0"/>
            <a:t> +A</a:t>
          </a:r>
          <a:r>
            <a:rPr lang="en-US" baseline="-25000" dirty="0" smtClean="0"/>
            <a:t> B</a:t>
          </a:r>
          <a:r>
            <a:rPr lang="en-US" baseline="30000" dirty="0" smtClean="0"/>
            <a:t> -1</a:t>
          </a:r>
          <a:r>
            <a:rPr lang="en-US" dirty="0" smtClean="0"/>
            <a:t>A</a:t>
          </a:r>
          <a:r>
            <a:rPr lang="en-US" baseline="-25000" dirty="0" smtClean="0"/>
            <a:t>N</a:t>
          </a:r>
          <a:r>
            <a:rPr lang="en-US" dirty="0" smtClean="0"/>
            <a:t>X</a:t>
          </a:r>
          <a:r>
            <a:rPr lang="en-US" baseline="-25000" dirty="0" smtClean="0"/>
            <a:t>N</a:t>
          </a:r>
          <a:r>
            <a:rPr lang="en-US" dirty="0" smtClean="0"/>
            <a:t> = A</a:t>
          </a:r>
          <a:r>
            <a:rPr lang="en-US" baseline="-25000" dirty="0" smtClean="0"/>
            <a:t> B</a:t>
          </a:r>
          <a:r>
            <a:rPr lang="en-US" baseline="30000" dirty="0" smtClean="0"/>
            <a:t> −1</a:t>
          </a:r>
          <a:r>
            <a:rPr lang="fr-FR" dirty="0" smtClean="0"/>
            <a:t>b</a:t>
          </a:r>
        </a:p>
        <a:p>
          <a:pPr algn="l" rtl="0"/>
          <a:r>
            <a:rPr lang="en-US" dirty="0" smtClean="0"/>
            <a:t>X</a:t>
          </a:r>
          <a:r>
            <a:rPr lang="en-US" baseline="-25000" dirty="0" smtClean="0"/>
            <a:t>B</a:t>
          </a:r>
          <a:r>
            <a:rPr lang="en-US" dirty="0" smtClean="0"/>
            <a:t>≥0, X</a:t>
          </a:r>
          <a:r>
            <a:rPr lang="en-US" baseline="-25000" dirty="0" smtClean="0"/>
            <a:t>N</a:t>
          </a:r>
          <a:r>
            <a:rPr lang="en-US" dirty="0" smtClean="0"/>
            <a:t> ≥ 0</a:t>
          </a:r>
          <a:endParaRPr lang="en-GB" dirty="0"/>
        </a:p>
      </dgm:t>
    </dgm:pt>
    <dgm:pt modelId="{DDE4A1F4-0E48-4A81-ACC4-882032E66B5C}" type="parTrans" cxnId="{D62A9A64-A045-43BE-B845-2028DB6D7E25}">
      <dgm:prSet/>
      <dgm:spPr/>
      <dgm:t>
        <a:bodyPr/>
        <a:lstStyle/>
        <a:p>
          <a:endParaRPr lang="fr-FR"/>
        </a:p>
      </dgm:t>
    </dgm:pt>
    <dgm:pt modelId="{9C9F7A8D-B32E-4012-8572-0195A704C910}" type="sibTrans" cxnId="{D62A9A64-A045-43BE-B845-2028DB6D7E25}">
      <dgm:prSet/>
      <dgm:spPr/>
      <dgm:t>
        <a:bodyPr/>
        <a:lstStyle/>
        <a:p>
          <a:endParaRPr lang="fr-FR"/>
        </a:p>
      </dgm:t>
    </dgm:pt>
    <mc:AlternateContent xmlns:mc="http://schemas.openxmlformats.org/markup-compatibility/2006" xmlns:a14="http://schemas.microsoft.com/office/drawing/2010/main">
      <mc:Choice Requires="a14">
        <dgm:pt modelId="{498243A9-2C51-4E56-82AA-8767A3D18BA6}">
          <dgm:prSet/>
          <dgm:spPr/>
          <dgm:t>
            <a:bodyPr/>
            <a:lstStyle/>
            <a:p>
              <a:pPr algn="l"/>
              <a:r>
                <a:rPr lang="en-US" dirty="0" smtClean="0"/>
                <a:t>Z=CX =</a:t>
              </a:r>
              <a14:m>
                <m:oMath xmlns:m="http://schemas.openxmlformats.org/officeDocument/2006/math">
                  <m:nary>
                    <m:naryPr>
                      <m:chr m:val="∑"/>
                      <m:limLoc m:val="undOvr"/>
                      <m:ctrlPr>
                        <a:rPr lang="en-GB" i="1">
                          <a:latin typeface="Cambria Math" panose="02040503050406030204" pitchFamily="18" charset="0"/>
                        </a:rPr>
                      </m:ctrlPr>
                    </m:naryPr>
                    <m:sub>
                      <m:r>
                        <a:rPr lang="fr-FR" b="0" i="1" smtClean="0">
                          <a:latin typeface="Cambria Math" panose="02040503050406030204" pitchFamily="18" charset="0"/>
                        </a:rPr>
                        <m:t>𝑖</m:t>
                      </m:r>
                      <m:r>
                        <a:rPr lang="en-US" i="1">
                          <a:latin typeface="Cambria Math" panose="02040503050406030204" pitchFamily="18" charset="0"/>
                        </a:rPr>
                        <m:t>=1</m:t>
                      </m:r>
                    </m:sub>
                    <m:sup>
                      <m:r>
                        <a:rPr lang="fr-FR" i="1">
                          <a:latin typeface="Cambria Math" panose="02040503050406030204" pitchFamily="18" charset="0"/>
                        </a:rPr>
                        <m:t>𝑛</m:t>
                      </m:r>
                    </m:sup>
                    <m:e>
                      <m:r>
                        <a:rPr lang="fr-FR" i="1">
                          <a:latin typeface="Cambria Math" panose="02040503050406030204" pitchFamily="18" charset="0"/>
                        </a:rPr>
                        <m:t>𝑐𝑖</m:t>
                      </m:r>
                    </m:e>
                  </m:nary>
                  <m:r>
                    <a:rPr lang="fr-FR" i="1">
                      <a:latin typeface="Cambria Math" panose="02040503050406030204" pitchFamily="18" charset="0"/>
                    </a:rPr>
                    <m:t>𝑥𝑖</m:t>
                  </m:r>
                  <m:r>
                    <a:rPr lang="fr-FR" i="1">
                      <a:latin typeface="Cambria Math" panose="02040503050406030204" pitchFamily="18" charset="0"/>
                    </a:rPr>
                    <m:t> </m:t>
                  </m:r>
                </m:oMath>
              </a14:m>
              <a:r>
                <a:rPr lang="en-US" dirty="0"/>
                <a:t>=</a:t>
              </a:r>
              <a14:m>
                <m:oMath xmlns:m="http://schemas.openxmlformats.org/officeDocument/2006/math">
                  <m:nary>
                    <m:naryPr>
                      <m:chr m:val="∑"/>
                      <m:limLoc m:val="undOvr"/>
                      <m:supHide m:val="on"/>
                      <m:ctrlPr>
                        <a:rPr lang="en-GB" i="1">
                          <a:latin typeface="Cambria Math" panose="02040503050406030204" pitchFamily="18" charset="0"/>
                        </a:rPr>
                      </m:ctrlPr>
                    </m:naryPr>
                    <m:sub>
                      <m:r>
                        <a:rPr lang="fr-FR" b="0" i="1" smtClean="0">
                          <a:latin typeface="Cambria Math" panose="02040503050406030204" pitchFamily="18" charset="0"/>
                        </a:rPr>
                        <m:t>𝑖</m:t>
                      </m:r>
                      <m:r>
                        <a:rPr lang="en-US" i="1">
                          <a:latin typeface="Cambria Math" panose="02040503050406030204" pitchFamily="18" charset="0"/>
                        </a:rPr>
                        <m:t>∈</m:t>
                      </m:r>
                      <m:r>
                        <a:rPr lang="fr-FR" i="1">
                          <a:latin typeface="Cambria Math" panose="02040503050406030204" pitchFamily="18" charset="0"/>
                        </a:rPr>
                        <m:t>𝐵</m:t>
                      </m:r>
                    </m:sub>
                    <m:sup/>
                    <m:e>
                      <m:r>
                        <a:rPr lang="fr-FR" i="1">
                          <a:latin typeface="Cambria Math" panose="02040503050406030204" pitchFamily="18" charset="0"/>
                        </a:rPr>
                        <m:t>𝑐𝑖𝑥𝑖</m:t>
                      </m:r>
                      <m:r>
                        <a:rPr lang="en-US" i="1">
                          <a:latin typeface="Cambria Math" panose="02040503050406030204" pitchFamily="18" charset="0"/>
                        </a:rPr>
                        <m:t>+</m:t>
                      </m:r>
                    </m:e>
                  </m:nary>
                  <m:nary>
                    <m:naryPr>
                      <m:chr m:val="∑"/>
                      <m:limLoc m:val="undOvr"/>
                      <m:supHide m:val="on"/>
                      <m:ctrlPr>
                        <a:rPr lang="en-GB" i="1">
                          <a:latin typeface="Cambria Math" panose="02040503050406030204" pitchFamily="18" charset="0"/>
                        </a:rPr>
                      </m:ctrlPr>
                    </m:naryPr>
                    <m:sub>
                      <m:r>
                        <m:rPr>
                          <m:brk/>
                        </m:rPr>
                        <a:rPr lang="fr-FR" b="0" i="1" smtClean="0">
                          <a:latin typeface="Cambria Math" panose="02040503050406030204" pitchFamily="18" charset="0"/>
                        </a:rPr>
                        <m:t>𝑗</m:t>
                      </m:r>
                      <m:r>
                        <a:rPr lang="en-US" i="1">
                          <a:latin typeface="Cambria Math" panose="02040503050406030204" pitchFamily="18" charset="0"/>
                        </a:rPr>
                        <m:t>∈</m:t>
                      </m:r>
                      <m:r>
                        <a:rPr lang="fr-FR" i="1">
                          <a:latin typeface="Cambria Math" panose="02040503050406030204" pitchFamily="18" charset="0"/>
                        </a:rPr>
                        <m:t>𝑁</m:t>
                      </m:r>
                    </m:sub>
                    <m:sup/>
                    <m:e>
                      <m:r>
                        <a:rPr lang="fr-FR" i="1">
                          <a:latin typeface="Cambria Math" panose="02040503050406030204" pitchFamily="18" charset="0"/>
                        </a:rPr>
                        <m:t>𝑐</m:t>
                      </m:r>
                      <m:r>
                        <a:rPr lang="fr-FR" b="0" i="1" smtClean="0">
                          <a:latin typeface="Cambria Math" panose="02040503050406030204" pitchFamily="18" charset="0"/>
                        </a:rPr>
                        <m:t>𝑗</m:t>
                      </m:r>
                      <m:r>
                        <a:rPr lang="fr-FR" i="1">
                          <a:latin typeface="Cambria Math" panose="02040503050406030204" pitchFamily="18" charset="0"/>
                        </a:rPr>
                        <m:t>𝑥</m:t>
                      </m:r>
                      <m:r>
                        <a:rPr lang="fr-FR" b="0" i="1" smtClean="0">
                          <a:latin typeface="Cambria Math" panose="02040503050406030204" pitchFamily="18" charset="0"/>
                        </a:rPr>
                        <m:t>𝑗</m:t>
                      </m:r>
                    </m:e>
                  </m:nary>
                  <m:r>
                    <a:rPr lang="en-US" i="1">
                      <a:latin typeface="Cambria Math" panose="02040503050406030204" pitchFamily="18" charset="0"/>
                    </a:rPr>
                    <m:t>=</m:t>
                  </m:r>
                </m:oMath>
              </a14:m>
              <a:r>
                <a:rPr lang="en-US" dirty="0"/>
                <a:t>C</a:t>
              </a:r>
              <a:r>
                <a:rPr lang="en-US" baseline="-25000" dirty="0"/>
                <a:t>B</a:t>
              </a:r>
              <a:r>
                <a:rPr lang="en-US" dirty="0"/>
                <a:t>X</a:t>
              </a:r>
              <a:r>
                <a:rPr lang="en-US" baseline="-25000" dirty="0"/>
                <a:t>B</a:t>
              </a:r>
              <a:r>
                <a:rPr lang="en-US" dirty="0"/>
                <a:t>+C</a:t>
              </a:r>
              <a:r>
                <a:rPr lang="en-US" baseline="-25000" dirty="0"/>
                <a:t>N</a:t>
              </a:r>
              <a:r>
                <a:rPr lang="en-US" dirty="0"/>
                <a:t>X</a:t>
              </a:r>
              <a:r>
                <a:rPr lang="en-US" baseline="-25000" dirty="0"/>
                <a:t>N  </a:t>
              </a:r>
              <a:r>
                <a:rPr lang="en-US" dirty="0" smtClean="0"/>
                <a:t>avec</a:t>
              </a:r>
            </a:p>
          </dgm:t>
        </dgm:pt>
      </mc:Choice>
      <mc:Fallback xmlns="">
        <dgm:pt modelId="{498243A9-2C51-4E56-82AA-8767A3D18BA6}">
          <dgm:prSet/>
          <dgm:spPr/>
          <dgm:t>
            <a:bodyPr/>
            <a:lstStyle/>
            <a:p>
              <a:pPr algn="l"/>
              <a:r>
                <a:rPr lang="en-US" dirty="0" smtClean="0"/>
                <a:t>Z=CX =</a:t>
              </a:r>
              <a:r>
                <a:rPr lang="en-GB" i="0"/>
                <a:t>∑1</a:t>
              </a:r>
              <a:r>
                <a:rPr lang="en-US" i="0"/>
                <a:t>_</a:t>
              </a:r>
              <a:r>
                <a:rPr lang="en-GB" i="0"/>
                <a:t>(</a:t>
              </a:r>
              <a:r>
                <a:rPr lang="fr-FR" b="0" i="0" smtClean="0">
                  <a:latin typeface="Cambria Math" panose="02040503050406030204" pitchFamily="18" charset="0"/>
                </a:rPr>
                <a:t>𝑖</a:t>
              </a:r>
              <a:r>
                <a:rPr lang="en-US" i="0"/>
                <a:t>=1</a:t>
              </a:r>
              <a:r>
                <a:rPr lang="en-GB" i="0"/>
                <a:t>)</a:t>
              </a:r>
              <a:r>
                <a:rPr lang="fr-FR" i="0"/>
                <a:t>^𝑛▒𝑐𝑖 𝑥𝑖 </a:t>
              </a:r>
              <a:r>
                <a:rPr lang="en-US" dirty="0"/>
                <a:t>=</a:t>
              </a:r>
              <a:r>
                <a:rPr lang="en-GB" i="0"/>
                <a:t>∑1</a:t>
              </a:r>
              <a:r>
                <a:rPr lang="fr-FR" i="0"/>
                <a:t>_</a:t>
              </a:r>
              <a:r>
                <a:rPr lang="en-GB" i="0"/>
                <a:t>(</a:t>
              </a:r>
              <a:r>
                <a:rPr lang="fr-FR" b="0" i="0" smtClean="0">
                  <a:latin typeface="Cambria Math" panose="02040503050406030204" pitchFamily="18" charset="0"/>
                </a:rPr>
                <a:t>𝑖</a:t>
              </a:r>
              <a:r>
                <a:rPr lang="en-US" i="0"/>
                <a:t>∈</a:t>
              </a:r>
              <a:r>
                <a:rPr lang="fr-FR" i="0"/>
                <a:t>𝐵</a:t>
              </a:r>
              <a:r>
                <a:rPr lang="en-GB" i="0"/>
                <a:t>)</a:t>
              </a:r>
              <a:r>
                <a:rPr lang="en-US" i="0"/>
                <a:t>▒</a:t>
              </a:r>
              <a:r>
                <a:rPr lang="en-GB" i="0"/>
                <a:t>〖</a:t>
              </a:r>
              <a:r>
                <a:rPr lang="fr-FR" i="0"/>
                <a:t>𝑐𝑖𝑥𝑖</a:t>
              </a:r>
              <a:r>
                <a:rPr lang="en-US" i="0"/>
                <a:t>+</a:t>
              </a:r>
              <a:r>
                <a:rPr lang="en-GB" i="0"/>
                <a:t>〗 ∑1</a:t>
              </a:r>
              <a:r>
                <a:rPr lang="fr-FR" i="0"/>
                <a:t>_</a:t>
              </a:r>
              <a:r>
                <a:rPr lang="en-GB" i="0"/>
                <a:t>(</a:t>
              </a:r>
              <a:r>
                <a:rPr lang="fr-FR" b="0" i="0" smtClean="0">
                  <a:latin typeface="Cambria Math" panose="02040503050406030204" pitchFamily="18" charset="0"/>
                </a:rPr>
                <a:t>𝑗</a:t>
              </a:r>
              <a:r>
                <a:rPr lang="en-US" i="0"/>
                <a:t>∈</a:t>
              </a:r>
              <a:r>
                <a:rPr lang="fr-FR" i="0"/>
                <a:t>𝑁</a:t>
              </a:r>
              <a:r>
                <a:rPr lang="en-GB" i="0"/>
                <a:t>)</a:t>
              </a:r>
              <a:r>
                <a:rPr lang="fr-FR" i="0"/>
                <a:t>▒𝑐</a:t>
              </a:r>
              <a:r>
                <a:rPr lang="fr-FR" b="0" i="0" smtClean="0">
                  <a:latin typeface="Cambria Math" panose="02040503050406030204" pitchFamily="18" charset="0"/>
                </a:rPr>
                <a:t>𝑗</a:t>
              </a:r>
              <a:r>
                <a:rPr lang="fr-FR" i="0"/>
                <a:t>𝑥</a:t>
              </a:r>
              <a:r>
                <a:rPr lang="fr-FR" b="0" i="0" smtClean="0">
                  <a:latin typeface="Cambria Math" panose="02040503050406030204" pitchFamily="18" charset="0"/>
                </a:rPr>
                <a:t>𝑗</a:t>
              </a:r>
              <a:r>
                <a:rPr lang="en-US" i="0"/>
                <a:t>=</a:t>
              </a:r>
              <a:r>
                <a:rPr lang="en-US" dirty="0"/>
                <a:t>C</a:t>
              </a:r>
              <a:r>
                <a:rPr lang="en-US" baseline="-25000" dirty="0"/>
                <a:t>B</a:t>
              </a:r>
              <a:r>
                <a:rPr lang="en-US" dirty="0"/>
                <a:t>X</a:t>
              </a:r>
              <a:r>
                <a:rPr lang="en-US" baseline="-25000" dirty="0"/>
                <a:t>B</a:t>
              </a:r>
              <a:r>
                <a:rPr lang="en-US" dirty="0"/>
                <a:t>+C</a:t>
              </a:r>
              <a:r>
                <a:rPr lang="en-US" baseline="-25000" dirty="0"/>
                <a:t>N</a:t>
              </a:r>
              <a:r>
                <a:rPr lang="en-US" dirty="0"/>
                <a:t>X</a:t>
              </a:r>
              <a:r>
                <a:rPr lang="en-US" baseline="-25000" dirty="0"/>
                <a:t>N  </a:t>
              </a:r>
              <a:r>
                <a:rPr lang="en-US" dirty="0" smtClean="0"/>
                <a:t>avec</a:t>
              </a:r>
            </a:p>
          </dgm:t>
        </dgm:pt>
      </mc:Fallback>
    </mc:AlternateContent>
    <dgm:pt modelId="{1AB37762-18E1-4F1E-9662-FDBCA8078D4A}" type="parTrans" cxnId="{A21970E5-F87A-46DD-A71A-FB768C65DFE7}">
      <dgm:prSet/>
      <dgm:spPr/>
      <dgm:t>
        <a:bodyPr/>
        <a:lstStyle/>
        <a:p>
          <a:endParaRPr lang="fr-FR"/>
        </a:p>
      </dgm:t>
    </dgm:pt>
    <dgm:pt modelId="{6CCBA807-E432-40CE-B8D7-20472D0D31FA}" type="sibTrans" cxnId="{A21970E5-F87A-46DD-A71A-FB768C65DFE7}">
      <dgm:prSet/>
      <dgm:spPr/>
      <dgm:t>
        <a:bodyPr/>
        <a:lstStyle/>
        <a:p>
          <a:endParaRPr lang="fr-FR"/>
        </a:p>
      </dgm:t>
    </dgm:pt>
    <dgm:pt modelId="{93C3F361-15C4-4D8B-8947-26384DE04D86}" type="pres">
      <dgm:prSet presAssocID="{530EC4A1-7535-4482-9BB2-9FC342955BAC}" presName="Name0" presStyleCnt="0">
        <dgm:presLayoutVars>
          <dgm:chMax val="7"/>
          <dgm:dir/>
          <dgm:animLvl val="lvl"/>
          <dgm:resizeHandles val="exact"/>
        </dgm:presLayoutVars>
      </dgm:prSet>
      <dgm:spPr/>
      <dgm:t>
        <a:bodyPr/>
        <a:lstStyle/>
        <a:p>
          <a:endParaRPr lang="fr-FR"/>
        </a:p>
      </dgm:t>
    </dgm:pt>
    <dgm:pt modelId="{4D552586-010C-4E20-BFAC-B91878EAD116}" type="pres">
      <dgm:prSet presAssocID="{AE74AB58-B3A0-432C-B71A-95053C43B216}" presName="circle1" presStyleLbl="node1" presStyleIdx="0" presStyleCnt="2"/>
      <dgm:spPr/>
    </dgm:pt>
    <dgm:pt modelId="{B2E9E208-70A5-42EE-A187-827FF520E1CA}" type="pres">
      <dgm:prSet presAssocID="{AE74AB58-B3A0-432C-B71A-95053C43B216}" presName="space" presStyleCnt="0"/>
      <dgm:spPr/>
    </dgm:pt>
    <dgm:pt modelId="{328ADFAD-39D2-47F6-A4DA-833C0C306571}" type="pres">
      <dgm:prSet presAssocID="{AE74AB58-B3A0-432C-B71A-95053C43B216}" presName="rect1" presStyleLbl="alignAcc1" presStyleIdx="0" presStyleCnt="2"/>
      <dgm:spPr/>
      <dgm:t>
        <a:bodyPr/>
        <a:lstStyle/>
        <a:p>
          <a:endParaRPr lang="fr-FR"/>
        </a:p>
      </dgm:t>
    </dgm:pt>
    <dgm:pt modelId="{6D5D5883-E77E-4CB2-B578-656B5AFF2A5B}" type="pres">
      <dgm:prSet presAssocID="{498243A9-2C51-4E56-82AA-8767A3D18BA6}" presName="vertSpace2" presStyleLbl="node1" presStyleIdx="0" presStyleCnt="2"/>
      <dgm:spPr/>
    </dgm:pt>
    <dgm:pt modelId="{5C10842A-E76B-413A-9B97-D2255F1B95D3}" type="pres">
      <dgm:prSet presAssocID="{498243A9-2C51-4E56-82AA-8767A3D18BA6}" presName="circle2" presStyleLbl="node1" presStyleIdx="1" presStyleCnt="2"/>
      <dgm:spPr/>
    </dgm:pt>
    <dgm:pt modelId="{742D6783-C81D-4101-B0F2-052462A6A772}" type="pres">
      <dgm:prSet presAssocID="{498243A9-2C51-4E56-82AA-8767A3D18BA6}" presName="rect2" presStyleLbl="alignAcc1" presStyleIdx="1" presStyleCnt="2"/>
      <dgm:spPr/>
      <dgm:t>
        <a:bodyPr/>
        <a:lstStyle/>
        <a:p>
          <a:endParaRPr lang="fr-FR"/>
        </a:p>
      </dgm:t>
    </dgm:pt>
    <dgm:pt modelId="{99E6159C-66DC-4F21-95E3-3B735A8F85BB}" type="pres">
      <dgm:prSet presAssocID="{AE74AB58-B3A0-432C-B71A-95053C43B216}" presName="rect1ParTxNoCh" presStyleLbl="alignAcc1" presStyleIdx="1" presStyleCnt="2">
        <dgm:presLayoutVars>
          <dgm:chMax val="1"/>
          <dgm:bulletEnabled val="1"/>
        </dgm:presLayoutVars>
      </dgm:prSet>
      <dgm:spPr/>
      <dgm:t>
        <a:bodyPr/>
        <a:lstStyle/>
        <a:p>
          <a:endParaRPr lang="fr-FR"/>
        </a:p>
      </dgm:t>
    </dgm:pt>
    <dgm:pt modelId="{8995D7C0-04FF-4D7C-996E-EFA157795896}" type="pres">
      <dgm:prSet presAssocID="{498243A9-2C51-4E56-82AA-8767A3D18BA6}" presName="rect2ParTxNoCh" presStyleLbl="alignAcc1" presStyleIdx="1" presStyleCnt="2">
        <dgm:presLayoutVars>
          <dgm:chMax val="1"/>
          <dgm:bulletEnabled val="1"/>
        </dgm:presLayoutVars>
      </dgm:prSet>
      <dgm:spPr/>
      <dgm:t>
        <a:bodyPr/>
        <a:lstStyle/>
        <a:p>
          <a:endParaRPr lang="fr-FR"/>
        </a:p>
      </dgm:t>
    </dgm:pt>
  </dgm:ptLst>
  <dgm:cxnLst>
    <dgm:cxn modelId="{87158B8E-749B-4AE0-A307-58BA3F706152}" type="presOf" srcId="{AE74AB58-B3A0-432C-B71A-95053C43B216}" destId="{99E6159C-66DC-4F21-95E3-3B735A8F85BB}" srcOrd="1" destOrd="0" presId="urn:microsoft.com/office/officeart/2005/8/layout/target3"/>
    <dgm:cxn modelId="{ED24387E-7E17-4956-85B9-9AB20386EBB2}" type="presOf" srcId="{498243A9-2C51-4E56-82AA-8767A3D18BA6}" destId="{8995D7C0-04FF-4D7C-996E-EFA157795896}" srcOrd="1" destOrd="0" presId="urn:microsoft.com/office/officeart/2005/8/layout/target3"/>
    <dgm:cxn modelId="{C9690DB7-D1A8-48B5-97C9-D528E328C73C}" type="presOf" srcId="{AE74AB58-B3A0-432C-B71A-95053C43B216}" destId="{328ADFAD-39D2-47F6-A4DA-833C0C306571}" srcOrd="0" destOrd="0" presId="urn:microsoft.com/office/officeart/2005/8/layout/target3"/>
    <dgm:cxn modelId="{0FF849E4-77BD-47CF-8A82-161FE2E708E1}" type="presOf" srcId="{530EC4A1-7535-4482-9BB2-9FC342955BAC}" destId="{93C3F361-15C4-4D8B-8947-26384DE04D86}" srcOrd="0" destOrd="0" presId="urn:microsoft.com/office/officeart/2005/8/layout/target3"/>
    <dgm:cxn modelId="{C794234D-DD06-4BAF-AD4F-05027629B1D7}" type="presOf" srcId="{498243A9-2C51-4E56-82AA-8767A3D18BA6}" destId="{742D6783-C81D-4101-B0F2-052462A6A772}" srcOrd="0" destOrd="0" presId="urn:microsoft.com/office/officeart/2005/8/layout/target3"/>
    <dgm:cxn modelId="{D62A9A64-A045-43BE-B845-2028DB6D7E25}" srcId="{530EC4A1-7535-4482-9BB2-9FC342955BAC}" destId="{AE74AB58-B3A0-432C-B71A-95053C43B216}" srcOrd="0" destOrd="0" parTransId="{DDE4A1F4-0E48-4A81-ACC4-882032E66B5C}" sibTransId="{9C9F7A8D-B32E-4012-8572-0195A704C910}"/>
    <dgm:cxn modelId="{A21970E5-F87A-46DD-A71A-FB768C65DFE7}" srcId="{530EC4A1-7535-4482-9BB2-9FC342955BAC}" destId="{498243A9-2C51-4E56-82AA-8767A3D18BA6}" srcOrd="1" destOrd="0" parTransId="{1AB37762-18E1-4F1E-9662-FDBCA8078D4A}" sibTransId="{6CCBA807-E432-40CE-B8D7-20472D0D31FA}"/>
    <dgm:cxn modelId="{D1206513-F4FE-4C0A-876E-205AC809C9AC}" type="presParOf" srcId="{93C3F361-15C4-4D8B-8947-26384DE04D86}" destId="{4D552586-010C-4E20-BFAC-B91878EAD116}" srcOrd="0" destOrd="0" presId="urn:microsoft.com/office/officeart/2005/8/layout/target3"/>
    <dgm:cxn modelId="{D9F9BA3D-718E-42B9-AA77-E5BD1D956306}" type="presParOf" srcId="{93C3F361-15C4-4D8B-8947-26384DE04D86}" destId="{B2E9E208-70A5-42EE-A187-827FF520E1CA}" srcOrd="1" destOrd="0" presId="urn:microsoft.com/office/officeart/2005/8/layout/target3"/>
    <dgm:cxn modelId="{6B800672-5768-45DE-BD68-7CDEC9668AA6}" type="presParOf" srcId="{93C3F361-15C4-4D8B-8947-26384DE04D86}" destId="{328ADFAD-39D2-47F6-A4DA-833C0C306571}" srcOrd="2" destOrd="0" presId="urn:microsoft.com/office/officeart/2005/8/layout/target3"/>
    <dgm:cxn modelId="{70B77B3A-D574-45E9-9BFD-C47E35730207}" type="presParOf" srcId="{93C3F361-15C4-4D8B-8947-26384DE04D86}" destId="{6D5D5883-E77E-4CB2-B578-656B5AFF2A5B}" srcOrd="3" destOrd="0" presId="urn:microsoft.com/office/officeart/2005/8/layout/target3"/>
    <dgm:cxn modelId="{3AA3D4A0-6A0C-44C9-9E14-2E2BF134F054}" type="presParOf" srcId="{93C3F361-15C4-4D8B-8947-26384DE04D86}" destId="{5C10842A-E76B-413A-9B97-D2255F1B95D3}" srcOrd="4" destOrd="0" presId="urn:microsoft.com/office/officeart/2005/8/layout/target3"/>
    <dgm:cxn modelId="{3FE208C2-BE50-442B-A50D-A24AD6B270B4}" type="presParOf" srcId="{93C3F361-15C4-4D8B-8947-26384DE04D86}" destId="{742D6783-C81D-4101-B0F2-052462A6A772}" srcOrd="5" destOrd="0" presId="urn:microsoft.com/office/officeart/2005/8/layout/target3"/>
    <dgm:cxn modelId="{6D735A78-8170-4B9D-A609-9FB28B6835BB}" type="presParOf" srcId="{93C3F361-15C4-4D8B-8947-26384DE04D86}" destId="{99E6159C-66DC-4F21-95E3-3B735A8F85BB}" srcOrd="6" destOrd="0" presId="urn:microsoft.com/office/officeart/2005/8/layout/target3"/>
    <dgm:cxn modelId="{CCDECBAB-D4F0-4B47-B0F2-512C2FAC08D5}" type="presParOf" srcId="{93C3F361-15C4-4D8B-8947-26384DE04D86}" destId="{8995D7C0-04FF-4D7C-996E-EFA157795896}"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4911A5E6-2578-4DAB-9874-6677DAB531E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B0E978B9-482D-4992-857A-A27D5A90D7F3}">
          <dgm:prSet/>
          <dgm:spPr/>
          <dgm:t>
            <a:bodyPr/>
            <a:lstStyle/>
            <a:p>
              <a:pPr algn="l" rtl="0"/>
              <a:r>
                <a:rPr lang="fr-FR" dirty="0" smtClean="0"/>
                <a:t>Posons Ã = A</a:t>
              </a:r>
              <a:r>
                <a:rPr lang="fr-FR" baseline="-25000" dirty="0"/>
                <a:t>B</a:t>
              </a:r>
              <a:r>
                <a:rPr lang="fr-FR" baseline="30000" dirty="0"/>
                <a:t>−1</a:t>
              </a:r>
              <a:r>
                <a:rPr lang="fr-FR" dirty="0"/>
                <a:t>A</a:t>
              </a:r>
              <a:r>
                <a:rPr lang="fr-FR" baseline="-25000" dirty="0"/>
                <a:t>N</a:t>
              </a:r>
              <a:r>
                <a:rPr lang="fr-FR" dirty="0"/>
                <a:t> et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 A </a:t>
              </a:r>
              <a:r>
                <a:rPr lang="fr-FR" baseline="-25000" dirty="0"/>
                <a:t>B </a:t>
              </a:r>
              <a:r>
                <a:rPr lang="fr-FR" baseline="30000" dirty="0"/>
                <a:t>−1</a:t>
              </a:r>
              <a:r>
                <a:rPr lang="fr-FR" dirty="0"/>
                <a:t>B.</a:t>
              </a:r>
              <a:endParaRPr lang="en-GB" dirty="0"/>
            </a:p>
          </dgm:t>
        </dgm:pt>
      </mc:Choice>
      <mc:Fallback xmlns="">
        <dgm:pt modelId="{B0E978B9-482D-4992-857A-A27D5A90D7F3}">
          <dgm:prSet/>
          <dgm:spPr/>
          <dgm:t>
            <a:bodyPr/>
            <a:lstStyle/>
            <a:p>
              <a:pPr algn="l" rtl="0"/>
              <a:r>
                <a:rPr lang="fr-FR" dirty="0" smtClean="0"/>
                <a:t>Posons Ã = A</a:t>
              </a:r>
              <a:r>
                <a:rPr lang="fr-FR" baseline="-25000" dirty="0"/>
                <a:t>B</a:t>
              </a:r>
              <a:r>
                <a:rPr lang="fr-FR" baseline="30000" dirty="0"/>
                <a:t>−1</a:t>
              </a:r>
              <a:r>
                <a:rPr lang="fr-FR" dirty="0"/>
                <a:t>A</a:t>
              </a:r>
              <a:r>
                <a:rPr lang="fr-FR" baseline="-25000" dirty="0"/>
                <a:t>N</a:t>
              </a:r>
              <a:r>
                <a:rPr lang="fr-FR" dirty="0"/>
                <a:t> et  </a:t>
              </a:r>
              <a:r>
                <a:rPr lang="fr-FR" i="0"/>
                <a:t>𝑏</a:t>
              </a:r>
              <a:r>
                <a:rPr lang="en-GB" i="0"/>
                <a:t> ̃</a:t>
              </a:r>
              <a:r>
                <a:rPr lang="fr-FR" dirty="0"/>
                <a:t>= A </a:t>
              </a:r>
              <a:r>
                <a:rPr lang="fr-FR" baseline="-25000" dirty="0"/>
                <a:t>B </a:t>
              </a:r>
              <a:r>
                <a:rPr lang="fr-FR" baseline="30000" dirty="0"/>
                <a:t>−1</a:t>
              </a:r>
              <a:r>
                <a:rPr lang="fr-FR" dirty="0"/>
                <a:t>B.</a:t>
              </a:r>
              <a:endParaRPr lang="en-GB" dirty="0"/>
            </a:p>
          </dgm:t>
        </dgm:pt>
      </mc:Fallback>
    </mc:AlternateContent>
    <dgm:pt modelId="{2295E5EB-F393-44BB-8097-29DE93E0A953}" type="parTrans" cxnId="{0BBEF032-5B6D-4A26-A021-6CA1FC2748C4}">
      <dgm:prSet/>
      <dgm:spPr/>
      <dgm:t>
        <a:bodyPr/>
        <a:lstStyle/>
        <a:p>
          <a:endParaRPr lang="fr-FR"/>
        </a:p>
      </dgm:t>
    </dgm:pt>
    <dgm:pt modelId="{6CAA3D90-C256-4C4F-A7A7-46B73E79D9B8}" type="sibTrans" cxnId="{0BBEF032-5B6D-4A26-A021-6CA1FC2748C4}">
      <dgm:prSet/>
      <dgm:spPr/>
      <dgm:t>
        <a:bodyPr/>
        <a:lstStyle/>
        <a:p>
          <a:endParaRPr lang="fr-FR"/>
        </a:p>
      </dgm:t>
    </dgm:pt>
    <mc:AlternateContent xmlns:mc="http://schemas.openxmlformats.org/markup-compatibility/2006" xmlns:a14="http://schemas.microsoft.com/office/drawing/2010/main">
      <mc:Choice Requires="a14">
        <dgm:pt modelId="{631CBB79-149E-4F0A-AF72-656A0B0B9CE3}">
          <dgm:prSet/>
          <dgm:spPr/>
          <dgm:t>
            <a:bodyPr/>
            <a:lstStyle/>
            <a:p>
              <a:pPr algn="l" rtl="0"/>
              <a:r>
                <a:rPr lang="fr-FR" dirty="0" smtClean="0"/>
                <a:t>On a donc: X</a:t>
              </a:r>
              <a:r>
                <a:rPr lang="fr-FR" baseline="-25000" dirty="0" smtClean="0"/>
                <a:t>B</a:t>
              </a:r>
              <a:r>
                <a:rPr lang="fr-FR" dirty="0" smtClean="0"/>
                <a:t> </a:t>
              </a:r>
              <a:r>
                <a:rPr lang="fr-FR" dirty="0"/>
                <a:t>=−Ã</a:t>
              </a:r>
              <a:r>
                <a:rPr lang="fr-FR" baseline="-25000" dirty="0"/>
                <a:t>N</a:t>
              </a:r>
              <a:r>
                <a:rPr lang="fr-FR" dirty="0"/>
                <a:t>X</a:t>
              </a:r>
              <a:r>
                <a:rPr lang="fr-FR" baseline="-25000" dirty="0"/>
                <a:t>N</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endParaRPr lang="fr-FR" dirty="0" smtClean="0"/>
            </a:p>
            <a:p>
              <a:pPr algn="l" rtl="0"/>
              <a:r>
                <a:rPr lang="fr-FR" dirty="0" smtClean="0"/>
                <a:t>Z </a:t>
              </a:r>
              <a:r>
                <a:rPr lang="fr-FR" dirty="0"/>
                <a:t>= (C</a:t>
              </a:r>
              <a:r>
                <a:rPr lang="fr-FR" baseline="-25000" dirty="0"/>
                <a:t>N</a:t>
              </a:r>
              <a:r>
                <a:rPr lang="fr-FR" dirty="0"/>
                <a:t>−C</a:t>
              </a:r>
              <a:r>
                <a:rPr lang="fr-FR" baseline="-25000" dirty="0"/>
                <a:t>B </a:t>
              </a:r>
              <a:r>
                <a:rPr lang="fr-FR" dirty="0"/>
                <a:t>Ã</a:t>
              </a:r>
              <a:r>
                <a:rPr lang="fr-FR" baseline="-25000" dirty="0"/>
                <a:t>N</a:t>
              </a:r>
              <a:r>
                <a:rPr lang="fr-FR" dirty="0"/>
                <a:t>)X</a:t>
              </a:r>
              <a:r>
                <a:rPr lang="fr-FR" baseline="-25000" dirty="0"/>
                <a:t>N </a:t>
              </a:r>
              <a:r>
                <a:rPr lang="fr-FR" dirty="0"/>
                <a:t>+C</a:t>
              </a:r>
              <a:r>
                <a:rPr lang="fr-FR" baseline="-25000" dirty="0"/>
                <a:t>B</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a:t>
              </a:r>
              <a:r>
                <a:rPr lang="fr-FR" dirty="0" err="1"/>
                <a:t>d</a:t>
              </a:r>
              <a:r>
                <a:rPr lang="fr-FR" baseline="-25000" dirty="0" err="1"/>
                <a:t>N</a:t>
              </a:r>
              <a:r>
                <a:rPr lang="fr-FR" dirty="0" err="1"/>
                <a:t>X</a:t>
              </a:r>
              <a:r>
                <a:rPr lang="fr-FR" baseline="-25000" dirty="0" err="1"/>
                <a:t>N</a:t>
              </a:r>
              <a:r>
                <a:rPr lang="fr-FR" dirty="0"/>
                <a:t> +Z</a:t>
              </a:r>
              <a:r>
                <a:rPr lang="fr-FR" baseline="-25000" dirty="0"/>
                <a:t>B</a:t>
              </a:r>
              <a:r>
                <a:rPr lang="fr-FR" dirty="0" smtClean="0"/>
                <a:t> </a:t>
              </a:r>
              <a:endParaRPr lang="en-GB" dirty="0"/>
            </a:p>
          </dgm:t>
        </dgm:pt>
      </mc:Choice>
      <mc:Fallback xmlns="">
        <dgm:pt modelId="{631CBB79-149E-4F0A-AF72-656A0B0B9CE3}">
          <dgm:prSet/>
          <dgm:spPr/>
          <dgm:t>
            <a:bodyPr/>
            <a:lstStyle/>
            <a:p>
              <a:pPr algn="l" rtl="0"/>
              <a:r>
                <a:rPr lang="fr-FR" dirty="0" smtClean="0"/>
                <a:t>On a donc: </a:t>
              </a:r>
              <a:r>
                <a:rPr lang="fr-FR" dirty="0" smtClean="0"/>
                <a:t>X</a:t>
              </a:r>
              <a:r>
                <a:rPr lang="fr-FR" baseline="-25000" dirty="0" smtClean="0"/>
                <a:t>B</a:t>
              </a:r>
              <a:r>
                <a:rPr lang="fr-FR" dirty="0" smtClean="0"/>
                <a:t> </a:t>
              </a:r>
              <a:r>
                <a:rPr lang="fr-FR" dirty="0"/>
                <a:t>=−Ã</a:t>
              </a:r>
              <a:r>
                <a:rPr lang="fr-FR" baseline="-25000" dirty="0"/>
                <a:t>N</a:t>
              </a:r>
              <a:r>
                <a:rPr lang="fr-FR" dirty="0"/>
                <a:t>X</a:t>
              </a:r>
              <a:r>
                <a:rPr lang="fr-FR" baseline="-25000" dirty="0"/>
                <a:t>N</a:t>
              </a:r>
              <a:r>
                <a:rPr lang="fr-FR" dirty="0"/>
                <a:t> +</a:t>
              </a:r>
              <a:r>
                <a:rPr lang="fr-FR" i="0">
                  <a:latin typeface="Cambria Math" panose="02040503050406030204" pitchFamily="18" charset="0"/>
                </a:rPr>
                <a:t>𝑏</a:t>
              </a:r>
              <a:r>
                <a:rPr lang="en-GB" i="0">
                  <a:latin typeface="Cambria Math" panose="02040503050406030204" pitchFamily="18" charset="0"/>
                </a:rPr>
                <a:t> ̃</a:t>
              </a:r>
              <a:endParaRPr lang="fr-FR" dirty="0" smtClean="0"/>
            </a:p>
            <a:p>
              <a:pPr algn="l" rtl="0"/>
              <a:r>
                <a:rPr lang="fr-FR" dirty="0" smtClean="0"/>
                <a:t>Z </a:t>
              </a:r>
              <a:r>
                <a:rPr lang="fr-FR" dirty="0"/>
                <a:t>= (C</a:t>
              </a:r>
              <a:r>
                <a:rPr lang="fr-FR" baseline="-25000" dirty="0"/>
                <a:t>N</a:t>
              </a:r>
              <a:r>
                <a:rPr lang="fr-FR" dirty="0"/>
                <a:t>−C</a:t>
              </a:r>
              <a:r>
                <a:rPr lang="fr-FR" baseline="-25000" dirty="0"/>
                <a:t>B </a:t>
              </a:r>
              <a:r>
                <a:rPr lang="fr-FR" dirty="0"/>
                <a:t>Ã</a:t>
              </a:r>
              <a:r>
                <a:rPr lang="fr-FR" baseline="-25000" dirty="0"/>
                <a:t>N</a:t>
              </a:r>
              <a:r>
                <a:rPr lang="fr-FR" dirty="0"/>
                <a:t>)X</a:t>
              </a:r>
              <a:r>
                <a:rPr lang="fr-FR" baseline="-25000" dirty="0"/>
                <a:t>N </a:t>
              </a:r>
              <a:r>
                <a:rPr lang="fr-FR" dirty="0"/>
                <a:t>+C</a:t>
              </a:r>
              <a:r>
                <a:rPr lang="fr-FR" baseline="-25000" dirty="0"/>
                <a:t>B</a:t>
              </a:r>
              <a:r>
                <a:rPr lang="fr-FR" i="0">
                  <a:latin typeface="Cambria Math" panose="02040503050406030204" pitchFamily="18" charset="0"/>
                </a:rPr>
                <a:t>𝑏</a:t>
              </a:r>
              <a:r>
                <a:rPr lang="en-GB" i="0">
                  <a:latin typeface="Cambria Math" panose="02040503050406030204" pitchFamily="18" charset="0"/>
                </a:rPr>
                <a:t> ̃</a:t>
              </a:r>
              <a:r>
                <a:rPr lang="fr-FR" dirty="0"/>
                <a:t>=</a:t>
              </a:r>
              <a:r>
                <a:rPr lang="fr-FR" dirty="0" err="1"/>
                <a:t>d</a:t>
              </a:r>
              <a:r>
                <a:rPr lang="fr-FR" baseline="-25000" dirty="0" err="1"/>
                <a:t>N</a:t>
              </a:r>
              <a:r>
                <a:rPr lang="fr-FR" dirty="0" err="1"/>
                <a:t>X</a:t>
              </a:r>
              <a:r>
                <a:rPr lang="fr-FR" baseline="-25000" dirty="0" err="1"/>
                <a:t>N</a:t>
              </a:r>
              <a:r>
                <a:rPr lang="fr-FR" dirty="0"/>
                <a:t> +Z</a:t>
              </a:r>
              <a:r>
                <a:rPr lang="fr-FR" baseline="-25000" dirty="0"/>
                <a:t>B</a:t>
              </a:r>
              <a:r>
                <a:rPr lang="fr-FR" dirty="0" smtClean="0"/>
                <a:t> </a:t>
              </a:r>
              <a:endParaRPr lang="en-GB" dirty="0"/>
            </a:p>
          </dgm:t>
        </dgm:pt>
      </mc:Fallback>
    </mc:AlternateContent>
    <dgm:pt modelId="{DDDE3E94-F087-444F-9097-7C95AC021A9D}" type="parTrans" cxnId="{0ECC78E8-663C-4631-AB4D-6B082BB08871}">
      <dgm:prSet/>
      <dgm:spPr/>
      <dgm:t>
        <a:bodyPr/>
        <a:lstStyle/>
        <a:p>
          <a:endParaRPr lang="fr-FR"/>
        </a:p>
      </dgm:t>
    </dgm:pt>
    <dgm:pt modelId="{9621F8E0-0BAD-4A0E-BC14-90BA98F912B4}" type="sibTrans" cxnId="{0ECC78E8-663C-4631-AB4D-6B082BB08871}">
      <dgm:prSet/>
      <dgm:spPr/>
      <dgm:t>
        <a:bodyPr/>
        <a:lstStyle/>
        <a:p>
          <a:endParaRPr lang="fr-FR"/>
        </a:p>
      </dgm:t>
    </dgm:pt>
    <mc:AlternateContent xmlns:mc="http://schemas.openxmlformats.org/markup-compatibility/2006" xmlns:a14="http://schemas.microsoft.com/office/drawing/2010/main">
      <mc:Choice Requires="a14">
        <dgm:pt modelId="{FD0FBC54-9DDF-4263-983F-7B10C13E212F}">
          <dgm:prSet/>
          <dgm:spPr/>
          <dgm:t>
            <a:bodyPr/>
            <a:lstStyle/>
            <a:p>
              <a:pPr algn="l" rtl="0"/>
              <a:r>
                <a:rPr lang="fr-FR" dirty="0" smtClean="0"/>
                <a:t>Mettant</a:t>
              </a:r>
              <a:r>
                <a:rPr lang="fr-FR" baseline="-25000" dirty="0"/>
                <a:t> </a:t>
              </a:r>
              <a:r>
                <a:rPr lang="fr-FR" dirty="0" err="1"/>
                <a:t>d</a:t>
              </a:r>
              <a:r>
                <a:rPr lang="fr-FR" baseline="-25000" dirty="0" err="1"/>
                <a:t>N</a:t>
              </a:r>
              <a:r>
                <a:rPr lang="fr-FR" dirty="0"/>
                <a:t> =C</a:t>
              </a:r>
              <a:r>
                <a:rPr lang="fr-FR" baseline="-25000" dirty="0"/>
                <a:t>N</a:t>
              </a:r>
              <a:r>
                <a:rPr lang="fr-FR" dirty="0"/>
                <a:t>−C</a:t>
              </a:r>
              <a:r>
                <a:rPr lang="fr-FR" baseline="-25000" dirty="0"/>
                <a:t>B</a:t>
              </a:r>
              <a:r>
                <a:rPr lang="fr-FR" dirty="0"/>
                <a:t> Ã</a:t>
              </a:r>
              <a:r>
                <a:rPr lang="fr-FR" baseline="-25000" dirty="0"/>
                <a:t>N </a:t>
              </a:r>
              <a:r>
                <a:rPr lang="fr-FR" dirty="0"/>
                <a:t>et Z</a:t>
              </a:r>
              <a:r>
                <a:rPr lang="fr-FR" baseline="-25000" dirty="0"/>
                <a:t>B</a:t>
              </a:r>
              <a:r>
                <a:rPr lang="fr-FR" dirty="0"/>
                <a:t> =C</a:t>
              </a:r>
              <a:r>
                <a:rPr lang="fr-FR" baseline="-25000" dirty="0"/>
                <a:t>B</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smtClean="0"/>
                <a:t>.</a:t>
              </a:r>
            </a:p>
            <a:p>
              <a:pPr algn="l" rtl="0"/>
              <a:r>
                <a:rPr lang="fr-FR" dirty="0" smtClean="0"/>
                <a:t>Le problème devient  donc:</a:t>
              </a:r>
              <a:endParaRPr lang="en-GB" dirty="0"/>
            </a:p>
          </dgm:t>
        </dgm:pt>
      </mc:Choice>
      <mc:Fallback xmlns="">
        <dgm:pt modelId="{FD0FBC54-9DDF-4263-983F-7B10C13E212F}">
          <dgm:prSet/>
          <dgm:spPr/>
          <dgm:t>
            <a:bodyPr/>
            <a:lstStyle/>
            <a:p>
              <a:pPr algn="l" rtl="0"/>
              <a:r>
                <a:rPr lang="fr-FR" dirty="0" smtClean="0"/>
                <a:t>Mettant</a:t>
              </a:r>
              <a:r>
                <a:rPr lang="fr-FR" baseline="-25000" dirty="0"/>
                <a:t> </a:t>
              </a:r>
              <a:r>
                <a:rPr lang="fr-FR" dirty="0" err="1"/>
                <a:t>d</a:t>
              </a:r>
              <a:r>
                <a:rPr lang="fr-FR" baseline="-25000" dirty="0" err="1"/>
                <a:t>N</a:t>
              </a:r>
              <a:r>
                <a:rPr lang="fr-FR" dirty="0"/>
                <a:t> =C</a:t>
              </a:r>
              <a:r>
                <a:rPr lang="fr-FR" baseline="-25000" dirty="0"/>
                <a:t>N</a:t>
              </a:r>
              <a:r>
                <a:rPr lang="fr-FR" dirty="0"/>
                <a:t>−C</a:t>
              </a:r>
              <a:r>
                <a:rPr lang="fr-FR" baseline="-25000" dirty="0"/>
                <a:t>B</a:t>
              </a:r>
              <a:r>
                <a:rPr lang="fr-FR" dirty="0"/>
                <a:t> Ã</a:t>
              </a:r>
              <a:r>
                <a:rPr lang="fr-FR" baseline="-25000" dirty="0"/>
                <a:t>N </a:t>
              </a:r>
              <a:r>
                <a:rPr lang="fr-FR" dirty="0"/>
                <a:t>et Z</a:t>
              </a:r>
              <a:r>
                <a:rPr lang="fr-FR" baseline="-25000" dirty="0"/>
                <a:t>B</a:t>
              </a:r>
              <a:r>
                <a:rPr lang="fr-FR" dirty="0"/>
                <a:t> =C</a:t>
              </a:r>
              <a:r>
                <a:rPr lang="fr-FR" baseline="-25000" dirty="0"/>
                <a:t>B</a:t>
              </a:r>
              <a:r>
                <a:rPr lang="fr-FR" i="0">
                  <a:latin typeface="Cambria Math" panose="02040503050406030204" pitchFamily="18" charset="0"/>
                </a:rPr>
                <a:t>𝑏</a:t>
              </a:r>
              <a:r>
                <a:rPr lang="en-GB" i="0">
                  <a:latin typeface="Cambria Math" panose="02040503050406030204" pitchFamily="18" charset="0"/>
                </a:rPr>
                <a:t> ̃</a:t>
              </a:r>
              <a:r>
                <a:rPr lang="fr-FR" dirty="0" smtClean="0"/>
                <a:t>.</a:t>
              </a:r>
            </a:p>
            <a:p>
              <a:pPr algn="l" rtl="0"/>
              <a:r>
                <a:rPr lang="fr-FR" dirty="0" smtClean="0"/>
                <a:t>Le problème devient  donc:</a:t>
              </a:r>
              <a:endParaRPr lang="en-GB" dirty="0"/>
            </a:p>
          </dgm:t>
        </dgm:pt>
      </mc:Fallback>
    </mc:AlternateContent>
    <dgm:pt modelId="{679B95A1-C8B2-420F-9C92-BEB333230799}" type="parTrans" cxnId="{66A57251-0AFF-4257-AE29-14BBF1BC97AB}">
      <dgm:prSet/>
      <dgm:spPr/>
      <dgm:t>
        <a:bodyPr/>
        <a:lstStyle/>
        <a:p>
          <a:endParaRPr lang="fr-FR"/>
        </a:p>
      </dgm:t>
    </dgm:pt>
    <dgm:pt modelId="{342D68F8-0A57-4D22-954D-7EA4BAE7B21E}" type="sibTrans" cxnId="{66A57251-0AFF-4257-AE29-14BBF1BC97AB}">
      <dgm:prSet/>
      <dgm:spPr/>
      <dgm:t>
        <a:bodyPr/>
        <a:lstStyle/>
        <a:p>
          <a:endParaRPr lang="fr-FR"/>
        </a:p>
      </dgm:t>
    </dgm:pt>
    <dgm:pt modelId="{E3218220-AD39-4670-A57C-56181F160352}" type="pres">
      <dgm:prSet presAssocID="{4911A5E6-2578-4DAB-9874-6677DAB531ED}" presName="Name0" presStyleCnt="0">
        <dgm:presLayoutVars>
          <dgm:chMax val="7"/>
          <dgm:dir/>
          <dgm:animLvl val="lvl"/>
          <dgm:resizeHandles val="exact"/>
        </dgm:presLayoutVars>
      </dgm:prSet>
      <dgm:spPr/>
      <dgm:t>
        <a:bodyPr/>
        <a:lstStyle/>
        <a:p>
          <a:endParaRPr lang="fr-FR"/>
        </a:p>
      </dgm:t>
    </dgm:pt>
    <dgm:pt modelId="{D1CA8D0A-DAB1-4D57-91B0-C0190EAAE809}" type="pres">
      <dgm:prSet presAssocID="{B0E978B9-482D-4992-857A-A27D5A90D7F3}" presName="circle1" presStyleLbl="node1" presStyleIdx="0" presStyleCnt="3"/>
      <dgm:spPr/>
    </dgm:pt>
    <dgm:pt modelId="{1917EB91-0665-4D67-B5E9-3E0E35BF7A7A}" type="pres">
      <dgm:prSet presAssocID="{B0E978B9-482D-4992-857A-A27D5A90D7F3}" presName="space" presStyleCnt="0"/>
      <dgm:spPr/>
    </dgm:pt>
    <dgm:pt modelId="{48E7E895-5ADE-4000-8168-26B4B750AD8D}" type="pres">
      <dgm:prSet presAssocID="{B0E978B9-482D-4992-857A-A27D5A90D7F3}" presName="rect1" presStyleLbl="alignAcc1" presStyleIdx="0" presStyleCnt="3"/>
      <dgm:spPr/>
      <dgm:t>
        <a:bodyPr/>
        <a:lstStyle/>
        <a:p>
          <a:endParaRPr lang="fr-FR"/>
        </a:p>
      </dgm:t>
    </dgm:pt>
    <dgm:pt modelId="{D8F2FAFD-038B-4848-AF40-4191ECBA16F7}" type="pres">
      <dgm:prSet presAssocID="{631CBB79-149E-4F0A-AF72-656A0B0B9CE3}" presName="vertSpace2" presStyleLbl="node1" presStyleIdx="0" presStyleCnt="3"/>
      <dgm:spPr/>
    </dgm:pt>
    <dgm:pt modelId="{0FEA97F8-E341-47FB-B492-A3B2D7D01D93}" type="pres">
      <dgm:prSet presAssocID="{631CBB79-149E-4F0A-AF72-656A0B0B9CE3}" presName="circle2" presStyleLbl="node1" presStyleIdx="1" presStyleCnt="3"/>
      <dgm:spPr/>
    </dgm:pt>
    <dgm:pt modelId="{813987C7-D8B2-474C-89EA-20F4CF15AFAF}" type="pres">
      <dgm:prSet presAssocID="{631CBB79-149E-4F0A-AF72-656A0B0B9CE3}" presName="rect2" presStyleLbl="alignAcc1" presStyleIdx="1" presStyleCnt="3"/>
      <dgm:spPr/>
      <dgm:t>
        <a:bodyPr/>
        <a:lstStyle/>
        <a:p>
          <a:endParaRPr lang="fr-FR"/>
        </a:p>
      </dgm:t>
    </dgm:pt>
    <dgm:pt modelId="{0B912FAE-E137-4A5F-B93F-B858DBF19E48}" type="pres">
      <dgm:prSet presAssocID="{FD0FBC54-9DDF-4263-983F-7B10C13E212F}" presName="vertSpace3" presStyleLbl="node1" presStyleIdx="1" presStyleCnt="3"/>
      <dgm:spPr/>
    </dgm:pt>
    <dgm:pt modelId="{EECE35FF-DB2A-4A12-997F-562CF9BE4137}" type="pres">
      <dgm:prSet presAssocID="{FD0FBC54-9DDF-4263-983F-7B10C13E212F}" presName="circle3" presStyleLbl="node1" presStyleIdx="2" presStyleCnt="3"/>
      <dgm:spPr/>
    </dgm:pt>
    <dgm:pt modelId="{92E9352C-503C-49BD-9E35-30856356CFDC}" type="pres">
      <dgm:prSet presAssocID="{FD0FBC54-9DDF-4263-983F-7B10C13E212F}" presName="rect3" presStyleLbl="alignAcc1" presStyleIdx="2" presStyleCnt="3"/>
      <dgm:spPr/>
      <dgm:t>
        <a:bodyPr/>
        <a:lstStyle/>
        <a:p>
          <a:endParaRPr lang="fr-FR"/>
        </a:p>
      </dgm:t>
    </dgm:pt>
    <dgm:pt modelId="{201FFF7D-B254-4BA0-9880-A1288E16E63B}" type="pres">
      <dgm:prSet presAssocID="{B0E978B9-482D-4992-857A-A27D5A90D7F3}" presName="rect1ParTxNoCh" presStyleLbl="alignAcc1" presStyleIdx="2" presStyleCnt="3">
        <dgm:presLayoutVars>
          <dgm:chMax val="1"/>
          <dgm:bulletEnabled val="1"/>
        </dgm:presLayoutVars>
      </dgm:prSet>
      <dgm:spPr/>
      <dgm:t>
        <a:bodyPr/>
        <a:lstStyle/>
        <a:p>
          <a:endParaRPr lang="fr-FR"/>
        </a:p>
      </dgm:t>
    </dgm:pt>
    <dgm:pt modelId="{D90E42FB-9FD0-4507-995C-919C22421DE5}" type="pres">
      <dgm:prSet presAssocID="{631CBB79-149E-4F0A-AF72-656A0B0B9CE3}" presName="rect2ParTxNoCh" presStyleLbl="alignAcc1" presStyleIdx="2" presStyleCnt="3">
        <dgm:presLayoutVars>
          <dgm:chMax val="1"/>
          <dgm:bulletEnabled val="1"/>
        </dgm:presLayoutVars>
      </dgm:prSet>
      <dgm:spPr/>
      <dgm:t>
        <a:bodyPr/>
        <a:lstStyle/>
        <a:p>
          <a:endParaRPr lang="fr-FR"/>
        </a:p>
      </dgm:t>
    </dgm:pt>
    <dgm:pt modelId="{A30D239B-940F-4A97-AF4B-C3DB63135B1C}" type="pres">
      <dgm:prSet presAssocID="{FD0FBC54-9DDF-4263-983F-7B10C13E212F}" presName="rect3ParTxNoCh" presStyleLbl="alignAcc1" presStyleIdx="2" presStyleCnt="3">
        <dgm:presLayoutVars>
          <dgm:chMax val="1"/>
          <dgm:bulletEnabled val="1"/>
        </dgm:presLayoutVars>
      </dgm:prSet>
      <dgm:spPr/>
      <dgm:t>
        <a:bodyPr/>
        <a:lstStyle/>
        <a:p>
          <a:endParaRPr lang="fr-FR"/>
        </a:p>
      </dgm:t>
    </dgm:pt>
  </dgm:ptLst>
  <dgm:cxnLst>
    <dgm:cxn modelId="{78B94237-4842-4688-B9C9-BEB9CF0BE447}" type="presOf" srcId="{631CBB79-149E-4F0A-AF72-656A0B0B9CE3}" destId="{813987C7-D8B2-474C-89EA-20F4CF15AFAF}" srcOrd="0" destOrd="0" presId="urn:microsoft.com/office/officeart/2005/8/layout/target3"/>
    <dgm:cxn modelId="{0ECC78E8-663C-4631-AB4D-6B082BB08871}" srcId="{4911A5E6-2578-4DAB-9874-6677DAB531ED}" destId="{631CBB79-149E-4F0A-AF72-656A0B0B9CE3}" srcOrd="1" destOrd="0" parTransId="{DDDE3E94-F087-444F-9097-7C95AC021A9D}" sibTransId="{9621F8E0-0BAD-4A0E-BC14-90BA98F912B4}"/>
    <dgm:cxn modelId="{05584BC3-6498-41ED-825A-2F82D37EF106}" type="presOf" srcId="{B0E978B9-482D-4992-857A-A27D5A90D7F3}" destId="{201FFF7D-B254-4BA0-9880-A1288E16E63B}" srcOrd="1" destOrd="0" presId="urn:microsoft.com/office/officeart/2005/8/layout/target3"/>
    <dgm:cxn modelId="{3608FDF1-0B2A-4B8A-BBFC-00F10F56B442}" type="presOf" srcId="{B0E978B9-482D-4992-857A-A27D5A90D7F3}" destId="{48E7E895-5ADE-4000-8168-26B4B750AD8D}" srcOrd="0" destOrd="0" presId="urn:microsoft.com/office/officeart/2005/8/layout/target3"/>
    <dgm:cxn modelId="{0BBEF032-5B6D-4A26-A021-6CA1FC2748C4}" srcId="{4911A5E6-2578-4DAB-9874-6677DAB531ED}" destId="{B0E978B9-482D-4992-857A-A27D5A90D7F3}" srcOrd="0" destOrd="0" parTransId="{2295E5EB-F393-44BB-8097-29DE93E0A953}" sibTransId="{6CAA3D90-C256-4C4F-A7A7-46B73E79D9B8}"/>
    <dgm:cxn modelId="{B19D078F-368D-4B76-98EA-20FDA51C43B8}" type="presOf" srcId="{FD0FBC54-9DDF-4263-983F-7B10C13E212F}" destId="{A30D239B-940F-4A97-AF4B-C3DB63135B1C}" srcOrd="1" destOrd="0" presId="urn:microsoft.com/office/officeart/2005/8/layout/target3"/>
    <dgm:cxn modelId="{8FD93A28-6BA7-4537-9C33-671FC0C587F1}" type="presOf" srcId="{FD0FBC54-9DDF-4263-983F-7B10C13E212F}" destId="{92E9352C-503C-49BD-9E35-30856356CFDC}" srcOrd="0" destOrd="0" presId="urn:microsoft.com/office/officeart/2005/8/layout/target3"/>
    <dgm:cxn modelId="{F1F30D76-B4CE-4140-A365-A2D3EFF83CAF}" type="presOf" srcId="{631CBB79-149E-4F0A-AF72-656A0B0B9CE3}" destId="{D90E42FB-9FD0-4507-995C-919C22421DE5}" srcOrd="1" destOrd="0" presId="urn:microsoft.com/office/officeart/2005/8/layout/target3"/>
    <dgm:cxn modelId="{E583242D-6935-4376-B76B-F07A8F165CE0}" type="presOf" srcId="{4911A5E6-2578-4DAB-9874-6677DAB531ED}" destId="{E3218220-AD39-4670-A57C-56181F160352}" srcOrd="0" destOrd="0" presId="urn:microsoft.com/office/officeart/2005/8/layout/target3"/>
    <dgm:cxn modelId="{66A57251-0AFF-4257-AE29-14BBF1BC97AB}" srcId="{4911A5E6-2578-4DAB-9874-6677DAB531ED}" destId="{FD0FBC54-9DDF-4263-983F-7B10C13E212F}" srcOrd="2" destOrd="0" parTransId="{679B95A1-C8B2-420F-9C92-BEB333230799}" sibTransId="{342D68F8-0A57-4D22-954D-7EA4BAE7B21E}"/>
    <dgm:cxn modelId="{F74488B3-9B5D-4D06-B1AE-57004209EED2}" type="presParOf" srcId="{E3218220-AD39-4670-A57C-56181F160352}" destId="{D1CA8D0A-DAB1-4D57-91B0-C0190EAAE809}" srcOrd="0" destOrd="0" presId="urn:microsoft.com/office/officeart/2005/8/layout/target3"/>
    <dgm:cxn modelId="{5AAB0259-CBBD-4E1B-B2C7-B64CBA16683C}" type="presParOf" srcId="{E3218220-AD39-4670-A57C-56181F160352}" destId="{1917EB91-0665-4D67-B5E9-3E0E35BF7A7A}" srcOrd="1" destOrd="0" presId="urn:microsoft.com/office/officeart/2005/8/layout/target3"/>
    <dgm:cxn modelId="{FD369A4C-525F-4897-A1FC-7D04317ADA76}" type="presParOf" srcId="{E3218220-AD39-4670-A57C-56181F160352}" destId="{48E7E895-5ADE-4000-8168-26B4B750AD8D}" srcOrd="2" destOrd="0" presId="urn:microsoft.com/office/officeart/2005/8/layout/target3"/>
    <dgm:cxn modelId="{347B39E6-CB8C-4199-8C57-3EAD089293C0}" type="presParOf" srcId="{E3218220-AD39-4670-A57C-56181F160352}" destId="{D8F2FAFD-038B-4848-AF40-4191ECBA16F7}" srcOrd="3" destOrd="0" presId="urn:microsoft.com/office/officeart/2005/8/layout/target3"/>
    <dgm:cxn modelId="{19124F6D-2ACC-40FC-8CDB-E3D0C9D0140F}" type="presParOf" srcId="{E3218220-AD39-4670-A57C-56181F160352}" destId="{0FEA97F8-E341-47FB-B492-A3B2D7D01D93}" srcOrd="4" destOrd="0" presId="urn:microsoft.com/office/officeart/2005/8/layout/target3"/>
    <dgm:cxn modelId="{1866C23D-01FA-43A0-A3E0-1648B9A3EFC6}" type="presParOf" srcId="{E3218220-AD39-4670-A57C-56181F160352}" destId="{813987C7-D8B2-474C-89EA-20F4CF15AFAF}" srcOrd="5" destOrd="0" presId="urn:microsoft.com/office/officeart/2005/8/layout/target3"/>
    <dgm:cxn modelId="{B69DFCB8-6151-406E-8F16-C3EA7C9C8C7C}" type="presParOf" srcId="{E3218220-AD39-4670-A57C-56181F160352}" destId="{0B912FAE-E137-4A5F-B93F-B858DBF19E48}" srcOrd="6" destOrd="0" presId="urn:microsoft.com/office/officeart/2005/8/layout/target3"/>
    <dgm:cxn modelId="{E23EF35C-17BE-4C44-8F80-52C8EBA21038}" type="presParOf" srcId="{E3218220-AD39-4670-A57C-56181F160352}" destId="{EECE35FF-DB2A-4A12-997F-562CF9BE4137}" srcOrd="7" destOrd="0" presId="urn:microsoft.com/office/officeart/2005/8/layout/target3"/>
    <dgm:cxn modelId="{C5A8B28D-D7B6-4ED8-A022-55E356D0BC28}" type="presParOf" srcId="{E3218220-AD39-4670-A57C-56181F160352}" destId="{92E9352C-503C-49BD-9E35-30856356CFDC}" srcOrd="8" destOrd="0" presId="urn:microsoft.com/office/officeart/2005/8/layout/target3"/>
    <dgm:cxn modelId="{99DEFDCB-05CA-4CE5-9109-DB6762057487}" type="presParOf" srcId="{E3218220-AD39-4670-A57C-56181F160352}" destId="{201FFF7D-B254-4BA0-9880-A1288E16E63B}" srcOrd="9" destOrd="0" presId="urn:microsoft.com/office/officeart/2005/8/layout/target3"/>
    <dgm:cxn modelId="{2FB99941-6FBE-468A-89A0-56D64E0082FF}" type="presParOf" srcId="{E3218220-AD39-4670-A57C-56181F160352}" destId="{D90E42FB-9FD0-4507-995C-919C22421DE5}" srcOrd="10" destOrd="0" presId="urn:microsoft.com/office/officeart/2005/8/layout/target3"/>
    <dgm:cxn modelId="{04210C93-D75F-4383-85AA-2E4529B3A377}" type="presParOf" srcId="{E3218220-AD39-4670-A57C-56181F160352}" destId="{A30D239B-940F-4A97-AF4B-C3DB63135B1C}"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AEB1E105-1539-4641-8D98-30A73D7946F5}"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6698357A-6067-454C-993F-7ECCF26C9BC1}">
          <dgm:prSet/>
          <dgm:spPr/>
          <dgm:t>
            <a:bodyPr/>
            <a:lstStyle/>
            <a:p>
              <a:pPr algn="l" rtl="0"/>
              <a:r>
                <a:rPr lang="fr-FR" dirty="0" smtClean="0"/>
                <a:t>X</a:t>
              </a:r>
              <a:r>
                <a:rPr lang="fr-FR" baseline="-25000" dirty="0"/>
                <a:t>B </a:t>
              </a:r>
              <a:r>
                <a:rPr lang="fr-FR" dirty="0"/>
                <a:t>+ Ã</a:t>
              </a:r>
              <a:r>
                <a:rPr lang="fr-FR" baseline="-25000" dirty="0"/>
                <a:t>N </a:t>
              </a:r>
              <a:r>
                <a:rPr lang="fr-FR" dirty="0"/>
                <a:t>X</a:t>
              </a:r>
              <a:r>
                <a:rPr lang="fr-FR" baseline="-25000" dirty="0"/>
                <a:t>N</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endParaRPr lang="en-GB" dirty="0" smtClean="0"/>
            </a:p>
            <a:p>
              <a:pPr algn="l" rtl="0"/>
              <a:r>
                <a:rPr lang="fr-FR" dirty="0" smtClean="0"/>
                <a:t>D</a:t>
              </a:r>
              <a:r>
                <a:rPr lang="fr-FR" baseline="-25000" dirty="0" smtClean="0"/>
                <a:t>N</a:t>
              </a:r>
              <a:r>
                <a:rPr lang="fr-FR" dirty="0" smtClean="0"/>
                <a:t>X</a:t>
              </a:r>
              <a:r>
                <a:rPr lang="fr-FR" baseline="-25000" dirty="0" smtClean="0"/>
                <a:t>N</a:t>
              </a:r>
              <a:r>
                <a:rPr lang="fr-FR" dirty="0" smtClean="0"/>
                <a:t> =Z−Z</a:t>
              </a:r>
              <a:r>
                <a:rPr lang="fr-FR" baseline="-25000" dirty="0" smtClean="0"/>
                <a:t>B</a:t>
              </a:r>
              <a:endParaRPr lang="en-GB" dirty="0"/>
            </a:p>
          </dgm:t>
        </dgm:pt>
      </mc:Choice>
      <mc:Fallback xmlns="">
        <dgm:pt modelId="{6698357A-6067-454C-993F-7ECCF26C9BC1}">
          <dgm:prSet/>
          <dgm:spPr/>
          <dgm:t>
            <a:bodyPr/>
            <a:lstStyle/>
            <a:p>
              <a:pPr algn="l" rtl="0"/>
              <a:r>
                <a:rPr lang="fr-FR" dirty="0" smtClean="0"/>
                <a:t>X</a:t>
              </a:r>
              <a:r>
                <a:rPr lang="fr-FR" baseline="-25000" dirty="0"/>
                <a:t>B </a:t>
              </a:r>
              <a:r>
                <a:rPr lang="fr-FR" dirty="0"/>
                <a:t>+ Ã</a:t>
              </a:r>
              <a:r>
                <a:rPr lang="fr-FR" baseline="-25000" dirty="0"/>
                <a:t>N </a:t>
              </a:r>
              <a:r>
                <a:rPr lang="fr-FR" dirty="0"/>
                <a:t>X</a:t>
              </a:r>
              <a:r>
                <a:rPr lang="fr-FR" baseline="-25000" dirty="0"/>
                <a:t>N</a:t>
              </a:r>
              <a:r>
                <a:rPr lang="fr-FR" dirty="0"/>
                <a:t> =</a:t>
              </a:r>
              <a:r>
                <a:rPr lang="fr-FR" i="0">
                  <a:latin typeface="Cambria Math" panose="02040503050406030204" pitchFamily="18" charset="0"/>
                </a:rPr>
                <a:t>𝑏</a:t>
              </a:r>
              <a:r>
                <a:rPr lang="en-GB" i="0">
                  <a:latin typeface="Cambria Math" panose="02040503050406030204" pitchFamily="18" charset="0"/>
                </a:rPr>
                <a:t> ̃</a:t>
              </a:r>
              <a:endParaRPr lang="en-GB" dirty="0" smtClean="0"/>
            </a:p>
            <a:p>
              <a:pPr algn="l" rtl="0"/>
              <a:r>
                <a:rPr lang="fr-FR" dirty="0" smtClean="0"/>
                <a:t>D</a:t>
              </a:r>
              <a:r>
                <a:rPr lang="fr-FR" baseline="-25000" dirty="0" smtClean="0"/>
                <a:t>N</a:t>
              </a:r>
              <a:r>
                <a:rPr lang="fr-FR" dirty="0" smtClean="0"/>
                <a:t>X</a:t>
              </a:r>
              <a:r>
                <a:rPr lang="fr-FR" baseline="-25000" dirty="0" smtClean="0"/>
                <a:t>N</a:t>
              </a:r>
              <a:r>
                <a:rPr lang="fr-FR" dirty="0" smtClean="0"/>
                <a:t> =Z−Z</a:t>
              </a:r>
              <a:r>
                <a:rPr lang="fr-FR" baseline="-25000" dirty="0" smtClean="0"/>
                <a:t>B</a:t>
              </a:r>
              <a:endParaRPr lang="en-GB" dirty="0"/>
            </a:p>
          </dgm:t>
        </dgm:pt>
      </mc:Fallback>
    </mc:AlternateContent>
    <dgm:pt modelId="{43B84A92-D79D-4B14-998C-473ABC467A7F}" type="parTrans" cxnId="{A48FE39E-514B-448F-8D4E-2D252C05602F}">
      <dgm:prSet/>
      <dgm:spPr/>
      <dgm:t>
        <a:bodyPr/>
        <a:lstStyle/>
        <a:p>
          <a:endParaRPr lang="fr-FR"/>
        </a:p>
      </dgm:t>
    </dgm:pt>
    <dgm:pt modelId="{A76AA65D-7ADA-4EF6-A154-929AB3C29904}" type="sibTrans" cxnId="{A48FE39E-514B-448F-8D4E-2D252C05602F}">
      <dgm:prSet/>
      <dgm:spPr/>
      <dgm:t>
        <a:bodyPr/>
        <a:lstStyle/>
        <a:p>
          <a:endParaRPr lang="fr-FR"/>
        </a:p>
      </dgm:t>
    </dgm:pt>
    <mc:AlternateContent xmlns:mc="http://schemas.openxmlformats.org/markup-compatibility/2006" xmlns:a14="http://schemas.microsoft.com/office/drawing/2010/main">
      <mc:Choice Requires="a14">
        <dgm:pt modelId="{BED7D159-745F-4367-BBBD-941DD1C961CA}">
          <dgm:prSet/>
          <dgm:spPr/>
          <dgm:t>
            <a:bodyPr/>
            <a:lstStyle/>
            <a:p>
              <a:pPr algn="l" rtl="0"/>
              <a:r>
                <a:rPr lang="fr-FR" dirty="0" smtClean="0"/>
                <a:t>A noter que la solution de base est donnée par X</a:t>
              </a:r>
              <a:r>
                <a:rPr lang="fr-FR" baseline="-25000" dirty="0"/>
                <a:t>N</a:t>
              </a:r>
              <a:r>
                <a:rPr lang="fr-FR" dirty="0"/>
                <a:t> =0, X</a:t>
              </a:r>
              <a:r>
                <a:rPr lang="fr-FR" baseline="-25000" dirty="0"/>
                <a:t>B</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 et la valeur de l’objectif Z associée à cette solution est Z</a:t>
              </a:r>
              <a:r>
                <a:rPr lang="fr-FR" baseline="-25000" dirty="0"/>
                <a:t>B</a:t>
              </a:r>
              <a:r>
                <a:rPr lang="fr-FR" dirty="0"/>
                <a:t>.</a:t>
              </a:r>
              <a:endParaRPr lang="en-GB" dirty="0"/>
            </a:p>
          </dgm:t>
        </dgm:pt>
      </mc:Choice>
      <mc:Fallback xmlns="">
        <dgm:pt modelId="{BED7D159-745F-4367-BBBD-941DD1C961CA}">
          <dgm:prSet/>
          <dgm:spPr/>
          <dgm:t>
            <a:bodyPr/>
            <a:lstStyle/>
            <a:p>
              <a:pPr algn="l" rtl="0"/>
              <a:r>
                <a:rPr lang="fr-FR" dirty="0" smtClean="0"/>
                <a:t>A noter que la solution de base est donnée par X</a:t>
              </a:r>
              <a:r>
                <a:rPr lang="fr-FR" baseline="-25000" dirty="0"/>
                <a:t>N</a:t>
              </a:r>
              <a:r>
                <a:rPr lang="fr-FR" dirty="0"/>
                <a:t> =0, X</a:t>
              </a:r>
              <a:r>
                <a:rPr lang="fr-FR" baseline="-25000" dirty="0"/>
                <a:t>B</a:t>
              </a:r>
              <a:r>
                <a:rPr lang="fr-FR" dirty="0"/>
                <a:t> =</a:t>
              </a:r>
              <a:r>
                <a:rPr lang="fr-FR" i="0">
                  <a:latin typeface="Cambria Math" panose="02040503050406030204" pitchFamily="18" charset="0"/>
                </a:rPr>
                <a:t>𝑏</a:t>
              </a:r>
              <a:r>
                <a:rPr lang="en-GB" i="0">
                  <a:latin typeface="Cambria Math" panose="02040503050406030204" pitchFamily="18" charset="0"/>
                </a:rPr>
                <a:t> ̃</a:t>
              </a:r>
              <a:r>
                <a:rPr lang="fr-FR" dirty="0"/>
                <a:t> et la valeur de l’objectif Z associée à cette solution est Z</a:t>
              </a:r>
              <a:r>
                <a:rPr lang="fr-FR" baseline="-25000" dirty="0"/>
                <a:t>B</a:t>
              </a:r>
              <a:r>
                <a:rPr lang="fr-FR" dirty="0"/>
                <a:t>.</a:t>
              </a:r>
              <a:endParaRPr lang="en-GB" dirty="0"/>
            </a:p>
          </dgm:t>
        </dgm:pt>
      </mc:Fallback>
    </mc:AlternateContent>
    <dgm:pt modelId="{2E5C9D0F-1014-42A2-99DE-430BA1E623D2}" type="parTrans" cxnId="{EE6E49F9-8299-407A-A5EE-2D46018B694B}">
      <dgm:prSet/>
      <dgm:spPr/>
      <dgm:t>
        <a:bodyPr/>
        <a:lstStyle/>
        <a:p>
          <a:endParaRPr lang="fr-FR"/>
        </a:p>
      </dgm:t>
    </dgm:pt>
    <dgm:pt modelId="{D8E41F41-7ACC-4535-BF83-F52B0445E011}" type="sibTrans" cxnId="{EE6E49F9-8299-407A-A5EE-2D46018B694B}">
      <dgm:prSet/>
      <dgm:spPr/>
      <dgm:t>
        <a:bodyPr/>
        <a:lstStyle/>
        <a:p>
          <a:endParaRPr lang="fr-FR"/>
        </a:p>
      </dgm:t>
    </dgm:pt>
    <dgm:pt modelId="{69B0016F-6037-4CCC-8A91-BAE1789D2202}" type="pres">
      <dgm:prSet presAssocID="{AEB1E105-1539-4641-8D98-30A73D7946F5}" presName="Name0" presStyleCnt="0">
        <dgm:presLayoutVars>
          <dgm:chMax val="7"/>
          <dgm:dir/>
          <dgm:animLvl val="lvl"/>
          <dgm:resizeHandles val="exact"/>
        </dgm:presLayoutVars>
      </dgm:prSet>
      <dgm:spPr/>
      <dgm:t>
        <a:bodyPr/>
        <a:lstStyle/>
        <a:p>
          <a:endParaRPr lang="fr-FR"/>
        </a:p>
      </dgm:t>
    </dgm:pt>
    <dgm:pt modelId="{B81F5E82-2FB9-42B1-A4A0-1790F402087B}" type="pres">
      <dgm:prSet presAssocID="{6698357A-6067-454C-993F-7ECCF26C9BC1}" presName="circle1" presStyleLbl="node1" presStyleIdx="0" presStyleCnt="2"/>
      <dgm:spPr/>
      <dgm:t>
        <a:bodyPr/>
        <a:lstStyle/>
        <a:p>
          <a:endParaRPr lang="fr-FR"/>
        </a:p>
      </dgm:t>
    </dgm:pt>
    <dgm:pt modelId="{681AC1C6-3407-4E36-82C9-276E143DC75E}" type="pres">
      <dgm:prSet presAssocID="{6698357A-6067-454C-993F-7ECCF26C9BC1}" presName="space" presStyleCnt="0"/>
      <dgm:spPr/>
      <dgm:t>
        <a:bodyPr/>
        <a:lstStyle/>
        <a:p>
          <a:endParaRPr lang="fr-FR"/>
        </a:p>
      </dgm:t>
    </dgm:pt>
    <dgm:pt modelId="{E3FA3A30-9C1D-4FAD-B511-4111BF46C367}" type="pres">
      <dgm:prSet presAssocID="{6698357A-6067-454C-993F-7ECCF26C9BC1}" presName="rect1" presStyleLbl="alignAcc1" presStyleIdx="0" presStyleCnt="2"/>
      <dgm:spPr/>
      <dgm:t>
        <a:bodyPr/>
        <a:lstStyle/>
        <a:p>
          <a:endParaRPr lang="fr-FR"/>
        </a:p>
      </dgm:t>
    </dgm:pt>
    <dgm:pt modelId="{0BACB0D8-D4A3-4A61-A6E9-101F2FB63B09}" type="pres">
      <dgm:prSet presAssocID="{BED7D159-745F-4367-BBBD-941DD1C961CA}" presName="vertSpace2" presStyleLbl="node1" presStyleIdx="0" presStyleCnt="2"/>
      <dgm:spPr/>
      <dgm:t>
        <a:bodyPr/>
        <a:lstStyle/>
        <a:p>
          <a:endParaRPr lang="fr-FR"/>
        </a:p>
      </dgm:t>
    </dgm:pt>
    <dgm:pt modelId="{5A47638D-D09E-4A06-B41A-13099281F95E}" type="pres">
      <dgm:prSet presAssocID="{BED7D159-745F-4367-BBBD-941DD1C961CA}" presName="circle2" presStyleLbl="node1" presStyleIdx="1" presStyleCnt="2"/>
      <dgm:spPr/>
      <dgm:t>
        <a:bodyPr/>
        <a:lstStyle/>
        <a:p>
          <a:endParaRPr lang="fr-FR"/>
        </a:p>
      </dgm:t>
    </dgm:pt>
    <dgm:pt modelId="{20B979F1-6BE2-4B1F-9967-85FAF64AE251}" type="pres">
      <dgm:prSet presAssocID="{BED7D159-745F-4367-BBBD-941DD1C961CA}" presName="rect2" presStyleLbl="alignAcc1" presStyleIdx="1" presStyleCnt="2"/>
      <dgm:spPr/>
      <dgm:t>
        <a:bodyPr/>
        <a:lstStyle/>
        <a:p>
          <a:endParaRPr lang="fr-FR"/>
        </a:p>
      </dgm:t>
    </dgm:pt>
    <dgm:pt modelId="{B2C69CD5-E1B5-4D30-B28F-00303690D47F}" type="pres">
      <dgm:prSet presAssocID="{6698357A-6067-454C-993F-7ECCF26C9BC1}" presName="rect1ParTxNoCh" presStyleLbl="alignAcc1" presStyleIdx="1" presStyleCnt="2">
        <dgm:presLayoutVars>
          <dgm:chMax val="1"/>
          <dgm:bulletEnabled val="1"/>
        </dgm:presLayoutVars>
      </dgm:prSet>
      <dgm:spPr/>
      <dgm:t>
        <a:bodyPr/>
        <a:lstStyle/>
        <a:p>
          <a:endParaRPr lang="fr-FR"/>
        </a:p>
      </dgm:t>
    </dgm:pt>
    <dgm:pt modelId="{A5CBAB8E-044F-4F3B-B9FB-9F93386A01B7}" type="pres">
      <dgm:prSet presAssocID="{BED7D159-745F-4367-BBBD-941DD1C961CA}" presName="rect2ParTxNoCh" presStyleLbl="alignAcc1" presStyleIdx="1" presStyleCnt="2">
        <dgm:presLayoutVars>
          <dgm:chMax val="1"/>
          <dgm:bulletEnabled val="1"/>
        </dgm:presLayoutVars>
      </dgm:prSet>
      <dgm:spPr/>
      <dgm:t>
        <a:bodyPr/>
        <a:lstStyle/>
        <a:p>
          <a:endParaRPr lang="fr-FR"/>
        </a:p>
      </dgm:t>
    </dgm:pt>
  </dgm:ptLst>
  <dgm:cxnLst>
    <dgm:cxn modelId="{5EDA15E1-DBB3-440B-AFDB-BADE5EE06E41}" type="presOf" srcId="{6698357A-6067-454C-993F-7ECCF26C9BC1}" destId="{B2C69CD5-E1B5-4D30-B28F-00303690D47F}" srcOrd="1" destOrd="0" presId="urn:microsoft.com/office/officeart/2005/8/layout/target3"/>
    <dgm:cxn modelId="{E56F18A0-8FA5-444F-BB41-8E126F2E2FA1}" type="presOf" srcId="{BED7D159-745F-4367-BBBD-941DD1C961CA}" destId="{A5CBAB8E-044F-4F3B-B9FB-9F93386A01B7}" srcOrd="1" destOrd="0" presId="urn:microsoft.com/office/officeart/2005/8/layout/target3"/>
    <dgm:cxn modelId="{2B0CD22B-8839-4E5F-8C0C-0460F181FFBE}" type="presOf" srcId="{6698357A-6067-454C-993F-7ECCF26C9BC1}" destId="{E3FA3A30-9C1D-4FAD-B511-4111BF46C367}" srcOrd="0" destOrd="0" presId="urn:microsoft.com/office/officeart/2005/8/layout/target3"/>
    <dgm:cxn modelId="{EE6E49F9-8299-407A-A5EE-2D46018B694B}" srcId="{AEB1E105-1539-4641-8D98-30A73D7946F5}" destId="{BED7D159-745F-4367-BBBD-941DD1C961CA}" srcOrd="1" destOrd="0" parTransId="{2E5C9D0F-1014-42A2-99DE-430BA1E623D2}" sibTransId="{D8E41F41-7ACC-4535-BF83-F52B0445E011}"/>
    <dgm:cxn modelId="{2A179A8A-9029-44A4-9D1B-023CA4BE6B7F}" type="presOf" srcId="{AEB1E105-1539-4641-8D98-30A73D7946F5}" destId="{69B0016F-6037-4CCC-8A91-BAE1789D2202}" srcOrd="0" destOrd="0" presId="urn:microsoft.com/office/officeart/2005/8/layout/target3"/>
    <dgm:cxn modelId="{CB4A67B3-CB0D-4B0A-A238-E879119FC694}" type="presOf" srcId="{BED7D159-745F-4367-BBBD-941DD1C961CA}" destId="{20B979F1-6BE2-4B1F-9967-85FAF64AE251}" srcOrd="0" destOrd="0" presId="urn:microsoft.com/office/officeart/2005/8/layout/target3"/>
    <dgm:cxn modelId="{A48FE39E-514B-448F-8D4E-2D252C05602F}" srcId="{AEB1E105-1539-4641-8D98-30A73D7946F5}" destId="{6698357A-6067-454C-993F-7ECCF26C9BC1}" srcOrd="0" destOrd="0" parTransId="{43B84A92-D79D-4B14-998C-473ABC467A7F}" sibTransId="{A76AA65D-7ADA-4EF6-A154-929AB3C29904}"/>
    <dgm:cxn modelId="{6C3D1B14-B1A9-4B7F-90EF-91B72514FA33}" type="presParOf" srcId="{69B0016F-6037-4CCC-8A91-BAE1789D2202}" destId="{B81F5E82-2FB9-42B1-A4A0-1790F402087B}" srcOrd="0" destOrd="0" presId="urn:microsoft.com/office/officeart/2005/8/layout/target3"/>
    <dgm:cxn modelId="{D59C9D81-8727-47AE-942D-529AE44F9474}" type="presParOf" srcId="{69B0016F-6037-4CCC-8A91-BAE1789D2202}" destId="{681AC1C6-3407-4E36-82C9-276E143DC75E}" srcOrd="1" destOrd="0" presId="urn:microsoft.com/office/officeart/2005/8/layout/target3"/>
    <dgm:cxn modelId="{54309DA9-0BE6-4019-9C56-E49E6F217C44}" type="presParOf" srcId="{69B0016F-6037-4CCC-8A91-BAE1789D2202}" destId="{E3FA3A30-9C1D-4FAD-B511-4111BF46C367}" srcOrd="2" destOrd="0" presId="urn:microsoft.com/office/officeart/2005/8/layout/target3"/>
    <dgm:cxn modelId="{DAF5F4B0-6372-4185-89E8-B224A05D857E}" type="presParOf" srcId="{69B0016F-6037-4CCC-8A91-BAE1789D2202}" destId="{0BACB0D8-D4A3-4A61-A6E9-101F2FB63B09}" srcOrd="3" destOrd="0" presId="urn:microsoft.com/office/officeart/2005/8/layout/target3"/>
    <dgm:cxn modelId="{75AD92B8-BA7E-428C-BCCC-D9054319608B}" type="presParOf" srcId="{69B0016F-6037-4CCC-8A91-BAE1789D2202}" destId="{5A47638D-D09E-4A06-B41A-13099281F95E}" srcOrd="4" destOrd="0" presId="urn:microsoft.com/office/officeart/2005/8/layout/target3"/>
    <dgm:cxn modelId="{B00B26D8-68C6-41B8-8CED-DC564206341E}" type="presParOf" srcId="{69B0016F-6037-4CCC-8A91-BAE1789D2202}" destId="{20B979F1-6BE2-4B1F-9967-85FAF64AE251}" srcOrd="5" destOrd="0" presId="urn:microsoft.com/office/officeart/2005/8/layout/target3"/>
    <dgm:cxn modelId="{C5A6CDDE-6483-4050-8F13-6167C0B434CF}" type="presParOf" srcId="{69B0016F-6037-4CCC-8A91-BAE1789D2202}" destId="{B2C69CD5-E1B5-4D30-B28F-00303690D47F}" srcOrd="6" destOrd="0" presId="urn:microsoft.com/office/officeart/2005/8/layout/target3"/>
    <dgm:cxn modelId="{833AC9A2-4093-4211-B369-29444E102E5B}" type="presParOf" srcId="{69B0016F-6037-4CCC-8A91-BAE1789D2202}" destId="{A5CBAB8E-044F-4F3B-B9FB-9F93386A01B7}"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E1A259-5E80-4511-9778-97E435B9466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F20B4665-5277-4DAB-A800-32065B767EC0}">
      <dgm:prSet phldrT="[Texte]"/>
      <dgm:spPr/>
      <dgm:t>
        <a:bodyPr/>
        <a:lstStyle/>
        <a:p>
          <a:r>
            <a:rPr lang="fr-FR" dirty="0" smtClean="0"/>
            <a:t>1</a:t>
          </a:r>
          <a:endParaRPr lang="fr-FR" dirty="0"/>
        </a:p>
      </dgm:t>
    </dgm:pt>
    <dgm:pt modelId="{EEFDC459-9C13-477A-8D0C-7A6FFA60A307}" type="parTrans" cxnId="{3705298A-270F-42F7-AE43-B12B4D07F402}">
      <dgm:prSet/>
      <dgm:spPr/>
      <dgm:t>
        <a:bodyPr/>
        <a:lstStyle/>
        <a:p>
          <a:endParaRPr lang="fr-FR"/>
        </a:p>
      </dgm:t>
    </dgm:pt>
    <dgm:pt modelId="{E0104AE1-14E4-428B-81F8-67396FF849B7}" type="sibTrans" cxnId="{3705298A-270F-42F7-AE43-B12B4D07F402}">
      <dgm:prSet/>
      <dgm:spPr/>
      <dgm:t>
        <a:bodyPr/>
        <a:lstStyle/>
        <a:p>
          <a:endParaRPr lang="fr-FR"/>
        </a:p>
      </dgm:t>
    </dgm:pt>
    <dgm:pt modelId="{65D2161F-0229-42F1-9B1A-BFDC3BA1A340}">
      <dgm:prSet phldrT="[Texte]"/>
      <dgm:spPr/>
      <dgm:t>
        <a:bodyPr/>
        <a:lstStyle/>
        <a:p>
          <a:pPr algn="l"/>
          <a:endParaRPr lang="fr-FR" dirty="0"/>
        </a:p>
      </dgm:t>
    </dgm:pt>
    <dgm:pt modelId="{FB143512-B1DF-4915-BBD2-B5E54F32B7FC}" type="parTrans" cxnId="{73014E71-F7A3-44D1-AFE7-2F1CCFF641A1}">
      <dgm:prSet/>
      <dgm:spPr/>
      <dgm:t>
        <a:bodyPr/>
        <a:lstStyle/>
        <a:p>
          <a:endParaRPr lang="fr-FR"/>
        </a:p>
      </dgm:t>
    </dgm:pt>
    <dgm:pt modelId="{F5481910-476A-45AF-ABB3-DBFC115F657E}" type="sibTrans" cxnId="{73014E71-F7A3-44D1-AFE7-2F1CCFF641A1}">
      <dgm:prSet/>
      <dgm:spPr/>
      <dgm:t>
        <a:bodyPr/>
        <a:lstStyle/>
        <a:p>
          <a:endParaRPr lang="fr-FR"/>
        </a:p>
      </dgm:t>
    </dgm:pt>
    <dgm:pt modelId="{3512D269-9E26-4489-83F4-16415D2C7329}">
      <dgm:prSet phldrT="[Texte]"/>
      <dgm:spPr/>
      <dgm:t>
        <a:bodyPr/>
        <a:lstStyle/>
        <a:p>
          <a:r>
            <a:rPr lang="fr-FR" dirty="0" smtClean="0"/>
            <a:t>2</a:t>
          </a:r>
          <a:endParaRPr lang="fr-FR" dirty="0"/>
        </a:p>
      </dgm:t>
    </dgm:pt>
    <dgm:pt modelId="{3C31332B-89E8-4D91-BA32-AE2C8CA0C08F}" type="parTrans" cxnId="{01F254D4-CE49-4B52-A7B1-E3F54C1ADDBF}">
      <dgm:prSet/>
      <dgm:spPr/>
      <dgm:t>
        <a:bodyPr/>
        <a:lstStyle/>
        <a:p>
          <a:endParaRPr lang="en-US"/>
        </a:p>
      </dgm:t>
    </dgm:pt>
    <dgm:pt modelId="{ED88292E-7949-46CF-81FA-F9415D928E4F}" type="sibTrans" cxnId="{01F254D4-CE49-4B52-A7B1-E3F54C1ADDBF}">
      <dgm:prSet/>
      <dgm:spPr/>
      <dgm:t>
        <a:bodyPr/>
        <a:lstStyle/>
        <a:p>
          <a:endParaRPr lang="en-US"/>
        </a:p>
      </dgm:t>
    </dgm:pt>
    <dgm:pt modelId="{D201BA57-0695-43FE-9959-ECA2CC4BA36B}">
      <dgm:prSet phldrT="[Texte]"/>
      <dgm:spPr/>
      <dgm:t>
        <a:bodyPr/>
        <a:lstStyle/>
        <a:p>
          <a:r>
            <a:rPr lang="fr-FR" dirty="0" smtClean="0"/>
            <a:t>3</a:t>
          </a:r>
          <a:endParaRPr lang="fr-FR" dirty="0"/>
        </a:p>
      </dgm:t>
    </dgm:pt>
    <dgm:pt modelId="{EB6B6D75-50E9-498A-BF5F-52D1E99601CC}" type="parTrans" cxnId="{6C74DA50-476D-4638-89C4-BCF7AB082A1F}">
      <dgm:prSet/>
      <dgm:spPr/>
      <dgm:t>
        <a:bodyPr/>
        <a:lstStyle/>
        <a:p>
          <a:endParaRPr lang="en-US"/>
        </a:p>
      </dgm:t>
    </dgm:pt>
    <dgm:pt modelId="{BBB4D757-17A2-48F2-8F29-96D970F3CA6C}" type="sibTrans" cxnId="{6C74DA50-476D-4638-89C4-BCF7AB082A1F}">
      <dgm:prSet/>
      <dgm:spPr/>
      <dgm:t>
        <a:bodyPr/>
        <a:lstStyle/>
        <a:p>
          <a:endParaRPr lang="en-US"/>
        </a:p>
      </dgm:t>
    </dgm:pt>
    <dgm:pt modelId="{16D38178-61D7-4D8C-A4BC-AABA99E6B593}">
      <dgm:prSet/>
      <dgm:spPr/>
      <dgm:t>
        <a:bodyPr/>
        <a:lstStyle/>
        <a:p>
          <a:pPr algn="just"/>
          <a:r>
            <a:rPr lang="fr-FR" dirty="0" smtClean="0"/>
            <a:t>Si une contrainte s’exprime par une égalité, c'est-à-dire  a</a:t>
          </a:r>
          <a:r>
            <a:rPr lang="fr-FR" baseline="-25000" dirty="0" smtClean="0"/>
            <a:t>i1</a:t>
          </a:r>
          <a:r>
            <a:rPr lang="fr-FR" dirty="0" smtClean="0"/>
            <a:t>x</a:t>
          </a:r>
          <a:r>
            <a:rPr lang="fr-FR" baseline="-25000" dirty="0" smtClean="0"/>
            <a:t>1</a:t>
          </a:r>
          <a:r>
            <a:rPr lang="fr-FR" dirty="0" smtClean="0"/>
            <a:t>+ a</a:t>
          </a:r>
          <a:r>
            <a:rPr lang="fr-FR" baseline="-25000" dirty="0" smtClean="0"/>
            <a:t>i2</a:t>
          </a:r>
          <a:r>
            <a:rPr lang="fr-FR" dirty="0" smtClean="0"/>
            <a:t>x</a:t>
          </a:r>
          <a:r>
            <a:rPr lang="fr-FR" baseline="-25000" dirty="0" smtClean="0"/>
            <a:t>2</a:t>
          </a:r>
          <a:r>
            <a:rPr lang="fr-FR" dirty="0" smtClean="0"/>
            <a:t>+…+ </a:t>
          </a:r>
          <a:r>
            <a:rPr lang="fr-FR" dirty="0" err="1" smtClean="0"/>
            <a:t>a</a:t>
          </a:r>
          <a:r>
            <a:rPr lang="fr-FR" baseline="-25000" dirty="0" err="1" smtClean="0"/>
            <a:t>in</a:t>
          </a:r>
          <a:r>
            <a:rPr lang="fr-FR" dirty="0" err="1" smtClean="0"/>
            <a:t>x</a:t>
          </a:r>
          <a:r>
            <a:rPr lang="fr-FR" baseline="-25000" dirty="0" err="1" smtClean="0"/>
            <a:t>n</a:t>
          </a:r>
          <a:r>
            <a:rPr lang="fr-FR" baseline="-25000" dirty="0" smtClean="0"/>
            <a:t> </a:t>
          </a:r>
          <a:r>
            <a:rPr lang="fr-FR" dirty="0" smtClean="0"/>
            <a:t>= b</a:t>
          </a:r>
          <a:r>
            <a:rPr lang="fr-FR" baseline="-25000" dirty="0" smtClean="0"/>
            <a:t>i </a:t>
          </a:r>
          <a:r>
            <a:rPr lang="fr-FR" dirty="0" smtClean="0"/>
            <a:t>Alors elle ne nécessite pas de changement.</a:t>
          </a:r>
          <a:endParaRPr lang="en-US" dirty="0"/>
        </a:p>
      </dgm:t>
    </dgm:pt>
    <dgm:pt modelId="{83D1FAB2-1129-45BF-A92B-F0A8C1100DAF}" type="parTrans" cxnId="{53DD3528-CA7B-44FA-BB73-84DE6BB64694}">
      <dgm:prSet/>
      <dgm:spPr/>
      <dgm:t>
        <a:bodyPr/>
        <a:lstStyle/>
        <a:p>
          <a:endParaRPr lang="en-US"/>
        </a:p>
      </dgm:t>
    </dgm:pt>
    <dgm:pt modelId="{E4881505-A185-4BA4-B087-F9E2CFF0CAF4}" type="sibTrans" cxnId="{53DD3528-CA7B-44FA-BB73-84DE6BB64694}">
      <dgm:prSet/>
      <dgm:spPr/>
      <dgm:t>
        <a:bodyPr/>
        <a:lstStyle/>
        <a:p>
          <a:endParaRPr lang="en-US"/>
        </a:p>
      </dgm:t>
    </dgm:pt>
    <dgm:pt modelId="{3710A9B6-3437-40B4-8575-FCB55877483C}">
      <dgm:prSet/>
      <dgm:spPr/>
      <dgm:t>
        <a:bodyPr/>
        <a:lstStyle/>
        <a:p>
          <a:pPr algn="just"/>
          <a:r>
            <a:rPr lang="fr-FR" dirty="0" smtClean="0"/>
            <a:t>Si </a:t>
          </a:r>
          <a:r>
            <a:rPr lang="fr-FR" dirty="0"/>
            <a:t>le sens de l’inéquation est de type (≤), c’est-à-dire :ai1x1+ ai2x2+…+ ainxn ≤bi On rajoute au membre gauche de l’inéquation une variable non-négative appelée variable d’écart  </a:t>
          </a:r>
          <a:endParaRPr lang="en-US" dirty="0"/>
        </a:p>
      </dgm:t>
    </dgm:pt>
    <dgm:pt modelId="{CDD9EB9D-6F4D-4448-A10F-589696B3B8E3}" type="parTrans" cxnId="{4AD32826-0AF3-4747-9EA1-331F85F7F867}">
      <dgm:prSet/>
      <dgm:spPr/>
      <dgm:t>
        <a:bodyPr/>
        <a:lstStyle/>
        <a:p>
          <a:endParaRPr lang="en-US"/>
        </a:p>
      </dgm:t>
    </dgm:pt>
    <dgm:pt modelId="{1C3C1CC9-740E-47A5-BF54-183ED1BC4537}" type="sibTrans" cxnId="{4AD32826-0AF3-4747-9EA1-331F85F7F867}">
      <dgm:prSet/>
      <dgm:spPr/>
      <dgm:t>
        <a:bodyPr/>
        <a:lstStyle/>
        <a:p>
          <a:endParaRPr lang="en-US"/>
        </a:p>
      </dgm:t>
    </dgm:pt>
    <dgm:pt modelId="{3531E82A-B85C-4C67-8990-8426BACFA9BB}">
      <dgm:prSet/>
      <dgm:spPr/>
      <dgm:t>
        <a:bodyPr/>
        <a:lstStyle/>
        <a:p>
          <a:pPr algn="just"/>
          <a:r>
            <a:rPr lang="fr-FR" dirty="0" smtClean="0"/>
            <a:t>Si le sens de l’inéquation est de type (≥), c’est-à-dire : ai1x1+ ai2x2+…+ </a:t>
          </a:r>
          <a:r>
            <a:rPr lang="fr-FR" dirty="0" err="1" smtClean="0"/>
            <a:t>ainxn</a:t>
          </a:r>
          <a:r>
            <a:rPr lang="fr-FR" dirty="0" smtClean="0"/>
            <a:t> ≥ bi On retranche au membre gauche de l’inéquation une variable non-négative appelée variable de surplus </a:t>
          </a:r>
          <a:endParaRPr lang="en-US" dirty="0"/>
        </a:p>
      </dgm:t>
    </dgm:pt>
    <dgm:pt modelId="{AAF67B58-EF78-4457-BFFB-945FA564F20B}" type="parTrans" cxnId="{D9617D98-D04A-474A-B4E0-600F7F0034D7}">
      <dgm:prSet/>
      <dgm:spPr/>
    </dgm:pt>
    <dgm:pt modelId="{8972809C-00BF-4901-816A-EECC62D9BDF9}" type="sibTrans" cxnId="{D9617D98-D04A-474A-B4E0-600F7F0034D7}">
      <dgm:prSet/>
      <dgm:spPr/>
    </dgm:pt>
    <dgm:pt modelId="{2EE05E0A-5172-4B71-8B13-7AC49203423F}" type="pres">
      <dgm:prSet presAssocID="{89E1A259-5E80-4511-9778-97E435B9466E}" presName="linearFlow" presStyleCnt="0">
        <dgm:presLayoutVars>
          <dgm:dir/>
          <dgm:animLvl val="lvl"/>
          <dgm:resizeHandles val="exact"/>
        </dgm:presLayoutVars>
      </dgm:prSet>
      <dgm:spPr/>
      <dgm:t>
        <a:bodyPr/>
        <a:lstStyle/>
        <a:p>
          <a:endParaRPr lang="fr-FR"/>
        </a:p>
      </dgm:t>
    </dgm:pt>
    <dgm:pt modelId="{6B702830-F7C5-43F4-B84F-BC4A58C47D7A}" type="pres">
      <dgm:prSet presAssocID="{F20B4665-5277-4DAB-A800-32065B767EC0}" presName="composite" presStyleCnt="0"/>
      <dgm:spPr/>
    </dgm:pt>
    <dgm:pt modelId="{E251CE7A-899E-478A-8E59-205523A49166}" type="pres">
      <dgm:prSet presAssocID="{F20B4665-5277-4DAB-A800-32065B767EC0}" presName="parentText" presStyleLbl="alignNode1" presStyleIdx="0" presStyleCnt="3">
        <dgm:presLayoutVars>
          <dgm:chMax val="1"/>
          <dgm:bulletEnabled val="1"/>
        </dgm:presLayoutVars>
      </dgm:prSet>
      <dgm:spPr/>
      <dgm:t>
        <a:bodyPr/>
        <a:lstStyle/>
        <a:p>
          <a:endParaRPr lang="fr-FR"/>
        </a:p>
      </dgm:t>
    </dgm:pt>
    <dgm:pt modelId="{877E7260-5E3D-4327-8455-7E04A99336BC}" type="pres">
      <dgm:prSet presAssocID="{F20B4665-5277-4DAB-A800-32065B767EC0}" presName="descendantText" presStyleLbl="alignAcc1" presStyleIdx="0" presStyleCnt="3">
        <dgm:presLayoutVars>
          <dgm:bulletEnabled val="1"/>
        </dgm:presLayoutVars>
      </dgm:prSet>
      <dgm:spPr/>
      <dgm:t>
        <a:bodyPr/>
        <a:lstStyle/>
        <a:p>
          <a:endParaRPr lang="fr-FR"/>
        </a:p>
      </dgm:t>
    </dgm:pt>
    <dgm:pt modelId="{2BD58957-5B14-461A-BB52-5940A039403E}" type="pres">
      <dgm:prSet presAssocID="{E0104AE1-14E4-428B-81F8-67396FF849B7}" presName="sp" presStyleCnt="0"/>
      <dgm:spPr/>
    </dgm:pt>
    <dgm:pt modelId="{77FDC133-32C5-45C5-8DD6-560B8357BBF8}" type="pres">
      <dgm:prSet presAssocID="{3512D269-9E26-4489-83F4-16415D2C7329}" presName="composite" presStyleCnt="0"/>
      <dgm:spPr/>
    </dgm:pt>
    <dgm:pt modelId="{DBAC1692-AECE-496E-9A60-5EC077124784}" type="pres">
      <dgm:prSet presAssocID="{3512D269-9E26-4489-83F4-16415D2C7329}" presName="parentText" presStyleLbl="alignNode1" presStyleIdx="1" presStyleCnt="3">
        <dgm:presLayoutVars>
          <dgm:chMax val="1"/>
          <dgm:bulletEnabled val="1"/>
        </dgm:presLayoutVars>
      </dgm:prSet>
      <dgm:spPr/>
      <dgm:t>
        <a:bodyPr/>
        <a:lstStyle/>
        <a:p>
          <a:endParaRPr lang="en-US"/>
        </a:p>
      </dgm:t>
    </dgm:pt>
    <dgm:pt modelId="{0E80BECD-79C1-4D91-8782-14D6498FE2A1}" type="pres">
      <dgm:prSet presAssocID="{3512D269-9E26-4489-83F4-16415D2C7329}" presName="descendantText" presStyleLbl="alignAcc1" presStyleIdx="1" presStyleCnt="3">
        <dgm:presLayoutVars>
          <dgm:bulletEnabled val="1"/>
        </dgm:presLayoutVars>
      </dgm:prSet>
      <dgm:spPr/>
      <dgm:t>
        <a:bodyPr/>
        <a:lstStyle/>
        <a:p>
          <a:endParaRPr lang="en-US"/>
        </a:p>
      </dgm:t>
    </dgm:pt>
    <dgm:pt modelId="{0A16E62A-919A-4E5B-B96C-1C1385FBB3CB}" type="pres">
      <dgm:prSet presAssocID="{ED88292E-7949-46CF-81FA-F9415D928E4F}" presName="sp" presStyleCnt="0"/>
      <dgm:spPr/>
    </dgm:pt>
    <dgm:pt modelId="{50820652-07D5-4878-916D-A418CA9E980D}" type="pres">
      <dgm:prSet presAssocID="{D201BA57-0695-43FE-9959-ECA2CC4BA36B}" presName="composite" presStyleCnt="0"/>
      <dgm:spPr/>
    </dgm:pt>
    <dgm:pt modelId="{8A0BCFDB-AB07-4BBE-9838-8554C26042BE}" type="pres">
      <dgm:prSet presAssocID="{D201BA57-0695-43FE-9959-ECA2CC4BA36B}" presName="parentText" presStyleLbl="alignNode1" presStyleIdx="2" presStyleCnt="3">
        <dgm:presLayoutVars>
          <dgm:chMax val="1"/>
          <dgm:bulletEnabled val="1"/>
        </dgm:presLayoutVars>
      </dgm:prSet>
      <dgm:spPr/>
      <dgm:t>
        <a:bodyPr/>
        <a:lstStyle/>
        <a:p>
          <a:endParaRPr lang="en-US"/>
        </a:p>
      </dgm:t>
    </dgm:pt>
    <dgm:pt modelId="{57254A78-EF8F-4380-ACE3-1B4C892EE3EA}" type="pres">
      <dgm:prSet presAssocID="{D201BA57-0695-43FE-9959-ECA2CC4BA36B}" presName="descendantText" presStyleLbl="alignAcc1" presStyleIdx="2" presStyleCnt="3">
        <dgm:presLayoutVars>
          <dgm:bulletEnabled val="1"/>
        </dgm:presLayoutVars>
      </dgm:prSet>
      <dgm:spPr/>
      <dgm:t>
        <a:bodyPr/>
        <a:lstStyle/>
        <a:p>
          <a:endParaRPr lang="en-US"/>
        </a:p>
      </dgm:t>
    </dgm:pt>
  </dgm:ptLst>
  <dgm:cxnLst>
    <dgm:cxn modelId="{3705298A-270F-42F7-AE43-B12B4D07F402}" srcId="{89E1A259-5E80-4511-9778-97E435B9466E}" destId="{F20B4665-5277-4DAB-A800-32065B767EC0}" srcOrd="0" destOrd="0" parTransId="{EEFDC459-9C13-477A-8D0C-7A6FFA60A307}" sibTransId="{E0104AE1-14E4-428B-81F8-67396FF849B7}"/>
    <dgm:cxn modelId="{BDBE19C3-405E-4116-9AEA-13D078214003}" type="presOf" srcId="{16D38178-61D7-4D8C-A4BC-AABA99E6B593}" destId="{57254A78-EF8F-4380-ACE3-1B4C892EE3EA}" srcOrd="0" destOrd="0" presId="urn:microsoft.com/office/officeart/2005/8/layout/chevron2"/>
    <dgm:cxn modelId="{73014E71-F7A3-44D1-AFE7-2F1CCFF641A1}" srcId="{F20B4665-5277-4DAB-A800-32065B767EC0}" destId="{65D2161F-0229-42F1-9B1A-BFDC3BA1A340}" srcOrd="0" destOrd="0" parTransId="{FB143512-B1DF-4915-BBD2-B5E54F32B7FC}" sibTransId="{F5481910-476A-45AF-ABB3-DBFC115F657E}"/>
    <dgm:cxn modelId="{473AE00C-D1C8-48AC-AE87-1160C081A2AC}" type="presOf" srcId="{F20B4665-5277-4DAB-A800-32065B767EC0}" destId="{E251CE7A-899E-478A-8E59-205523A49166}" srcOrd="0" destOrd="0" presId="urn:microsoft.com/office/officeart/2005/8/layout/chevron2"/>
    <dgm:cxn modelId="{6C74DA50-476D-4638-89C4-BCF7AB082A1F}" srcId="{89E1A259-5E80-4511-9778-97E435B9466E}" destId="{D201BA57-0695-43FE-9959-ECA2CC4BA36B}" srcOrd="2" destOrd="0" parTransId="{EB6B6D75-50E9-498A-BF5F-52D1E99601CC}" sibTransId="{BBB4D757-17A2-48F2-8F29-96D970F3CA6C}"/>
    <dgm:cxn modelId="{4AD32826-0AF3-4747-9EA1-331F85F7F867}" srcId="{F20B4665-5277-4DAB-A800-32065B767EC0}" destId="{3710A9B6-3437-40B4-8575-FCB55877483C}" srcOrd="1" destOrd="0" parTransId="{CDD9EB9D-6F4D-4448-A10F-589696B3B8E3}" sibTransId="{1C3C1CC9-740E-47A5-BF54-183ED1BC4537}"/>
    <dgm:cxn modelId="{01F254D4-CE49-4B52-A7B1-E3F54C1ADDBF}" srcId="{89E1A259-5E80-4511-9778-97E435B9466E}" destId="{3512D269-9E26-4489-83F4-16415D2C7329}" srcOrd="1" destOrd="0" parTransId="{3C31332B-89E8-4D91-BA32-AE2C8CA0C08F}" sibTransId="{ED88292E-7949-46CF-81FA-F9415D928E4F}"/>
    <dgm:cxn modelId="{53DD3528-CA7B-44FA-BB73-84DE6BB64694}" srcId="{D201BA57-0695-43FE-9959-ECA2CC4BA36B}" destId="{16D38178-61D7-4D8C-A4BC-AABA99E6B593}" srcOrd="0" destOrd="0" parTransId="{83D1FAB2-1129-45BF-A92B-F0A8C1100DAF}" sibTransId="{E4881505-A185-4BA4-B087-F9E2CFF0CAF4}"/>
    <dgm:cxn modelId="{D9617D98-D04A-474A-B4E0-600F7F0034D7}" srcId="{3512D269-9E26-4489-83F4-16415D2C7329}" destId="{3531E82A-B85C-4C67-8990-8426BACFA9BB}" srcOrd="0" destOrd="0" parTransId="{AAF67B58-EF78-4457-BFFB-945FA564F20B}" sibTransId="{8972809C-00BF-4901-816A-EECC62D9BDF9}"/>
    <dgm:cxn modelId="{BA2BC929-3EFB-43D9-B949-9E7A269CA937}" type="presOf" srcId="{89E1A259-5E80-4511-9778-97E435B9466E}" destId="{2EE05E0A-5172-4B71-8B13-7AC49203423F}" srcOrd="0" destOrd="0" presId="urn:microsoft.com/office/officeart/2005/8/layout/chevron2"/>
    <dgm:cxn modelId="{47DB7E01-A2DA-42A9-9091-F5D7AD12425A}" type="presOf" srcId="{65D2161F-0229-42F1-9B1A-BFDC3BA1A340}" destId="{877E7260-5E3D-4327-8455-7E04A99336BC}" srcOrd="0" destOrd="0" presId="urn:microsoft.com/office/officeart/2005/8/layout/chevron2"/>
    <dgm:cxn modelId="{8847E969-509E-46B6-9DFA-ADC9DDDD5224}" type="presOf" srcId="{D201BA57-0695-43FE-9959-ECA2CC4BA36B}" destId="{8A0BCFDB-AB07-4BBE-9838-8554C26042BE}" srcOrd="0" destOrd="0" presId="urn:microsoft.com/office/officeart/2005/8/layout/chevron2"/>
    <dgm:cxn modelId="{C294911C-02C5-4E37-81A3-80E3BD121914}" type="presOf" srcId="{3512D269-9E26-4489-83F4-16415D2C7329}" destId="{DBAC1692-AECE-496E-9A60-5EC077124784}" srcOrd="0" destOrd="0" presId="urn:microsoft.com/office/officeart/2005/8/layout/chevron2"/>
    <dgm:cxn modelId="{687542EC-91A6-4364-893A-FC9BEC8F6CC6}" type="presOf" srcId="{3531E82A-B85C-4C67-8990-8426BACFA9BB}" destId="{0E80BECD-79C1-4D91-8782-14D6498FE2A1}" srcOrd="0" destOrd="0" presId="urn:microsoft.com/office/officeart/2005/8/layout/chevron2"/>
    <dgm:cxn modelId="{49D9EFF1-BCBB-465E-BA02-3143869891BF}" type="presOf" srcId="{3710A9B6-3437-40B4-8575-FCB55877483C}" destId="{877E7260-5E3D-4327-8455-7E04A99336BC}" srcOrd="0" destOrd="1" presId="urn:microsoft.com/office/officeart/2005/8/layout/chevron2"/>
    <dgm:cxn modelId="{15335BE8-AEC9-44C8-9AA9-0224BC7EB3C0}" type="presParOf" srcId="{2EE05E0A-5172-4B71-8B13-7AC49203423F}" destId="{6B702830-F7C5-43F4-B84F-BC4A58C47D7A}" srcOrd="0" destOrd="0" presId="urn:microsoft.com/office/officeart/2005/8/layout/chevron2"/>
    <dgm:cxn modelId="{948AABF1-B15B-4379-B3AA-2D442B54275D}" type="presParOf" srcId="{6B702830-F7C5-43F4-B84F-BC4A58C47D7A}" destId="{E251CE7A-899E-478A-8E59-205523A49166}" srcOrd="0" destOrd="0" presId="urn:microsoft.com/office/officeart/2005/8/layout/chevron2"/>
    <dgm:cxn modelId="{0171F807-D0D7-4B49-8A6D-709A573D8A2B}" type="presParOf" srcId="{6B702830-F7C5-43F4-B84F-BC4A58C47D7A}" destId="{877E7260-5E3D-4327-8455-7E04A99336BC}" srcOrd="1" destOrd="0" presId="urn:microsoft.com/office/officeart/2005/8/layout/chevron2"/>
    <dgm:cxn modelId="{43B20602-DE83-4851-A365-CA874990628F}" type="presParOf" srcId="{2EE05E0A-5172-4B71-8B13-7AC49203423F}" destId="{2BD58957-5B14-461A-BB52-5940A039403E}" srcOrd="1" destOrd="0" presId="urn:microsoft.com/office/officeart/2005/8/layout/chevron2"/>
    <dgm:cxn modelId="{C67B3AC0-20CA-4316-8A9A-5B1547CD5BAD}" type="presParOf" srcId="{2EE05E0A-5172-4B71-8B13-7AC49203423F}" destId="{77FDC133-32C5-45C5-8DD6-560B8357BBF8}" srcOrd="2" destOrd="0" presId="urn:microsoft.com/office/officeart/2005/8/layout/chevron2"/>
    <dgm:cxn modelId="{610A2D48-D391-466E-A464-A6A141D091D2}" type="presParOf" srcId="{77FDC133-32C5-45C5-8DD6-560B8357BBF8}" destId="{DBAC1692-AECE-496E-9A60-5EC077124784}" srcOrd="0" destOrd="0" presId="urn:microsoft.com/office/officeart/2005/8/layout/chevron2"/>
    <dgm:cxn modelId="{F44E1FC9-F1C3-4EA9-9125-D757013E937A}" type="presParOf" srcId="{77FDC133-32C5-45C5-8DD6-560B8357BBF8}" destId="{0E80BECD-79C1-4D91-8782-14D6498FE2A1}" srcOrd="1" destOrd="0" presId="urn:microsoft.com/office/officeart/2005/8/layout/chevron2"/>
    <dgm:cxn modelId="{4DD0AD58-E487-4F8A-B3FE-B51D8EED6D81}" type="presParOf" srcId="{2EE05E0A-5172-4B71-8B13-7AC49203423F}" destId="{0A16E62A-919A-4E5B-B96C-1C1385FBB3CB}" srcOrd="3" destOrd="0" presId="urn:microsoft.com/office/officeart/2005/8/layout/chevron2"/>
    <dgm:cxn modelId="{0F2EBD38-04BD-4F43-A3CF-35A74C83AA87}" type="presParOf" srcId="{2EE05E0A-5172-4B71-8B13-7AC49203423F}" destId="{50820652-07D5-4878-916D-A418CA9E980D}" srcOrd="4" destOrd="0" presId="urn:microsoft.com/office/officeart/2005/8/layout/chevron2"/>
    <dgm:cxn modelId="{D88BC4E3-C3B7-41D3-83A6-A0AFD4AAF588}" type="presParOf" srcId="{50820652-07D5-4878-916D-A418CA9E980D}" destId="{8A0BCFDB-AB07-4BBE-9838-8554C26042BE}" srcOrd="0" destOrd="0" presId="urn:microsoft.com/office/officeart/2005/8/layout/chevron2"/>
    <dgm:cxn modelId="{9A442FDA-CFD0-410E-9091-9052BEA4BAEF}" type="presParOf" srcId="{50820652-07D5-4878-916D-A418CA9E980D}" destId="{57254A78-EF8F-4380-ACE3-1B4C892EE3EA}"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5C98400-301F-4709-A6B1-66F4DB5BE504}">
      <dgm:prSet/>
      <dgm:spPr>
        <a:blipFill>
          <a:blip xmlns:r="http://schemas.openxmlformats.org/officeDocument/2006/relationships" r:embed="rId1"/>
          <a:stretch>
            <a:fillRect l="-1647" t="-323" r="-1647" b="-5806"/>
          </a:stretch>
        </a:blipFill>
      </dgm:spPr>
      <dgm:t>
        <a:bodyPr/>
        <a:lstStyle/>
        <a:p>
          <a:r>
            <a:rPr lang="en-GB">
              <a:noFill/>
            </a:rPr>
            <a:t> </a:t>
          </a:r>
        </a:p>
      </dgm:t>
    </dgm:p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1"/>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1"/>
      <dgm:spPr/>
      <dgm:t>
        <a:bodyPr/>
        <a:lstStyle/>
        <a:p>
          <a:endParaRPr lang="fr-FR"/>
        </a:p>
      </dgm:t>
    </dgm:pt>
    <dgm:pt modelId="{E9F83A64-B6F2-42A5-B953-EE07A7EBC785}" type="pres">
      <dgm:prSet presAssocID="{85C98400-301F-4709-A6B1-66F4DB5BE504}" presName="rect1ParTxNoCh" presStyleLbl="alignAcc1" presStyleIdx="0" presStyleCnt="1">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776110C7-D07C-4FBF-8EDC-BB6EC0816168}" type="presOf" srcId="{85C98400-301F-4709-A6B1-66F4DB5BE504}" destId="{E9F83A64-B6F2-42A5-B953-EE07A7EBC785}" srcOrd="1" destOrd="0" presId="urn:microsoft.com/office/officeart/2005/8/layout/target3"/>
    <dgm:cxn modelId="{0972A42E-2F66-4170-AA25-9F3EC5E5D63B}" type="presOf" srcId="{30C0844E-D9B9-41B7-A512-3FA15EBE3A05}" destId="{30AD4CB4-D1CD-4174-ACAF-3EDFFDD6DCCE}" srcOrd="0" destOrd="0" presId="urn:microsoft.com/office/officeart/2005/8/layout/target3"/>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1FBEEAFE-624B-400A-8E9C-2D1275CBFEC0}" type="presParOf" srcId="{30AD4CB4-D1CD-4174-ACAF-3EDFFDD6DCCE}" destId="{E9F83A64-B6F2-42A5-B953-EE07A7EBC785}" srcOrd="3"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DA82A0-FCCC-4EEF-A945-5C2ED28F627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766F154C-BA21-44FF-958C-CE6F01B23BE5}">
      <dgm:prSet phldrT="[Texte]"/>
      <dgm:spPr/>
      <dgm:t>
        <a:bodyPr/>
        <a:lstStyle/>
        <a:p>
          <a:r>
            <a:rPr lang="fr-FR" dirty="0" smtClean="0"/>
            <a:t>Initialisation</a:t>
          </a:r>
          <a:endParaRPr lang="fr-FR" dirty="0"/>
        </a:p>
      </dgm:t>
    </dgm:pt>
    <dgm:pt modelId="{A029795B-7B48-4268-BF37-C9B83494157A}" type="parTrans" cxnId="{D0D91F7C-906E-455E-8EC3-EB74FC3C81AE}">
      <dgm:prSet/>
      <dgm:spPr/>
      <dgm:t>
        <a:bodyPr/>
        <a:lstStyle/>
        <a:p>
          <a:endParaRPr lang="fr-FR"/>
        </a:p>
      </dgm:t>
    </dgm:pt>
    <dgm:pt modelId="{C8C50FCB-F9B2-47C7-95C9-4462507AB622}" type="sibTrans" cxnId="{D0D91F7C-906E-455E-8EC3-EB74FC3C81AE}">
      <dgm:prSet/>
      <dgm:spPr/>
      <dgm:t>
        <a:bodyPr/>
        <a:lstStyle/>
        <a:p>
          <a:endParaRPr lang="fr-FR"/>
        </a:p>
      </dgm:t>
    </dgm:pt>
    <dgm:pt modelId="{6D59FFC4-2DBE-464F-B0D7-93DB0B412064}">
      <dgm:prSet phldrT="[Texte]"/>
      <dgm:spPr/>
      <dgm:t>
        <a:bodyPr/>
        <a:lstStyle/>
        <a:p>
          <a:r>
            <a:rPr lang="fr-FR" dirty="0" smtClean="0"/>
            <a:t>Introduire les variables d’écart et calculer un premier dictionnaire faisable : mettre à 0 les variable hors base.</a:t>
          </a:r>
          <a:endParaRPr lang="fr-FR" dirty="0"/>
        </a:p>
      </dgm:t>
    </dgm:pt>
    <dgm:pt modelId="{DFAC48A6-2E55-410F-A0A8-8109496BB05B}" type="parTrans" cxnId="{D279FD72-95FB-42A9-8B08-E07DC3D1AAA9}">
      <dgm:prSet/>
      <dgm:spPr/>
      <dgm:t>
        <a:bodyPr/>
        <a:lstStyle/>
        <a:p>
          <a:endParaRPr lang="fr-FR"/>
        </a:p>
      </dgm:t>
    </dgm:pt>
    <dgm:pt modelId="{DD8CE7BF-2FBD-4CF3-A03E-89D993167270}" type="sibTrans" cxnId="{D279FD72-95FB-42A9-8B08-E07DC3D1AAA9}">
      <dgm:prSet/>
      <dgm:spPr/>
      <dgm:t>
        <a:bodyPr/>
        <a:lstStyle/>
        <a:p>
          <a:endParaRPr lang="fr-FR"/>
        </a:p>
      </dgm:t>
    </dgm:pt>
    <dgm:pt modelId="{C8EB793C-6693-4034-AAFB-E90A5085B54D}">
      <dgm:prSet phldrT="[Texte]"/>
      <dgm:spPr/>
      <dgm:t>
        <a:bodyPr/>
        <a:lstStyle/>
        <a:p>
          <a:r>
            <a:rPr lang="fr-FR" dirty="0" smtClean="0"/>
            <a:t>Boucle </a:t>
          </a:r>
          <a:endParaRPr lang="fr-FR" dirty="0"/>
        </a:p>
      </dgm:t>
    </dgm:pt>
    <dgm:pt modelId="{2652ADA8-5B66-418E-877E-47903049BA1B}" type="parTrans" cxnId="{494FC346-D9E6-46A0-98E1-4BC2311FA6CF}">
      <dgm:prSet/>
      <dgm:spPr/>
      <dgm:t>
        <a:bodyPr/>
        <a:lstStyle/>
        <a:p>
          <a:endParaRPr lang="fr-FR"/>
        </a:p>
      </dgm:t>
    </dgm:pt>
    <dgm:pt modelId="{D8BF3167-A5DE-490D-8C0E-F313CA01E1F4}" type="sibTrans" cxnId="{494FC346-D9E6-46A0-98E1-4BC2311FA6CF}">
      <dgm:prSet/>
      <dgm:spPr/>
      <dgm:t>
        <a:bodyPr/>
        <a:lstStyle/>
        <a:p>
          <a:endParaRPr lang="fr-FR"/>
        </a:p>
      </dgm:t>
    </dgm:pt>
    <dgm:pt modelId="{B026B9A6-2E3E-4FC6-84B9-3DB30A535B6D}">
      <dgm:prSet phldrT="[Texte]"/>
      <dgm:spPr/>
      <dgm:t>
        <a:bodyPr/>
        <a:lstStyle/>
        <a:p>
          <a:r>
            <a:rPr lang="fr-FR" b="1" dirty="0" err="1" smtClean="0"/>
            <a:t>Tantque</a:t>
          </a:r>
          <a:r>
            <a:rPr lang="fr-FR" b="1" dirty="0" smtClean="0"/>
            <a:t>(</a:t>
          </a:r>
          <a:r>
            <a:rPr lang="fr-FR" dirty="0" smtClean="0"/>
            <a:t> il existe une variable hors bas </a:t>
          </a:r>
          <a:r>
            <a:rPr lang="fr-FR" dirty="0" err="1" smtClean="0"/>
            <a:t>x</a:t>
          </a:r>
          <a:r>
            <a:rPr lang="fr-FR" baseline="-25000" dirty="0" err="1" smtClean="0"/>
            <a:t>k</a:t>
          </a:r>
          <a:r>
            <a:rPr lang="fr-FR" b="1" dirty="0" smtClean="0"/>
            <a:t> </a:t>
          </a:r>
          <a:r>
            <a:rPr lang="fr-FR" dirty="0" smtClean="0"/>
            <a:t>ayant un </a:t>
          </a:r>
          <a:r>
            <a:rPr lang="fr-FR" dirty="0" err="1" smtClean="0"/>
            <a:t>coeff</a:t>
          </a:r>
          <a:r>
            <a:rPr lang="fr-FR" dirty="0" smtClean="0"/>
            <a:t> positif dans l’expression de z) </a:t>
          </a:r>
          <a:r>
            <a:rPr lang="fr-FR" b="1" dirty="0" smtClean="0"/>
            <a:t>faire</a:t>
          </a:r>
          <a:endParaRPr lang="fr-FR" dirty="0"/>
        </a:p>
      </dgm:t>
    </dgm:pt>
    <dgm:pt modelId="{D98D8FA0-2D90-458E-8492-26137D763F8C}" type="parTrans" cxnId="{D144016F-4F96-4245-AD6F-518C41A5996C}">
      <dgm:prSet/>
      <dgm:spPr/>
      <dgm:t>
        <a:bodyPr/>
        <a:lstStyle/>
        <a:p>
          <a:endParaRPr lang="fr-FR"/>
        </a:p>
      </dgm:t>
    </dgm:pt>
    <dgm:pt modelId="{05245659-7991-4D06-A652-957B908341BD}" type="sibTrans" cxnId="{D144016F-4F96-4245-AD6F-518C41A5996C}">
      <dgm:prSet/>
      <dgm:spPr/>
      <dgm:t>
        <a:bodyPr/>
        <a:lstStyle/>
        <a:p>
          <a:endParaRPr lang="fr-FR"/>
        </a:p>
      </dgm:t>
    </dgm:pt>
    <dgm:pt modelId="{7021253D-697C-4AC8-88CE-E1DB1BA7B673}">
      <dgm:prSet phldrT="[Texte]"/>
      <dgm:spPr/>
      <dgm:t>
        <a:bodyPr/>
        <a:lstStyle/>
        <a:p>
          <a:r>
            <a:rPr lang="fr-FR" dirty="0" smtClean="0"/>
            <a:t>Fin</a:t>
          </a:r>
          <a:endParaRPr lang="fr-FR" dirty="0"/>
        </a:p>
      </dgm:t>
    </dgm:pt>
    <dgm:pt modelId="{6B0A305D-B120-4AE3-9782-F2783021434F}" type="parTrans" cxnId="{258AEA2A-A3E1-4746-B52C-C813E7C05338}">
      <dgm:prSet/>
      <dgm:spPr/>
      <dgm:t>
        <a:bodyPr/>
        <a:lstStyle/>
        <a:p>
          <a:endParaRPr lang="fr-FR"/>
        </a:p>
      </dgm:t>
    </dgm:pt>
    <dgm:pt modelId="{FC17786D-E3DF-4F9F-841C-09ECFAE1C7B1}" type="sibTrans" cxnId="{258AEA2A-A3E1-4746-B52C-C813E7C05338}">
      <dgm:prSet/>
      <dgm:spPr/>
      <dgm:t>
        <a:bodyPr/>
        <a:lstStyle/>
        <a:p>
          <a:endParaRPr lang="fr-FR"/>
        </a:p>
      </dgm:t>
    </dgm:pt>
    <dgm:pt modelId="{680FD8DB-57D9-4C1C-AE08-495CB82A6A3D}">
      <dgm:prSet phldrT="[Texte]"/>
      <dgm:spPr/>
      <dgm:t>
        <a:bodyPr/>
        <a:lstStyle/>
        <a:p>
          <a:r>
            <a:rPr lang="fr-FR" dirty="0" smtClean="0"/>
            <a:t>Retourner la solution courante.</a:t>
          </a:r>
          <a:endParaRPr lang="fr-FR" dirty="0"/>
        </a:p>
      </dgm:t>
    </dgm:pt>
    <dgm:pt modelId="{5D1C233F-F823-4D1B-9A69-D4AD4A097A9A}" type="parTrans" cxnId="{69E2472E-B352-4641-97E2-D1C6149E3B26}">
      <dgm:prSet/>
      <dgm:spPr/>
      <dgm:t>
        <a:bodyPr/>
        <a:lstStyle/>
        <a:p>
          <a:endParaRPr lang="fr-FR"/>
        </a:p>
      </dgm:t>
    </dgm:pt>
    <dgm:pt modelId="{BFBF5E35-06AB-4720-B43E-4FE7F10A29F6}" type="sibTrans" cxnId="{69E2472E-B352-4641-97E2-D1C6149E3B26}">
      <dgm:prSet/>
      <dgm:spPr/>
      <dgm:t>
        <a:bodyPr/>
        <a:lstStyle/>
        <a:p>
          <a:endParaRPr lang="fr-FR"/>
        </a:p>
      </dgm:t>
    </dgm:pt>
    <dgm:pt modelId="{5E2AB287-9B57-4271-B582-56ABCBECE042}">
      <dgm:prSet phldrT="[Texte]"/>
      <dgm:spPr/>
      <dgm:t>
        <a:bodyPr/>
        <a:lstStyle/>
        <a:p>
          <a:pPr rtl="0"/>
          <a:r>
            <a:rPr lang="fr-FR" dirty="0" smtClean="0"/>
            <a:t>Soit x</a:t>
          </a:r>
          <a:r>
            <a:rPr lang="fr-FR" baseline="-25000" dirty="0" smtClean="0"/>
            <a:t>i</a:t>
          </a:r>
          <a:r>
            <a:rPr lang="fr-FR" dirty="0" smtClean="0"/>
            <a:t>=… la contrainte la plus contraignante pour augmenter </a:t>
          </a:r>
          <a:r>
            <a:rPr lang="fr-FR" dirty="0" err="1" smtClean="0"/>
            <a:t>x</a:t>
          </a:r>
          <a:r>
            <a:rPr lang="fr-FR" baseline="-25000" dirty="0" err="1" smtClean="0"/>
            <a:t>K</a:t>
          </a:r>
          <a:r>
            <a:rPr lang="fr-FR" baseline="-25000" dirty="0" smtClean="0"/>
            <a:t> </a:t>
          </a:r>
          <a:endParaRPr lang="fr-FR" dirty="0"/>
        </a:p>
      </dgm:t>
    </dgm:pt>
    <dgm:pt modelId="{F2D99308-4AC3-4D9C-AD9F-1E3D08BA9888}" type="parTrans" cxnId="{EADB2911-F6BC-4265-8B93-4AB102072D66}">
      <dgm:prSet/>
      <dgm:spPr/>
      <dgm:t>
        <a:bodyPr/>
        <a:lstStyle/>
        <a:p>
          <a:endParaRPr lang="fr-FR"/>
        </a:p>
      </dgm:t>
    </dgm:pt>
    <dgm:pt modelId="{B971A385-7F13-4F11-BEAD-7829A4A72A13}" type="sibTrans" cxnId="{EADB2911-F6BC-4265-8B93-4AB102072D66}">
      <dgm:prSet/>
      <dgm:spPr/>
      <dgm:t>
        <a:bodyPr/>
        <a:lstStyle/>
        <a:p>
          <a:endParaRPr lang="fr-FR"/>
        </a:p>
      </dgm:t>
    </dgm:pt>
    <dgm:pt modelId="{EE559379-DA5B-4ACA-8CFE-8643397150F8}">
      <dgm:prSet phldrT="[Texte]"/>
      <dgm:spPr/>
      <dgm:t>
        <a:bodyPr/>
        <a:lstStyle/>
        <a:p>
          <a:pPr rtl="0"/>
          <a:r>
            <a:rPr lang="fr-FR" dirty="0" smtClean="0"/>
            <a:t>Pivoter afin de sortir x</a:t>
          </a:r>
          <a:r>
            <a:rPr lang="fr-FR" baseline="-25000" dirty="0" smtClean="0"/>
            <a:t>i </a:t>
          </a:r>
          <a:r>
            <a:rPr lang="fr-FR" dirty="0" smtClean="0"/>
            <a:t>de la base en y faisant rentrer </a:t>
          </a:r>
          <a:r>
            <a:rPr lang="fr-FR" dirty="0" err="1" smtClean="0"/>
            <a:t>x</a:t>
          </a:r>
          <a:r>
            <a:rPr lang="fr-FR" baseline="-25000" dirty="0" err="1" smtClean="0"/>
            <a:t>K</a:t>
          </a:r>
          <a:r>
            <a:rPr lang="fr-FR" baseline="-25000" dirty="0" smtClean="0"/>
            <a:t> </a:t>
          </a:r>
          <a:endParaRPr lang="fr-FR" dirty="0"/>
        </a:p>
      </dgm:t>
    </dgm:pt>
    <dgm:pt modelId="{CFDCDA78-9914-43EA-8E4E-A63C6A41DAE9}" type="parTrans" cxnId="{B50F3AE9-B4D0-4031-B983-B60888824566}">
      <dgm:prSet/>
      <dgm:spPr/>
      <dgm:t>
        <a:bodyPr/>
        <a:lstStyle/>
        <a:p>
          <a:endParaRPr lang="fr-FR"/>
        </a:p>
      </dgm:t>
    </dgm:pt>
    <dgm:pt modelId="{BDDF4E58-AE45-4E14-BC94-D9F48DF00311}" type="sibTrans" cxnId="{B50F3AE9-B4D0-4031-B983-B60888824566}">
      <dgm:prSet/>
      <dgm:spPr/>
      <dgm:t>
        <a:bodyPr/>
        <a:lstStyle/>
        <a:p>
          <a:endParaRPr lang="fr-FR"/>
        </a:p>
      </dgm:t>
    </dgm:pt>
    <dgm:pt modelId="{70C001B7-E610-48E9-B2B6-BF4ABDA2636F}" type="pres">
      <dgm:prSet presAssocID="{45DA82A0-FCCC-4EEF-A945-5C2ED28F6278}" presName="linearFlow" presStyleCnt="0">
        <dgm:presLayoutVars>
          <dgm:dir/>
          <dgm:animLvl val="lvl"/>
          <dgm:resizeHandles val="exact"/>
        </dgm:presLayoutVars>
      </dgm:prSet>
      <dgm:spPr/>
      <dgm:t>
        <a:bodyPr/>
        <a:lstStyle/>
        <a:p>
          <a:endParaRPr lang="fr-FR"/>
        </a:p>
      </dgm:t>
    </dgm:pt>
    <dgm:pt modelId="{000D96EF-56C5-402B-B94D-980BD095CF33}" type="pres">
      <dgm:prSet presAssocID="{766F154C-BA21-44FF-958C-CE6F01B23BE5}" presName="composite" presStyleCnt="0"/>
      <dgm:spPr/>
    </dgm:pt>
    <dgm:pt modelId="{3872545E-D8A0-41C9-9B8C-6901F6362C70}" type="pres">
      <dgm:prSet presAssocID="{766F154C-BA21-44FF-958C-CE6F01B23BE5}" presName="parentText" presStyleLbl="alignNode1" presStyleIdx="0" presStyleCnt="3">
        <dgm:presLayoutVars>
          <dgm:chMax val="1"/>
          <dgm:bulletEnabled val="1"/>
        </dgm:presLayoutVars>
      </dgm:prSet>
      <dgm:spPr/>
      <dgm:t>
        <a:bodyPr/>
        <a:lstStyle/>
        <a:p>
          <a:endParaRPr lang="fr-FR"/>
        </a:p>
      </dgm:t>
    </dgm:pt>
    <dgm:pt modelId="{6B927DBA-E4F1-4C1E-8F36-604C9805B507}" type="pres">
      <dgm:prSet presAssocID="{766F154C-BA21-44FF-958C-CE6F01B23BE5}" presName="descendantText" presStyleLbl="alignAcc1" presStyleIdx="0" presStyleCnt="3">
        <dgm:presLayoutVars>
          <dgm:bulletEnabled val="1"/>
        </dgm:presLayoutVars>
      </dgm:prSet>
      <dgm:spPr/>
      <dgm:t>
        <a:bodyPr/>
        <a:lstStyle/>
        <a:p>
          <a:endParaRPr lang="fr-FR"/>
        </a:p>
      </dgm:t>
    </dgm:pt>
    <dgm:pt modelId="{E9653BE3-5B42-4E53-9752-3C26FDB5642A}" type="pres">
      <dgm:prSet presAssocID="{C8C50FCB-F9B2-47C7-95C9-4462507AB622}" presName="sp" presStyleCnt="0"/>
      <dgm:spPr/>
    </dgm:pt>
    <dgm:pt modelId="{FD614236-8136-4BC3-B503-25A71AC0E103}" type="pres">
      <dgm:prSet presAssocID="{C8EB793C-6693-4034-AAFB-E90A5085B54D}" presName="composite" presStyleCnt="0"/>
      <dgm:spPr/>
    </dgm:pt>
    <dgm:pt modelId="{4BAC55C4-619E-458F-B8A4-509FA38CE3C7}" type="pres">
      <dgm:prSet presAssocID="{C8EB793C-6693-4034-AAFB-E90A5085B54D}" presName="parentText" presStyleLbl="alignNode1" presStyleIdx="1" presStyleCnt="3">
        <dgm:presLayoutVars>
          <dgm:chMax val="1"/>
          <dgm:bulletEnabled val="1"/>
        </dgm:presLayoutVars>
      </dgm:prSet>
      <dgm:spPr/>
      <dgm:t>
        <a:bodyPr/>
        <a:lstStyle/>
        <a:p>
          <a:endParaRPr lang="fr-FR"/>
        </a:p>
      </dgm:t>
    </dgm:pt>
    <dgm:pt modelId="{34047C0E-B6DD-4053-80FF-A75108E4ACC4}" type="pres">
      <dgm:prSet presAssocID="{C8EB793C-6693-4034-AAFB-E90A5085B54D}" presName="descendantText" presStyleLbl="alignAcc1" presStyleIdx="1" presStyleCnt="3">
        <dgm:presLayoutVars>
          <dgm:bulletEnabled val="1"/>
        </dgm:presLayoutVars>
      </dgm:prSet>
      <dgm:spPr/>
      <dgm:t>
        <a:bodyPr/>
        <a:lstStyle/>
        <a:p>
          <a:endParaRPr lang="fr-FR"/>
        </a:p>
      </dgm:t>
    </dgm:pt>
    <dgm:pt modelId="{2916219A-AA7C-4E2B-AE66-8431BCAD2CC1}" type="pres">
      <dgm:prSet presAssocID="{D8BF3167-A5DE-490D-8C0E-F313CA01E1F4}" presName="sp" presStyleCnt="0"/>
      <dgm:spPr/>
    </dgm:pt>
    <dgm:pt modelId="{A4ACB7C6-1DAC-42BC-B46D-A158EA6A02E9}" type="pres">
      <dgm:prSet presAssocID="{7021253D-697C-4AC8-88CE-E1DB1BA7B673}" presName="composite" presStyleCnt="0"/>
      <dgm:spPr/>
    </dgm:pt>
    <dgm:pt modelId="{F8931BFE-4967-4994-9A99-09B29D7236C0}" type="pres">
      <dgm:prSet presAssocID="{7021253D-697C-4AC8-88CE-E1DB1BA7B673}" presName="parentText" presStyleLbl="alignNode1" presStyleIdx="2" presStyleCnt="3">
        <dgm:presLayoutVars>
          <dgm:chMax val="1"/>
          <dgm:bulletEnabled val="1"/>
        </dgm:presLayoutVars>
      </dgm:prSet>
      <dgm:spPr/>
      <dgm:t>
        <a:bodyPr/>
        <a:lstStyle/>
        <a:p>
          <a:endParaRPr lang="fr-FR"/>
        </a:p>
      </dgm:t>
    </dgm:pt>
    <dgm:pt modelId="{C448D5F8-704E-47A7-9A89-4FFF2F3CDDAF}" type="pres">
      <dgm:prSet presAssocID="{7021253D-697C-4AC8-88CE-E1DB1BA7B673}" presName="descendantText" presStyleLbl="alignAcc1" presStyleIdx="2" presStyleCnt="3">
        <dgm:presLayoutVars>
          <dgm:bulletEnabled val="1"/>
        </dgm:presLayoutVars>
      </dgm:prSet>
      <dgm:spPr/>
      <dgm:t>
        <a:bodyPr/>
        <a:lstStyle/>
        <a:p>
          <a:endParaRPr lang="fr-FR"/>
        </a:p>
      </dgm:t>
    </dgm:pt>
  </dgm:ptLst>
  <dgm:cxnLst>
    <dgm:cxn modelId="{AAA19A09-C2EF-4CE5-B994-91839CE5DFC3}" type="presOf" srcId="{680FD8DB-57D9-4C1C-AE08-495CB82A6A3D}" destId="{C448D5F8-704E-47A7-9A89-4FFF2F3CDDAF}" srcOrd="0" destOrd="0" presId="urn:microsoft.com/office/officeart/2005/8/layout/chevron2"/>
    <dgm:cxn modelId="{B50F3AE9-B4D0-4031-B983-B60888824566}" srcId="{B026B9A6-2E3E-4FC6-84B9-3DB30A535B6D}" destId="{EE559379-DA5B-4ACA-8CFE-8643397150F8}" srcOrd="1" destOrd="0" parTransId="{CFDCDA78-9914-43EA-8E4E-A63C6A41DAE9}" sibTransId="{BDDF4E58-AE45-4E14-BC94-D9F48DF00311}"/>
    <dgm:cxn modelId="{494FC346-D9E6-46A0-98E1-4BC2311FA6CF}" srcId="{45DA82A0-FCCC-4EEF-A945-5C2ED28F6278}" destId="{C8EB793C-6693-4034-AAFB-E90A5085B54D}" srcOrd="1" destOrd="0" parTransId="{2652ADA8-5B66-418E-877E-47903049BA1B}" sibTransId="{D8BF3167-A5DE-490D-8C0E-F313CA01E1F4}"/>
    <dgm:cxn modelId="{0DE3D5A7-A8EC-4ACE-8D22-36FEBDD5AD16}" type="presOf" srcId="{C8EB793C-6693-4034-AAFB-E90A5085B54D}" destId="{4BAC55C4-619E-458F-B8A4-509FA38CE3C7}" srcOrd="0" destOrd="0" presId="urn:microsoft.com/office/officeart/2005/8/layout/chevron2"/>
    <dgm:cxn modelId="{7FC54492-8995-4C6C-866B-6145235FF479}" type="presOf" srcId="{7021253D-697C-4AC8-88CE-E1DB1BA7B673}" destId="{F8931BFE-4967-4994-9A99-09B29D7236C0}" srcOrd="0" destOrd="0" presId="urn:microsoft.com/office/officeart/2005/8/layout/chevron2"/>
    <dgm:cxn modelId="{05C05CAA-6400-46E9-B407-5E4C2B2A5C3E}" type="presOf" srcId="{5E2AB287-9B57-4271-B582-56ABCBECE042}" destId="{34047C0E-B6DD-4053-80FF-A75108E4ACC4}" srcOrd="0" destOrd="1" presId="urn:microsoft.com/office/officeart/2005/8/layout/chevron2"/>
    <dgm:cxn modelId="{463801D3-FCA1-43AC-A527-F2236E8125D8}" type="presOf" srcId="{EE559379-DA5B-4ACA-8CFE-8643397150F8}" destId="{34047C0E-B6DD-4053-80FF-A75108E4ACC4}" srcOrd="0" destOrd="2" presId="urn:microsoft.com/office/officeart/2005/8/layout/chevron2"/>
    <dgm:cxn modelId="{487D5F3B-ACD6-4D6F-8664-09852CB7A49D}" type="presOf" srcId="{766F154C-BA21-44FF-958C-CE6F01B23BE5}" destId="{3872545E-D8A0-41C9-9B8C-6901F6362C70}" srcOrd="0" destOrd="0" presId="urn:microsoft.com/office/officeart/2005/8/layout/chevron2"/>
    <dgm:cxn modelId="{A2DC9891-99A7-485B-933C-1DB40A212055}" type="presOf" srcId="{6D59FFC4-2DBE-464F-B0D7-93DB0B412064}" destId="{6B927DBA-E4F1-4C1E-8F36-604C9805B507}" srcOrd="0" destOrd="0" presId="urn:microsoft.com/office/officeart/2005/8/layout/chevron2"/>
    <dgm:cxn modelId="{558749ED-61BD-4FEE-BA7D-A83721C1A679}" type="presOf" srcId="{B026B9A6-2E3E-4FC6-84B9-3DB30A535B6D}" destId="{34047C0E-B6DD-4053-80FF-A75108E4ACC4}" srcOrd="0" destOrd="0" presId="urn:microsoft.com/office/officeart/2005/8/layout/chevron2"/>
    <dgm:cxn modelId="{EADB2911-F6BC-4265-8B93-4AB102072D66}" srcId="{B026B9A6-2E3E-4FC6-84B9-3DB30A535B6D}" destId="{5E2AB287-9B57-4271-B582-56ABCBECE042}" srcOrd="0" destOrd="0" parTransId="{F2D99308-4AC3-4D9C-AD9F-1E3D08BA9888}" sibTransId="{B971A385-7F13-4F11-BEAD-7829A4A72A13}"/>
    <dgm:cxn modelId="{D0D91F7C-906E-455E-8EC3-EB74FC3C81AE}" srcId="{45DA82A0-FCCC-4EEF-A945-5C2ED28F6278}" destId="{766F154C-BA21-44FF-958C-CE6F01B23BE5}" srcOrd="0" destOrd="0" parTransId="{A029795B-7B48-4268-BF37-C9B83494157A}" sibTransId="{C8C50FCB-F9B2-47C7-95C9-4462507AB622}"/>
    <dgm:cxn modelId="{258AEA2A-A3E1-4746-B52C-C813E7C05338}" srcId="{45DA82A0-FCCC-4EEF-A945-5C2ED28F6278}" destId="{7021253D-697C-4AC8-88CE-E1DB1BA7B673}" srcOrd="2" destOrd="0" parTransId="{6B0A305D-B120-4AE3-9782-F2783021434F}" sibTransId="{FC17786D-E3DF-4F9F-841C-09ECFAE1C7B1}"/>
    <dgm:cxn modelId="{D1BFE866-CBAD-4DEA-A944-60F44163497B}" type="presOf" srcId="{45DA82A0-FCCC-4EEF-A945-5C2ED28F6278}" destId="{70C001B7-E610-48E9-B2B6-BF4ABDA2636F}" srcOrd="0" destOrd="0" presId="urn:microsoft.com/office/officeart/2005/8/layout/chevron2"/>
    <dgm:cxn modelId="{D279FD72-95FB-42A9-8B08-E07DC3D1AAA9}" srcId="{766F154C-BA21-44FF-958C-CE6F01B23BE5}" destId="{6D59FFC4-2DBE-464F-B0D7-93DB0B412064}" srcOrd="0" destOrd="0" parTransId="{DFAC48A6-2E55-410F-A0A8-8109496BB05B}" sibTransId="{DD8CE7BF-2FBD-4CF3-A03E-89D993167270}"/>
    <dgm:cxn modelId="{D144016F-4F96-4245-AD6F-518C41A5996C}" srcId="{C8EB793C-6693-4034-AAFB-E90A5085B54D}" destId="{B026B9A6-2E3E-4FC6-84B9-3DB30A535B6D}" srcOrd="0" destOrd="0" parTransId="{D98D8FA0-2D90-458E-8492-26137D763F8C}" sibTransId="{05245659-7991-4D06-A652-957B908341BD}"/>
    <dgm:cxn modelId="{69E2472E-B352-4641-97E2-D1C6149E3B26}" srcId="{7021253D-697C-4AC8-88CE-E1DB1BA7B673}" destId="{680FD8DB-57D9-4C1C-AE08-495CB82A6A3D}" srcOrd="0" destOrd="0" parTransId="{5D1C233F-F823-4D1B-9A69-D4AD4A097A9A}" sibTransId="{BFBF5E35-06AB-4720-B43E-4FE7F10A29F6}"/>
    <dgm:cxn modelId="{0B2AEB2B-E581-480A-92BC-09C1818992F3}" type="presParOf" srcId="{70C001B7-E610-48E9-B2B6-BF4ABDA2636F}" destId="{000D96EF-56C5-402B-B94D-980BD095CF33}" srcOrd="0" destOrd="0" presId="urn:microsoft.com/office/officeart/2005/8/layout/chevron2"/>
    <dgm:cxn modelId="{A4DA0871-3918-49F0-AF43-FC288BE3570C}" type="presParOf" srcId="{000D96EF-56C5-402B-B94D-980BD095CF33}" destId="{3872545E-D8A0-41C9-9B8C-6901F6362C70}" srcOrd="0" destOrd="0" presId="urn:microsoft.com/office/officeart/2005/8/layout/chevron2"/>
    <dgm:cxn modelId="{46DCE999-1FC2-4B50-807B-8AB499043E81}" type="presParOf" srcId="{000D96EF-56C5-402B-B94D-980BD095CF33}" destId="{6B927DBA-E4F1-4C1E-8F36-604C9805B507}" srcOrd="1" destOrd="0" presId="urn:microsoft.com/office/officeart/2005/8/layout/chevron2"/>
    <dgm:cxn modelId="{C9627AD8-5E9A-4ECD-89CF-AFCF60B8C6F4}" type="presParOf" srcId="{70C001B7-E610-48E9-B2B6-BF4ABDA2636F}" destId="{E9653BE3-5B42-4E53-9752-3C26FDB5642A}" srcOrd="1" destOrd="0" presId="urn:microsoft.com/office/officeart/2005/8/layout/chevron2"/>
    <dgm:cxn modelId="{58CDAAF1-5E00-42B3-BF8A-E9304F1E6C33}" type="presParOf" srcId="{70C001B7-E610-48E9-B2B6-BF4ABDA2636F}" destId="{FD614236-8136-4BC3-B503-25A71AC0E103}" srcOrd="2" destOrd="0" presId="urn:microsoft.com/office/officeart/2005/8/layout/chevron2"/>
    <dgm:cxn modelId="{E7EBB254-E6F0-43F5-B7B9-4B90A81D8341}" type="presParOf" srcId="{FD614236-8136-4BC3-B503-25A71AC0E103}" destId="{4BAC55C4-619E-458F-B8A4-509FA38CE3C7}" srcOrd="0" destOrd="0" presId="urn:microsoft.com/office/officeart/2005/8/layout/chevron2"/>
    <dgm:cxn modelId="{42C36A3D-EF3B-4F18-B4B8-A39739ACA200}" type="presParOf" srcId="{FD614236-8136-4BC3-B503-25A71AC0E103}" destId="{34047C0E-B6DD-4053-80FF-A75108E4ACC4}" srcOrd="1" destOrd="0" presId="urn:microsoft.com/office/officeart/2005/8/layout/chevron2"/>
    <dgm:cxn modelId="{8693E697-6285-40A4-A783-C5903EEE9B96}" type="presParOf" srcId="{70C001B7-E610-48E9-B2B6-BF4ABDA2636F}" destId="{2916219A-AA7C-4E2B-AE66-8431BCAD2CC1}" srcOrd="3" destOrd="0" presId="urn:microsoft.com/office/officeart/2005/8/layout/chevron2"/>
    <dgm:cxn modelId="{E20BB0BA-73C0-4962-AFEC-0EC825692F9B}" type="presParOf" srcId="{70C001B7-E610-48E9-B2B6-BF4ABDA2636F}" destId="{A4ACB7C6-1DAC-42BC-B46D-A158EA6A02E9}" srcOrd="4" destOrd="0" presId="urn:microsoft.com/office/officeart/2005/8/layout/chevron2"/>
    <dgm:cxn modelId="{970FEA8C-E711-46AC-BA12-14459A670172}" type="presParOf" srcId="{A4ACB7C6-1DAC-42BC-B46D-A158EA6A02E9}" destId="{F8931BFE-4967-4994-9A99-09B29D7236C0}" srcOrd="0" destOrd="0" presId="urn:microsoft.com/office/officeart/2005/8/layout/chevron2"/>
    <dgm:cxn modelId="{B585EAF9-BCEC-4621-95E9-4E1B3802E09D}" type="presParOf" srcId="{A4ACB7C6-1DAC-42BC-B46D-A158EA6A02E9}" destId="{C448D5F8-704E-47A7-9A89-4FFF2F3CDDAF}"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1.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85C98400-301F-4709-A6B1-66F4DB5BE504}">
          <dgm:prSet/>
          <dgm:spPr/>
          <dgm:t>
            <a:bodyPr/>
            <a:lstStyle/>
            <a:p>
              <a:pPr algn="just" rtl="0"/>
              <a:r>
                <a:rPr lang="fr-FR" b="1" i="1" dirty="0" smtClean="0"/>
                <a:t>La formulation générale de la forme standard s’écrit comme suit:</a:t>
              </a:r>
            </a:p>
            <a:p>
              <a:pPr algn="just" rtl="0"/>
              <a:r>
                <a:rPr lang="fr-FR" dirty="0" smtClean="0"/>
                <a:t>Max Z= </a:t>
              </a:r>
              <a14:m>
                <m:oMath xmlns:m="http://schemas.openxmlformats.org/officeDocument/2006/math">
                  <m:nary>
                    <m:naryPr>
                      <m:chr m:val="∑"/>
                      <m:grow m:val="on"/>
                      <m:ctrlPr>
                        <a:rPr lang="en-GB" i="1">
                          <a:latin typeface="Cambria Math" panose="02040503050406030204" pitchFamily="18" charset="0"/>
                        </a:rPr>
                      </m:ctrlPr>
                    </m:naryPr>
                    <m:sub>
                      <m:r>
                        <a:rPr lang="fr-FR" i="1">
                          <a:latin typeface="Cambria Math" panose="02040503050406030204" pitchFamily="18" charset="0"/>
                        </a:rPr>
                        <m:t>𝑗</m:t>
                      </m:r>
                      <m:r>
                        <a:rPr lang="fr-FR" i="1">
                          <a:latin typeface="Cambria Math" panose="02040503050406030204" pitchFamily="18" charset="0"/>
                        </a:rPr>
                        <m:t>=1</m:t>
                      </m:r>
                    </m:sub>
                    <m:sup>
                      <m:r>
                        <a:rPr lang="fr-FR" i="1">
                          <a:latin typeface="Cambria Math" panose="02040503050406030204" pitchFamily="18" charset="0"/>
                        </a:rPr>
                        <m:t>𝑛</m:t>
                      </m:r>
                    </m:sup>
                    <m:e>
                      <m:r>
                        <m:rPr>
                          <m:sty m:val="p"/>
                        </m:rPr>
                        <a:rPr lang="fr-FR">
                          <a:latin typeface="Cambria Math" panose="02040503050406030204" pitchFamily="18" charset="0"/>
                        </a:rPr>
                        <m:t>c</m:t>
                      </m:r>
                      <m:r>
                        <m:rPr>
                          <m:sty m:val="p"/>
                        </m:rPr>
                        <a:rPr lang="fr-FR" baseline="-25000">
                          <a:latin typeface="Cambria Math" panose="02040503050406030204" pitchFamily="18" charset="0"/>
                        </a:rPr>
                        <m:t>j</m:t>
                      </m:r>
                    </m:e>
                  </m:nary>
                  <m:r>
                    <m:rPr>
                      <m:sty m:val="p"/>
                    </m:rPr>
                    <a:rPr lang="fr-FR">
                      <a:latin typeface="Cambria Math" panose="02040503050406030204" pitchFamily="18" charset="0"/>
                    </a:rPr>
                    <m:t>X</m:t>
                  </m:r>
                  <m:r>
                    <m:rPr>
                      <m:sty m:val="p"/>
                    </m:rPr>
                    <a:rPr lang="fr-FR" baseline="-25000">
                      <a:latin typeface="Cambria Math" panose="02040503050406030204" pitchFamily="18" charset="0"/>
                    </a:rPr>
                    <m:t>j</m:t>
                  </m:r>
                </m:oMath>
              </a14:m>
              <a:r>
                <a:rPr lang="en-GB" dirty="0"/>
                <a:t>	</a:t>
              </a:r>
            </a:p>
            <a:p>
              <a:pPr algn="just"/>
              <a14:m>
                <m:oMath xmlns:m="http://schemas.openxmlformats.org/officeDocument/2006/math">
                  <m:nary>
                    <m:naryPr>
                      <m:chr m:val="∑"/>
                      <m:grow m:val="on"/>
                      <m:ctrlPr>
                        <a:rPr lang="en-GB" i="1" smtClean="0">
                          <a:latin typeface="Cambria Math" panose="02040503050406030204" pitchFamily="18" charset="0"/>
                        </a:rPr>
                      </m:ctrlPr>
                    </m:naryPr>
                    <m:sub>
                      <m:r>
                        <a:rPr lang="fr-FR" i="1">
                          <a:latin typeface="Cambria Math" panose="02040503050406030204" pitchFamily="18" charset="0"/>
                        </a:rPr>
                        <m:t>𝐽</m:t>
                      </m:r>
                      <m:r>
                        <a:rPr lang="fr-FR" i="1">
                          <a:latin typeface="Cambria Math" panose="02040503050406030204" pitchFamily="18" charset="0"/>
                        </a:rPr>
                        <m:t>=0</m:t>
                      </m:r>
                    </m:sub>
                    <m:sup>
                      <m:r>
                        <a:rPr lang="fr-FR" i="1">
                          <a:latin typeface="Cambria Math" panose="02040503050406030204" pitchFamily="18" charset="0"/>
                        </a:rPr>
                        <m:t>𝑛</m:t>
                      </m:r>
                    </m:sup>
                    <m:e>
                      <m:r>
                        <m:rPr>
                          <m:sty m:val="p"/>
                        </m:rPr>
                        <a:rPr lang="fr-FR">
                          <a:latin typeface="Cambria Math" panose="02040503050406030204" pitchFamily="18" charset="0"/>
                        </a:rPr>
                        <m:t>a</m:t>
                      </m:r>
                      <m:r>
                        <m:rPr>
                          <m:sty m:val="p"/>
                        </m:rPr>
                        <a:rPr lang="fr-FR" baseline="-25000">
                          <a:latin typeface="Cambria Math" panose="02040503050406030204" pitchFamily="18" charset="0"/>
                        </a:rPr>
                        <m:t>ij</m:t>
                      </m:r>
                    </m:e>
                  </m:nary>
                  <m:r>
                    <m:rPr>
                      <m:sty m:val="p"/>
                    </m:rPr>
                    <a:rPr lang="fr-FR">
                      <a:latin typeface="Cambria Math" panose="02040503050406030204" pitchFamily="18" charset="0"/>
                    </a:rPr>
                    <m:t>X</m:t>
                  </m:r>
                  <m:r>
                    <m:rPr>
                      <m:sty m:val="p"/>
                    </m:rPr>
                    <a:rPr lang="fr-FR" baseline="-25000">
                      <a:latin typeface="Cambria Math" panose="02040503050406030204" pitchFamily="18" charset="0"/>
                    </a:rPr>
                    <m:t>j</m:t>
                  </m:r>
                  <m:r>
                    <a:rPr lang="fr-FR">
                      <a:latin typeface="Cambria Math" panose="02040503050406030204" pitchFamily="18" charset="0"/>
                    </a:rPr>
                    <m:t>=</m:t>
                  </m:r>
                  <m:r>
                    <m:rPr>
                      <m:sty m:val="p"/>
                    </m:rPr>
                    <a:rPr lang="fr-FR">
                      <a:latin typeface="Cambria Math" panose="02040503050406030204" pitchFamily="18" charset="0"/>
                    </a:rPr>
                    <m:t>bi</m:t>
                  </m:r>
                </m:oMath>
              </a14:m>
              <a:r>
                <a:rPr lang="fr-FR" dirty="0"/>
                <a:t> (b</a:t>
              </a:r>
              <a:r>
                <a:rPr lang="fr-FR" baseline="-25000" dirty="0"/>
                <a:t>i</a:t>
              </a:r>
              <a:r>
                <a:rPr lang="fr-FR" dirty="0"/>
                <a:t>≥0) pour i=1,2,…, m</a:t>
              </a:r>
              <a:endParaRPr lang="en-GB" dirty="0"/>
            </a:p>
            <a:p>
              <a:pPr algn="just"/>
              <a:r>
                <a:rPr lang="fr-FR" dirty="0" smtClean="0"/>
                <a:t>X</a:t>
              </a:r>
              <a:r>
                <a:rPr lang="fr-FR" baseline="-25000" dirty="0" smtClean="0"/>
                <a:t>j</a:t>
              </a:r>
              <a:r>
                <a:rPr lang="fr-FR" dirty="0" smtClean="0"/>
                <a:t>≥0.	</a:t>
              </a:r>
              <a:endParaRPr lang="en-GB" dirty="0"/>
            </a:p>
          </dgm:t>
        </dgm:pt>
      </mc:Choice>
      <mc:Fallback xmlns="">
        <dgm:pt modelId="{85C98400-301F-4709-A6B1-66F4DB5BE504}">
          <dgm:prSet/>
          <dgm:spPr/>
          <dgm:t>
            <a:bodyPr/>
            <a:lstStyle/>
            <a:p>
              <a:pPr algn="just" rtl="0"/>
              <a:r>
                <a:rPr lang="fr-FR" b="1" i="1" dirty="0" smtClean="0"/>
                <a:t>La formulation générale de la forme standard s’écrit comme suit:</a:t>
              </a:r>
            </a:p>
            <a:p>
              <a:pPr algn="just" rtl="0"/>
              <a:r>
                <a:rPr lang="fr-FR" dirty="0" smtClean="0"/>
                <a:t>Max Z= </a:t>
              </a:r>
              <a:r>
                <a:rPr lang="en-GB" i="0">
                  <a:latin typeface="Cambria Math" panose="02040503050406030204" pitchFamily="18" charset="0"/>
                </a:rPr>
                <a:t>∑128</a:t>
              </a:r>
              <a:r>
                <a:rPr lang="fr-FR" i="0">
                  <a:latin typeface="Cambria Math" panose="02040503050406030204" pitchFamily="18" charset="0"/>
                </a:rPr>
                <a:t>_</a:t>
              </a:r>
              <a:r>
                <a:rPr lang="en-GB" i="0">
                  <a:latin typeface="Cambria Math" panose="02040503050406030204" pitchFamily="18" charset="0"/>
                </a:rPr>
                <a:t>(</a:t>
              </a:r>
              <a:r>
                <a:rPr lang="fr-FR" i="0">
                  <a:latin typeface="Cambria Math" panose="02040503050406030204" pitchFamily="18" charset="0"/>
                </a:rPr>
                <a:t>𝑗=1</a:t>
              </a:r>
              <a:r>
                <a:rPr lang="en-GB" i="0">
                  <a:latin typeface="Cambria Math" panose="02040503050406030204" pitchFamily="18" charset="0"/>
                </a:rPr>
                <a:t>)</a:t>
              </a:r>
              <a:r>
                <a:rPr lang="fr-FR" i="0">
                  <a:latin typeface="Cambria Math" panose="02040503050406030204" pitchFamily="18" charset="0"/>
                </a:rPr>
                <a:t>^𝑛▒c</a:t>
              </a:r>
              <a:r>
                <a:rPr lang="fr-FR" i="0" baseline="-25000">
                  <a:latin typeface="Cambria Math" panose="02040503050406030204" pitchFamily="18" charset="0"/>
                </a:rPr>
                <a:t>j </a:t>
              </a:r>
              <a:r>
                <a:rPr lang="fr-FR" i="0">
                  <a:latin typeface="Cambria Math" panose="02040503050406030204" pitchFamily="18" charset="0"/>
                </a:rPr>
                <a:t>X</a:t>
              </a:r>
              <a:r>
                <a:rPr lang="fr-FR" i="0" baseline="-25000">
                  <a:latin typeface="Cambria Math" panose="02040503050406030204" pitchFamily="18" charset="0"/>
                </a:rPr>
                <a:t>j</a:t>
              </a:r>
              <a:r>
                <a:rPr lang="en-GB" dirty="0"/>
                <a:t>	</a:t>
              </a:r>
            </a:p>
            <a:p>
              <a:pPr algn="just"/>
              <a:r>
                <a:rPr lang="en-GB" i="0" smtClean="0">
                  <a:latin typeface="Cambria Math" panose="02040503050406030204" pitchFamily="18" charset="0"/>
                </a:rPr>
                <a:t>∑128</a:t>
              </a:r>
              <a:r>
                <a:rPr lang="fr-FR" i="0">
                  <a:latin typeface="Cambria Math" panose="02040503050406030204" pitchFamily="18" charset="0"/>
                </a:rPr>
                <a:t>_</a:t>
              </a:r>
              <a:r>
                <a:rPr lang="en-GB" i="0" smtClean="0">
                  <a:latin typeface="Cambria Math" panose="02040503050406030204" pitchFamily="18" charset="0"/>
                </a:rPr>
                <a:t>(</a:t>
              </a:r>
              <a:r>
                <a:rPr lang="fr-FR" i="0">
                  <a:latin typeface="Cambria Math" panose="02040503050406030204" pitchFamily="18" charset="0"/>
                </a:rPr>
                <a:t>𝐽=0</a:t>
              </a:r>
              <a:r>
                <a:rPr lang="en-GB" i="0" smtClean="0">
                  <a:latin typeface="Cambria Math" panose="02040503050406030204" pitchFamily="18" charset="0"/>
                </a:rPr>
                <a:t>)</a:t>
              </a:r>
              <a:r>
                <a:rPr lang="fr-FR" i="0">
                  <a:latin typeface="Cambria Math" panose="02040503050406030204" pitchFamily="18" charset="0"/>
                </a:rPr>
                <a:t>^𝑛▒a</a:t>
              </a:r>
              <a:r>
                <a:rPr lang="fr-FR" i="0" baseline="-25000">
                  <a:latin typeface="Cambria Math" panose="02040503050406030204" pitchFamily="18" charset="0"/>
                </a:rPr>
                <a:t>ij </a:t>
              </a:r>
              <a:r>
                <a:rPr lang="fr-FR" i="0">
                  <a:latin typeface="Cambria Math" panose="02040503050406030204" pitchFamily="18" charset="0"/>
                </a:rPr>
                <a:t>X</a:t>
              </a:r>
              <a:r>
                <a:rPr lang="fr-FR" i="0" baseline="-25000">
                  <a:latin typeface="Cambria Math" panose="02040503050406030204" pitchFamily="18" charset="0"/>
                </a:rPr>
                <a:t>j</a:t>
              </a:r>
              <a:r>
                <a:rPr lang="fr-FR" i="0">
                  <a:latin typeface="Cambria Math" panose="02040503050406030204" pitchFamily="18" charset="0"/>
                </a:rPr>
                <a:t>=b</a:t>
              </a:r>
              <a:r>
                <a:rPr lang="fr-FR" i="0" baseline="-25000">
                  <a:latin typeface="Cambria Math" panose="02040503050406030204" pitchFamily="18" charset="0"/>
                </a:rPr>
                <a:t>i</a:t>
              </a:r>
              <a:r>
                <a:rPr lang="fr-FR" dirty="0"/>
                <a:t> (b</a:t>
              </a:r>
              <a:r>
                <a:rPr lang="fr-FR" baseline="-25000" dirty="0"/>
                <a:t>i</a:t>
              </a:r>
              <a:r>
                <a:rPr lang="fr-FR" dirty="0"/>
                <a:t>≥0) pour i=1,2,…, m</a:t>
              </a:r>
              <a:endParaRPr lang="en-GB" dirty="0"/>
            </a:p>
            <a:p>
              <a:pPr algn="just"/>
              <a:r>
                <a:rPr lang="fr-FR" dirty="0" smtClean="0"/>
                <a:t>X</a:t>
              </a:r>
              <a:r>
                <a:rPr lang="fr-FR" baseline="-25000" dirty="0" smtClean="0"/>
                <a:t>j</a:t>
              </a:r>
              <a:r>
                <a:rPr lang="fr-FR" dirty="0" smtClean="0"/>
                <a:t>≥0.	</a:t>
              </a:r>
              <a:endParaRPr lang="en-GB" dirty="0"/>
            </a:p>
          </dgm:t>
        </dgm:pt>
      </mc:Fallback>
    </mc:AlternateConten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1"/>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1"/>
      <dgm:spPr/>
      <dgm:t>
        <a:bodyPr/>
        <a:lstStyle/>
        <a:p>
          <a:endParaRPr lang="fr-FR"/>
        </a:p>
      </dgm:t>
    </dgm:pt>
    <dgm:pt modelId="{E9F83A64-B6F2-42A5-B953-EE07A7EBC785}" type="pres">
      <dgm:prSet presAssocID="{85C98400-301F-4709-A6B1-66F4DB5BE504}" presName="rect1ParTxNoCh" presStyleLbl="alignAcc1" presStyleIdx="0" presStyleCnt="1">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0972A42E-2F66-4170-AA25-9F3EC5E5D63B}" type="presOf" srcId="{30C0844E-D9B9-41B7-A512-3FA15EBE3A05}" destId="{30AD4CB4-D1CD-4174-ACAF-3EDFFDD6DCCE}" srcOrd="0" destOrd="0" presId="urn:microsoft.com/office/officeart/2005/8/layout/target3"/>
    <dgm:cxn modelId="{776110C7-D07C-4FBF-8EDC-BB6EC0816168}" type="presOf" srcId="{85C98400-301F-4709-A6B1-66F4DB5BE504}" destId="{E9F83A64-B6F2-42A5-B953-EE07A7EBC785}" srcOrd="1" destOrd="0" presId="urn:microsoft.com/office/officeart/2005/8/layout/target3"/>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1FBEEAFE-624B-400A-8E9C-2D1275CBFEC0}" type="presParOf" srcId="{30AD4CB4-D1CD-4174-ACAF-3EDFFDD6DCCE}" destId="{E9F83A64-B6F2-42A5-B953-EE07A7EBC785}"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BFBEB5-56F3-40D5-B0D9-27BEB075E8B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914137F-B188-45E8-A975-2B0FF3B8656B}">
      <dgm:prSet phldrT="[Texte]"/>
      <dgm:spPr>
        <a:blipFill>
          <a:blip xmlns:r="http://schemas.openxmlformats.org/officeDocument/2006/relationships" r:embed="rId1"/>
          <a:stretch>
            <a:fillRect l="-1579" t="-323"/>
          </a:stretch>
        </a:blipFill>
      </dgm:spPr>
      <dgm:t>
        <a:bodyPr/>
        <a:lstStyle/>
        <a:p>
          <a:r>
            <a:rPr lang="en-GB">
              <a:noFill/>
            </a:rPr>
            <a:t> </a:t>
          </a:r>
        </a:p>
      </dgm:t>
    </dgm:pt>
    <dgm:pt modelId="{096EEAA1-98C1-4A63-BC06-EA4AE02E6BAE}" type="parTrans" cxnId="{57379F8F-BD6A-4EBE-B38D-115A15B4EFAA}">
      <dgm:prSet/>
      <dgm:spPr/>
      <dgm:t>
        <a:bodyPr/>
        <a:lstStyle/>
        <a:p>
          <a:endParaRPr lang="fr-FR"/>
        </a:p>
      </dgm:t>
    </dgm:pt>
    <dgm:pt modelId="{B4B4A158-E6DB-43E4-ADC3-7EBC6018A4CC}" type="sibTrans" cxnId="{57379F8F-BD6A-4EBE-B38D-115A15B4EFAA}">
      <dgm:prSet/>
      <dgm:spPr/>
      <dgm:t>
        <a:bodyPr/>
        <a:lstStyle/>
        <a:p>
          <a:endParaRPr lang="fr-FR"/>
        </a:p>
      </dgm:t>
    </dgm:pt>
    <dgm:pt modelId="{C73C4260-67E0-47F2-8D74-ED6E83C2D6F7}" type="pres">
      <dgm:prSet presAssocID="{5CBFBEB5-56F3-40D5-B0D9-27BEB075E8BD}" presName="Name0" presStyleCnt="0">
        <dgm:presLayoutVars>
          <dgm:chMax val="7"/>
          <dgm:dir/>
          <dgm:animLvl val="lvl"/>
          <dgm:resizeHandles val="exact"/>
        </dgm:presLayoutVars>
      </dgm:prSet>
      <dgm:spPr/>
      <dgm:t>
        <a:bodyPr/>
        <a:lstStyle/>
        <a:p>
          <a:endParaRPr lang="fr-FR"/>
        </a:p>
      </dgm:t>
    </dgm:pt>
    <dgm:pt modelId="{09A47541-9FD4-410E-AD0D-046982A79923}" type="pres">
      <dgm:prSet presAssocID="{3914137F-B188-45E8-A975-2B0FF3B8656B}" presName="circle1" presStyleLbl="node1" presStyleIdx="0" presStyleCnt="1"/>
      <dgm:spPr/>
    </dgm:pt>
    <dgm:pt modelId="{615AED12-7EC5-4571-9F36-D91AA2F36CE3}" type="pres">
      <dgm:prSet presAssocID="{3914137F-B188-45E8-A975-2B0FF3B8656B}" presName="space" presStyleCnt="0"/>
      <dgm:spPr/>
    </dgm:pt>
    <dgm:pt modelId="{E5A6DD05-9EBF-467E-8BBE-5DAD6F62159F}" type="pres">
      <dgm:prSet presAssocID="{3914137F-B188-45E8-A975-2B0FF3B8656B}" presName="rect1" presStyleLbl="alignAcc1" presStyleIdx="0" presStyleCnt="1"/>
      <dgm:spPr/>
      <dgm:t>
        <a:bodyPr/>
        <a:lstStyle/>
        <a:p>
          <a:endParaRPr lang="fr-FR"/>
        </a:p>
      </dgm:t>
    </dgm:pt>
    <dgm:pt modelId="{ABB8669A-1D5B-4731-A2AE-C66867991DE0}" type="pres">
      <dgm:prSet presAssocID="{3914137F-B188-45E8-A975-2B0FF3B8656B}" presName="rect1ParTxNoCh" presStyleLbl="alignAcc1" presStyleIdx="0" presStyleCnt="1">
        <dgm:presLayoutVars>
          <dgm:chMax val="1"/>
          <dgm:bulletEnabled val="1"/>
        </dgm:presLayoutVars>
      </dgm:prSet>
      <dgm:spPr/>
      <dgm:t>
        <a:bodyPr/>
        <a:lstStyle/>
        <a:p>
          <a:endParaRPr lang="fr-FR"/>
        </a:p>
      </dgm:t>
    </dgm:pt>
  </dgm:ptLst>
  <dgm:cxnLst>
    <dgm:cxn modelId="{819E67C1-56B6-462F-8440-DE698CABA9EB}" type="presOf" srcId="{3914137F-B188-45E8-A975-2B0FF3B8656B}" destId="{E5A6DD05-9EBF-467E-8BBE-5DAD6F62159F}" srcOrd="0" destOrd="0" presId="urn:microsoft.com/office/officeart/2005/8/layout/target3"/>
    <dgm:cxn modelId="{54D9ED57-E345-4DE1-98D4-F6B7F457316E}" type="presOf" srcId="{5CBFBEB5-56F3-40D5-B0D9-27BEB075E8BD}" destId="{C73C4260-67E0-47F2-8D74-ED6E83C2D6F7}" srcOrd="0" destOrd="0" presId="urn:microsoft.com/office/officeart/2005/8/layout/target3"/>
    <dgm:cxn modelId="{75EDA84E-41C7-4770-9C5A-706A68B23AA7}" type="presOf" srcId="{3914137F-B188-45E8-A975-2B0FF3B8656B}" destId="{ABB8669A-1D5B-4731-A2AE-C66867991DE0}" srcOrd="1" destOrd="0" presId="urn:microsoft.com/office/officeart/2005/8/layout/target3"/>
    <dgm:cxn modelId="{57379F8F-BD6A-4EBE-B38D-115A15B4EFAA}" srcId="{5CBFBEB5-56F3-40D5-B0D9-27BEB075E8BD}" destId="{3914137F-B188-45E8-A975-2B0FF3B8656B}" srcOrd="0" destOrd="0" parTransId="{096EEAA1-98C1-4A63-BC06-EA4AE02E6BAE}" sibTransId="{B4B4A158-E6DB-43E4-ADC3-7EBC6018A4CC}"/>
    <dgm:cxn modelId="{F6B1F6C1-259B-43C3-9598-03A9410E0EC8}" type="presParOf" srcId="{C73C4260-67E0-47F2-8D74-ED6E83C2D6F7}" destId="{09A47541-9FD4-410E-AD0D-046982A79923}" srcOrd="0" destOrd="0" presId="urn:microsoft.com/office/officeart/2005/8/layout/target3"/>
    <dgm:cxn modelId="{1AB152F8-C0C0-47B3-91C9-091AEB46DB7F}" type="presParOf" srcId="{C73C4260-67E0-47F2-8D74-ED6E83C2D6F7}" destId="{615AED12-7EC5-4571-9F36-D91AA2F36CE3}" srcOrd="1" destOrd="0" presId="urn:microsoft.com/office/officeart/2005/8/layout/target3"/>
    <dgm:cxn modelId="{23C0BD1C-CDE6-4B2B-A8E8-8919A5B698AB}" type="presParOf" srcId="{C73C4260-67E0-47F2-8D74-ED6E83C2D6F7}" destId="{E5A6DD05-9EBF-467E-8BBE-5DAD6F62159F}" srcOrd="2" destOrd="0" presId="urn:microsoft.com/office/officeart/2005/8/layout/target3"/>
    <dgm:cxn modelId="{41BD864F-9130-464A-908F-1FBD0F48D4BF}" type="presParOf" srcId="{C73C4260-67E0-47F2-8D74-ED6E83C2D6F7}" destId="{ABB8669A-1D5B-4731-A2AE-C66867991DE0}" srcOrd="3"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88408D-E9EF-4C6F-A5A1-FB70E24F2A4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E7D86B5-0800-461C-A5A2-8E7553F4C2F7}">
      <dgm:prSet custT="1"/>
      <dgm:spPr/>
      <dgm:t>
        <a:bodyPr/>
        <a:lstStyle/>
        <a:p>
          <a:pPr algn="l" rtl="0"/>
          <a:r>
            <a:rPr lang="fr-FR" sz="2800" dirty="0" smtClean="0"/>
            <a:t>Donc en introduisant les variables d’écart x</a:t>
          </a:r>
          <a:r>
            <a:rPr lang="fr-FR" sz="2800" baseline="-25000" dirty="0" smtClean="0"/>
            <a:t>3</a:t>
          </a:r>
          <a:r>
            <a:rPr lang="fr-FR" sz="2800" dirty="0" smtClean="0"/>
            <a:t>, x</a:t>
          </a:r>
          <a:r>
            <a:rPr lang="fr-FR" sz="2800" baseline="-25000" dirty="0" smtClean="0"/>
            <a:t>4</a:t>
          </a:r>
          <a:r>
            <a:rPr lang="fr-FR" sz="2800" dirty="0" smtClean="0"/>
            <a:t> on obtient le programme équivalent :</a:t>
          </a:r>
          <a:endParaRPr lang="en-GB" sz="2800" dirty="0"/>
        </a:p>
      </dgm:t>
    </dgm:pt>
    <dgm:pt modelId="{1C0ACE0A-39AF-4006-9416-DE7BE5ADA089}" type="parTrans" cxnId="{E5DE8FCB-9D3C-4293-8212-7DDAB06C8B74}">
      <dgm:prSet/>
      <dgm:spPr/>
      <dgm:t>
        <a:bodyPr/>
        <a:lstStyle/>
        <a:p>
          <a:endParaRPr lang="fr-FR"/>
        </a:p>
      </dgm:t>
    </dgm:pt>
    <dgm:pt modelId="{4191A138-B2D6-4EDF-AA33-651FD5F1FEE4}" type="sibTrans" cxnId="{E5DE8FCB-9D3C-4293-8212-7DDAB06C8B74}">
      <dgm:prSet/>
      <dgm:spPr/>
      <dgm:t>
        <a:bodyPr/>
        <a:lstStyle/>
        <a:p>
          <a:endParaRPr lang="fr-FR"/>
        </a:p>
      </dgm:t>
    </dgm:pt>
    <dgm:pt modelId="{F7A33EB6-DAD6-4B28-83A6-D34F0F296426}">
      <dgm:prSet/>
      <dgm:spPr>
        <a:blipFill>
          <a:blip xmlns:r="http://schemas.openxmlformats.org/officeDocument/2006/relationships" r:embed="rId1"/>
          <a:stretch>
            <a:fillRect t="-676"/>
          </a:stretch>
        </a:blipFill>
      </dgm:spPr>
      <dgm:t>
        <a:bodyPr/>
        <a:lstStyle/>
        <a:p>
          <a:r>
            <a:rPr lang="en-GB">
              <a:noFill/>
            </a:rPr>
            <a:t> </a:t>
          </a:r>
        </a:p>
      </dgm:t>
    </dgm:pt>
    <dgm:pt modelId="{021B9F4B-6BEB-4DC7-A556-6BA0345BB48F}" type="parTrans" cxnId="{6A36FB62-546C-4015-BF39-A71048B504E1}">
      <dgm:prSet/>
      <dgm:spPr/>
      <dgm:t>
        <a:bodyPr/>
        <a:lstStyle/>
        <a:p>
          <a:endParaRPr lang="fr-FR"/>
        </a:p>
      </dgm:t>
    </dgm:pt>
    <dgm:pt modelId="{3A511547-1318-4F61-9F7B-BCD307D48B3E}" type="sibTrans" cxnId="{6A36FB62-546C-4015-BF39-A71048B504E1}">
      <dgm:prSet/>
      <dgm:spPr/>
      <dgm:t>
        <a:bodyPr/>
        <a:lstStyle/>
        <a:p>
          <a:endParaRPr lang="fr-FR"/>
        </a:p>
      </dgm:t>
    </dgm:pt>
    <dgm:pt modelId="{19707E8E-F5A6-4D88-AE6A-4E651E8AB924}" type="pres">
      <dgm:prSet presAssocID="{6388408D-E9EF-4C6F-A5A1-FB70E24F2A49}" presName="Name0" presStyleCnt="0">
        <dgm:presLayoutVars>
          <dgm:chMax val="7"/>
          <dgm:dir/>
          <dgm:animLvl val="lvl"/>
          <dgm:resizeHandles val="exact"/>
        </dgm:presLayoutVars>
      </dgm:prSet>
      <dgm:spPr/>
      <dgm:t>
        <a:bodyPr/>
        <a:lstStyle/>
        <a:p>
          <a:endParaRPr lang="fr-FR"/>
        </a:p>
      </dgm:t>
    </dgm:pt>
    <dgm:pt modelId="{51C0F270-7DD8-49E4-9616-5E0711783B34}" type="pres">
      <dgm:prSet presAssocID="{FE7D86B5-0800-461C-A5A2-8E7553F4C2F7}" presName="circle1" presStyleLbl="node1" presStyleIdx="0" presStyleCnt="2"/>
      <dgm:spPr/>
      <dgm:t>
        <a:bodyPr/>
        <a:lstStyle/>
        <a:p>
          <a:endParaRPr lang="fr-FR"/>
        </a:p>
      </dgm:t>
    </dgm:pt>
    <dgm:pt modelId="{DF9555A9-C2F6-4B37-A6AD-7DD8C5686F3C}" type="pres">
      <dgm:prSet presAssocID="{FE7D86B5-0800-461C-A5A2-8E7553F4C2F7}" presName="space" presStyleCnt="0"/>
      <dgm:spPr/>
      <dgm:t>
        <a:bodyPr/>
        <a:lstStyle/>
        <a:p>
          <a:endParaRPr lang="fr-FR"/>
        </a:p>
      </dgm:t>
    </dgm:pt>
    <dgm:pt modelId="{E2B1D6CF-3131-4CF1-BDD9-FFFD8DFC99DC}" type="pres">
      <dgm:prSet presAssocID="{FE7D86B5-0800-461C-A5A2-8E7553F4C2F7}" presName="rect1" presStyleLbl="alignAcc1" presStyleIdx="0" presStyleCnt="2"/>
      <dgm:spPr/>
      <dgm:t>
        <a:bodyPr/>
        <a:lstStyle/>
        <a:p>
          <a:endParaRPr lang="fr-FR"/>
        </a:p>
      </dgm:t>
    </dgm:pt>
    <dgm:pt modelId="{4E6EB4DA-B086-4E60-8E85-51651B889294}" type="pres">
      <dgm:prSet presAssocID="{F7A33EB6-DAD6-4B28-83A6-D34F0F296426}" presName="vertSpace2" presStyleLbl="node1" presStyleIdx="0" presStyleCnt="2"/>
      <dgm:spPr/>
      <dgm:t>
        <a:bodyPr/>
        <a:lstStyle/>
        <a:p>
          <a:endParaRPr lang="fr-FR"/>
        </a:p>
      </dgm:t>
    </dgm:pt>
    <dgm:pt modelId="{4826A5D8-2077-426D-AACB-D6414870CFDC}" type="pres">
      <dgm:prSet presAssocID="{F7A33EB6-DAD6-4B28-83A6-D34F0F296426}" presName="circle2" presStyleLbl="node1" presStyleIdx="1" presStyleCnt="2"/>
      <dgm:spPr/>
      <dgm:t>
        <a:bodyPr/>
        <a:lstStyle/>
        <a:p>
          <a:endParaRPr lang="fr-FR"/>
        </a:p>
      </dgm:t>
    </dgm:pt>
    <dgm:pt modelId="{440617D0-45F8-4190-A92C-0D9BF59202FA}" type="pres">
      <dgm:prSet presAssocID="{F7A33EB6-DAD6-4B28-83A6-D34F0F296426}" presName="rect2" presStyleLbl="alignAcc1" presStyleIdx="1" presStyleCnt="2"/>
      <dgm:spPr/>
      <dgm:t>
        <a:bodyPr/>
        <a:lstStyle/>
        <a:p>
          <a:endParaRPr lang="fr-FR"/>
        </a:p>
      </dgm:t>
    </dgm:pt>
    <dgm:pt modelId="{794FC591-C4D6-4EF7-92AD-B871ED6908E2}" type="pres">
      <dgm:prSet presAssocID="{FE7D86B5-0800-461C-A5A2-8E7553F4C2F7}" presName="rect1ParTxNoCh" presStyleLbl="alignAcc1" presStyleIdx="1" presStyleCnt="2">
        <dgm:presLayoutVars>
          <dgm:chMax val="1"/>
          <dgm:bulletEnabled val="1"/>
        </dgm:presLayoutVars>
      </dgm:prSet>
      <dgm:spPr/>
      <dgm:t>
        <a:bodyPr/>
        <a:lstStyle/>
        <a:p>
          <a:endParaRPr lang="fr-FR"/>
        </a:p>
      </dgm:t>
    </dgm:pt>
    <dgm:pt modelId="{2B3B572F-C626-48D1-AB19-A99B8CC593BB}" type="pres">
      <dgm:prSet presAssocID="{F7A33EB6-DAD6-4B28-83A6-D34F0F296426}" presName="rect2ParTxNoCh" presStyleLbl="alignAcc1" presStyleIdx="1" presStyleCnt="2">
        <dgm:presLayoutVars>
          <dgm:chMax val="1"/>
          <dgm:bulletEnabled val="1"/>
        </dgm:presLayoutVars>
      </dgm:prSet>
      <dgm:spPr/>
      <dgm:t>
        <a:bodyPr/>
        <a:lstStyle/>
        <a:p>
          <a:endParaRPr lang="fr-FR"/>
        </a:p>
      </dgm:t>
    </dgm:pt>
  </dgm:ptLst>
  <dgm:cxnLst>
    <dgm:cxn modelId="{5812EB00-EDB2-4185-A189-5F2FF6EE18DC}" type="presOf" srcId="{F7A33EB6-DAD6-4B28-83A6-D34F0F296426}" destId="{2B3B572F-C626-48D1-AB19-A99B8CC593BB}" srcOrd="1" destOrd="0" presId="urn:microsoft.com/office/officeart/2005/8/layout/target3"/>
    <dgm:cxn modelId="{E5DE8FCB-9D3C-4293-8212-7DDAB06C8B74}" srcId="{6388408D-E9EF-4C6F-A5A1-FB70E24F2A49}" destId="{FE7D86B5-0800-461C-A5A2-8E7553F4C2F7}" srcOrd="0" destOrd="0" parTransId="{1C0ACE0A-39AF-4006-9416-DE7BE5ADA089}" sibTransId="{4191A138-B2D6-4EDF-AA33-651FD5F1FEE4}"/>
    <dgm:cxn modelId="{016BE96E-31F6-4CE9-8FBA-D1E0B1DACBBE}" type="presOf" srcId="{FE7D86B5-0800-461C-A5A2-8E7553F4C2F7}" destId="{794FC591-C4D6-4EF7-92AD-B871ED6908E2}" srcOrd="1" destOrd="0" presId="urn:microsoft.com/office/officeart/2005/8/layout/target3"/>
    <dgm:cxn modelId="{A6F0BC05-A4E2-41EF-B74D-F9032624420D}" type="presOf" srcId="{6388408D-E9EF-4C6F-A5A1-FB70E24F2A49}" destId="{19707E8E-F5A6-4D88-AE6A-4E651E8AB924}" srcOrd="0" destOrd="0" presId="urn:microsoft.com/office/officeart/2005/8/layout/target3"/>
    <dgm:cxn modelId="{6A36FB62-546C-4015-BF39-A71048B504E1}" srcId="{6388408D-E9EF-4C6F-A5A1-FB70E24F2A49}" destId="{F7A33EB6-DAD6-4B28-83A6-D34F0F296426}" srcOrd="1" destOrd="0" parTransId="{021B9F4B-6BEB-4DC7-A556-6BA0345BB48F}" sibTransId="{3A511547-1318-4F61-9F7B-BCD307D48B3E}"/>
    <dgm:cxn modelId="{E03F84FA-907F-4537-B632-927AF8820B62}" type="presOf" srcId="{FE7D86B5-0800-461C-A5A2-8E7553F4C2F7}" destId="{E2B1D6CF-3131-4CF1-BDD9-FFFD8DFC99DC}" srcOrd="0" destOrd="0" presId="urn:microsoft.com/office/officeart/2005/8/layout/target3"/>
    <dgm:cxn modelId="{2AFC7D95-1981-4B75-A847-6DA3CF64A29B}" type="presOf" srcId="{F7A33EB6-DAD6-4B28-83A6-D34F0F296426}" destId="{440617D0-45F8-4190-A92C-0D9BF59202FA}" srcOrd="0" destOrd="0" presId="urn:microsoft.com/office/officeart/2005/8/layout/target3"/>
    <dgm:cxn modelId="{EF7428D9-BFFA-4F9F-9767-0857352E4A42}" type="presParOf" srcId="{19707E8E-F5A6-4D88-AE6A-4E651E8AB924}" destId="{51C0F270-7DD8-49E4-9616-5E0711783B34}" srcOrd="0" destOrd="0" presId="urn:microsoft.com/office/officeart/2005/8/layout/target3"/>
    <dgm:cxn modelId="{80E55A5C-54CC-463D-822F-58772AD9830B}" type="presParOf" srcId="{19707E8E-F5A6-4D88-AE6A-4E651E8AB924}" destId="{DF9555A9-C2F6-4B37-A6AD-7DD8C5686F3C}" srcOrd="1" destOrd="0" presId="urn:microsoft.com/office/officeart/2005/8/layout/target3"/>
    <dgm:cxn modelId="{B00A6CA5-68A2-439E-BE6B-E7FC433DF4AD}" type="presParOf" srcId="{19707E8E-F5A6-4D88-AE6A-4E651E8AB924}" destId="{E2B1D6CF-3131-4CF1-BDD9-FFFD8DFC99DC}" srcOrd="2" destOrd="0" presId="urn:microsoft.com/office/officeart/2005/8/layout/target3"/>
    <dgm:cxn modelId="{D8B3F7D0-213D-4009-85CE-A2FA279DD9C0}" type="presParOf" srcId="{19707E8E-F5A6-4D88-AE6A-4E651E8AB924}" destId="{4E6EB4DA-B086-4E60-8E85-51651B889294}" srcOrd="3" destOrd="0" presId="urn:microsoft.com/office/officeart/2005/8/layout/target3"/>
    <dgm:cxn modelId="{886281E9-B6BA-48F6-8E0D-7083DD772BFA}" type="presParOf" srcId="{19707E8E-F5A6-4D88-AE6A-4E651E8AB924}" destId="{4826A5D8-2077-426D-AACB-D6414870CFDC}" srcOrd="4" destOrd="0" presId="urn:microsoft.com/office/officeart/2005/8/layout/target3"/>
    <dgm:cxn modelId="{DAD0FDA0-A365-436E-BB70-019AA8F5B031}" type="presParOf" srcId="{19707E8E-F5A6-4D88-AE6A-4E651E8AB924}" destId="{440617D0-45F8-4190-A92C-0D9BF59202FA}" srcOrd="5" destOrd="0" presId="urn:microsoft.com/office/officeart/2005/8/layout/target3"/>
    <dgm:cxn modelId="{EF632624-8B24-4F05-8E93-0049A0D44203}" type="presParOf" srcId="{19707E8E-F5A6-4D88-AE6A-4E651E8AB924}" destId="{794FC591-C4D6-4EF7-92AD-B871ED6908E2}" srcOrd="6" destOrd="0" presId="urn:microsoft.com/office/officeart/2005/8/layout/target3"/>
    <dgm:cxn modelId="{1396D259-8E2B-4824-A678-FDE0F544C9A6}" type="presParOf" srcId="{19707E8E-F5A6-4D88-AE6A-4E651E8AB924}" destId="{2B3B572F-C626-48D1-AB19-A99B8CC593BB}" srcOrd="7"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7DD219-8641-4F9B-A07A-C57C1040C3F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5569F3F-73AE-445C-9EBA-E7219AB155ED}">
      <dgm:prSet/>
      <dgm:spPr/>
      <dgm:t>
        <a:bodyPr/>
        <a:lstStyle/>
        <a:p>
          <a:pPr algn="l" rtl="0"/>
          <a:r>
            <a:rPr lang="fr-FR" dirty="0" smtClean="0"/>
            <a:t>On constate que B ={3, 4} est un ensemble de base. La solution de base correspondante est x</a:t>
          </a:r>
          <a:r>
            <a:rPr lang="fr-FR" baseline="-25000" dirty="0" smtClean="0"/>
            <a:t>1</a:t>
          </a:r>
          <a:r>
            <a:rPr lang="fr-FR" dirty="0" smtClean="0"/>
            <a:t> =0, x</a:t>
          </a:r>
          <a:r>
            <a:rPr lang="fr-FR" baseline="-25000" dirty="0" smtClean="0"/>
            <a:t>2</a:t>
          </a:r>
          <a:r>
            <a:rPr lang="fr-FR" dirty="0" smtClean="0"/>
            <a:t> =0, x</a:t>
          </a:r>
          <a:r>
            <a:rPr lang="fr-FR" baseline="-25000" dirty="0" smtClean="0"/>
            <a:t>3</a:t>
          </a:r>
          <a:r>
            <a:rPr lang="fr-FR" dirty="0" smtClean="0"/>
            <a:t> = 21, x</a:t>
          </a:r>
          <a:r>
            <a:rPr lang="fr-FR" baseline="-25000" dirty="0" smtClean="0"/>
            <a:t>4</a:t>
          </a:r>
          <a:r>
            <a:rPr lang="fr-FR" dirty="0" smtClean="0"/>
            <a:t> = 12.  </a:t>
          </a:r>
          <a:endParaRPr lang="en-GB" dirty="0"/>
        </a:p>
      </dgm:t>
    </dgm:pt>
    <dgm:pt modelId="{ED775BF4-5FC7-4880-96E9-DD2A14EE2EBF}" type="parTrans" cxnId="{75BBDBDB-43B1-47D8-98B5-A53B200D06BE}">
      <dgm:prSet/>
      <dgm:spPr/>
      <dgm:t>
        <a:bodyPr/>
        <a:lstStyle/>
        <a:p>
          <a:endParaRPr lang="fr-FR"/>
        </a:p>
      </dgm:t>
    </dgm:pt>
    <dgm:pt modelId="{B19713BE-692E-4B7F-BF5E-27D189E87894}" type="sibTrans" cxnId="{75BBDBDB-43B1-47D8-98B5-A53B200D06BE}">
      <dgm:prSet/>
      <dgm:spPr/>
      <dgm:t>
        <a:bodyPr/>
        <a:lstStyle/>
        <a:p>
          <a:endParaRPr lang="fr-FR"/>
        </a:p>
      </dgm:t>
    </dgm:pt>
    <dgm:pt modelId="{6A8760EF-43AE-4465-BD83-A31318A642F5}">
      <dgm:prSet/>
      <dgm:spPr/>
      <dgm:t>
        <a:bodyPr/>
        <a:lstStyle/>
        <a:p>
          <a:pPr algn="l" rtl="0"/>
          <a:r>
            <a:rPr lang="fr-FR" dirty="0" smtClean="0"/>
            <a:t>La solution est dite solution de base admissible. </a:t>
          </a:r>
          <a:endParaRPr lang="en-GB" dirty="0"/>
        </a:p>
      </dgm:t>
    </dgm:pt>
    <dgm:pt modelId="{6BC1546C-ECAA-4232-A00A-28BDB3A80196}" type="parTrans" cxnId="{740F80DB-2B9D-401C-9112-D3A6442A8299}">
      <dgm:prSet/>
      <dgm:spPr/>
      <dgm:t>
        <a:bodyPr/>
        <a:lstStyle/>
        <a:p>
          <a:endParaRPr lang="fr-FR"/>
        </a:p>
      </dgm:t>
    </dgm:pt>
    <dgm:pt modelId="{34DAB1D0-5DDF-4067-B8CF-3A7FFD66CE07}" type="sibTrans" cxnId="{740F80DB-2B9D-401C-9112-D3A6442A8299}">
      <dgm:prSet/>
      <dgm:spPr/>
      <dgm:t>
        <a:bodyPr/>
        <a:lstStyle/>
        <a:p>
          <a:endParaRPr lang="fr-FR"/>
        </a:p>
      </dgm:t>
    </dgm:pt>
    <dgm:pt modelId="{C1265FE0-25C5-4B41-AEC0-90CDAAD3592D}">
      <dgm:prSet/>
      <dgm:spPr>
        <a:blipFill>
          <a:blip xmlns:r="http://schemas.openxmlformats.org/officeDocument/2006/relationships" r:embed="rId1"/>
          <a:stretch>
            <a:fillRect l="-961" t="-484"/>
          </a:stretch>
        </a:blipFill>
      </dgm:spPr>
      <dgm:t>
        <a:bodyPr/>
        <a:lstStyle/>
        <a:p>
          <a:r>
            <a:rPr lang="en-GB">
              <a:noFill/>
            </a:rPr>
            <a:t> </a:t>
          </a:r>
        </a:p>
      </dgm:t>
    </dgm:pt>
    <dgm:pt modelId="{6F093997-5A69-4225-8C3D-AED0DCE449E4}" type="sibTrans" cxnId="{7B92984F-0A7C-41FB-9110-0F36F280DFB3}">
      <dgm:prSet/>
      <dgm:spPr/>
      <dgm:t>
        <a:bodyPr/>
        <a:lstStyle/>
        <a:p>
          <a:endParaRPr lang="fr-FR"/>
        </a:p>
      </dgm:t>
    </dgm:pt>
    <dgm:pt modelId="{AD857C67-F45B-4311-BBA2-18818A5378C7}" type="parTrans" cxnId="{7B92984F-0A7C-41FB-9110-0F36F280DFB3}">
      <dgm:prSet/>
      <dgm:spPr/>
      <dgm:t>
        <a:bodyPr/>
        <a:lstStyle/>
        <a:p>
          <a:endParaRPr lang="fr-FR"/>
        </a:p>
      </dgm:t>
    </dgm:pt>
    <dgm:pt modelId="{D67A1724-E0A8-4D28-9C51-01A3049C7011}" type="pres">
      <dgm:prSet presAssocID="{D97DD219-8641-4F9B-A07A-C57C1040C3FD}" presName="Name0" presStyleCnt="0">
        <dgm:presLayoutVars>
          <dgm:chMax val="7"/>
          <dgm:dir/>
          <dgm:animLvl val="lvl"/>
          <dgm:resizeHandles val="exact"/>
        </dgm:presLayoutVars>
      </dgm:prSet>
      <dgm:spPr/>
      <dgm:t>
        <a:bodyPr/>
        <a:lstStyle/>
        <a:p>
          <a:endParaRPr lang="fr-FR"/>
        </a:p>
      </dgm:t>
    </dgm:pt>
    <dgm:pt modelId="{9185DAB4-DD4C-4088-AAC6-F99EBF7724A5}" type="pres">
      <dgm:prSet presAssocID="{C1265FE0-25C5-4B41-AEC0-90CDAAD3592D}" presName="circle1" presStyleLbl="node1" presStyleIdx="0" presStyleCnt="3"/>
      <dgm:spPr/>
    </dgm:pt>
    <dgm:pt modelId="{3DE78A44-DC91-440B-A5D4-4AFCD01C0E53}" type="pres">
      <dgm:prSet presAssocID="{C1265FE0-25C5-4B41-AEC0-90CDAAD3592D}" presName="space" presStyleCnt="0"/>
      <dgm:spPr/>
    </dgm:pt>
    <dgm:pt modelId="{9593E3E4-C989-44A2-B6AB-736C21500705}" type="pres">
      <dgm:prSet presAssocID="{C1265FE0-25C5-4B41-AEC0-90CDAAD3592D}" presName="rect1" presStyleLbl="alignAcc1" presStyleIdx="0" presStyleCnt="3"/>
      <dgm:spPr/>
      <dgm:t>
        <a:bodyPr/>
        <a:lstStyle/>
        <a:p>
          <a:endParaRPr lang="fr-FR"/>
        </a:p>
      </dgm:t>
    </dgm:pt>
    <dgm:pt modelId="{CE344B2B-E651-49AB-A613-963EE168DA77}" type="pres">
      <dgm:prSet presAssocID="{F5569F3F-73AE-445C-9EBA-E7219AB155ED}" presName="vertSpace2" presStyleLbl="node1" presStyleIdx="0" presStyleCnt="3"/>
      <dgm:spPr/>
    </dgm:pt>
    <dgm:pt modelId="{8CE16C79-A882-4CEB-BBC6-97E755325084}" type="pres">
      <dgm:prSet presAssocID="{F5569F3F-73AE-445C-9EBA-E7219AB155ED}" presName="circle2" presStyleLbl="node1" presStyleIdx="1" presStyleCnt="3"/>
      <dgm:spPr/>
    </dgm:pt>
    <dgm:pt modelId="{9224A46A-367E-455A-91E0-27AEC82E2D6B}" type="pres">
      <dgm:prSet presAssocID="{F5569F3F-73AE-445C-9EBA-E7219AB155ED}" presName="rect2" presStyleLbl="alignAcc1" presStyleIdx="1" presStyleCnt="3"/>
      <dgm:spPr/>
      <dgm:t>
        <a:bodyPr/>
        <a:lstStyle/>
        <a:p>
          <a:endParaRPr lang="fr-FR"/>
        </a:p>
      </dgm:t>
    </dgm:pt>
    <dgm:pt modelId="{DD8D402F-3B16-418E-B73D-CD8B1EF8FD17}" type="pres">
      <dgm:prSet presAssocID="{6A8760EF-43AE-4465-BD83-A31318A642F5}" presName="vertSpace3" presStyleLbl="node1" presStyleIdx="1" presStyleCnt="3"/>
      <dgm:spPr/>
    </dgm:pt>
    <dgm:pt modelId="{AFA9EF44-C5BD-40F4-92A8-933A1717B243}" type="pres">
      <dgm:prSet presAssocID="{6A8760EF-43AE-4465-BD83-A31318A642F5}" presName="circle3" presStyleLbl="node1" presStyleIdx="2" presStyleCnt="3"/>
      <dgm:spPr/>
    </dgm:pt>
    <dgm:pt modelId="{7501022C-F976-428D-89DA-A81BBD472B7B}" type="pres">
      <dgm:prSet presAssocID="{6A8760EF-43AE-4465-BD83-A31318A642F5}" presName="rect3" presStyleLbl="alignAcc1" presStyleIdx="2" presStyleCnt="3"/>
      <dgm:spPr/>
      <dgm:t>
        <a:bodyPr/>
        <a:lstStyle/>
        <a:p>
          <a:endParaRPr lang="fr-FR"/>
        </a:p>
      </dgm:t>
    </dgm:pt>
    <dgm:pt modelId="{0D571E72-0BC7-4941-855A-BB0A676C5A91}" type="pres">
      <dgm:prSet presAssocID="{C1265FE0-25C5-4B41-AEC0-90CDAAD3592D}" presName="rect1ParTxNoCh" presStyleLbl="alignAcc1" presStyleIdx="2" presStyleCnt="3">
        <dgm:presLayoutVars>
          <dgm:chMax val="1"/>
          <dgm:bulletEnabled val="1"/>
        </dgm:presLayoutVars>
      </dgm:prSet>
      <dgm:spPr/>
      <dgm:t>
        <a:bodyPr/>
        <a:lstStyle/>
        <a:p>
          <a:endParaRPr lang="fr-FR"/>
        </a:p>
      </dgm:t>
    </dgm:pt>
    <dgm:pt modelId="{3AD688A1-426B-4831-8CAF-A875D3D3F86E}" type="pres">
      <dgm:prSet presAssocID="{F5569F3F-73AE-445C-9EBA-E7219AB155ED}" presName="rect2ParTxNoCh" presStyleLbl="alignAcc1" presStyleIdx="2" presStyleCnt="3">
        <dgm:presLayoutVars>
          <dgm:chMax val="1"/>
          <dgm:bulletEnabled val="1"/>
        </dgm:presLayoutVars>
      </dgm:prSet>
      <dgm:spPr/>
      <dgm:t>
        <a:bodyPr/>
        <a:lstStyle/>
        <a:p>
          <a:endParaRPr lang="fr-FR"/>
        </a:p>
      </dgm:t>
    </dgm:pt>
    <dgm:pt modelId="{50F18ACA-6692-4931-B431-0A0281B9C8BB}" type="pres">
      <dgm:prSet presAssocID="{6A8760EF-43AE-4465-BD83-A31318A642F5}" presName="rect3ParTxNoCh" presStyleLbl="alignAcc1" presStyleIdx="2" presStyleCnt="3">
        <dgm:presLayoutVars>
          <dgm:chMax val="1"/>
          <dgm:bulletEnabled val="1"/>
        </dgm:presLayoutVars>
      </dgm:prSet>
      <dgm:spPr/>
      <dgm:t>
        <a:bodyPr/>
        <a:lstStyle/>
        <a:p>
          <a:endParaRPr lang="fr-FR"/>
        </a:p>
      </dgm:t>
    </dgm:pt>
  </dgm:ptLst>
  <dgm:cxnLst>
    <dgm:cxn modelId="{1B67E3C3-04E1-4AA1-885B-E0ED589BDE7D}" type="presOf" srcId="{F5569F3F-73AE-445C-9EBA-E7219AB155ED}" destId="{9224A46A-367E-455A-91E0-27AEC82E2D6B}" srcOrd="0" destOrd="0" presId="urn:microsoft.com/office/officeart/2005/8/layout/target3"/>
    <dgm:cxn modelId="{740F80DB-2B9D-401C-9112-D3A6442A8299}" srcId="{D97DD219-8641-4F9B-A07A-C57C1040C3FD}" destId="{6A8760EF-43AE-4465-BD83-A31318A642F5}" srcOrd="2" destOrd="0" parTransId="{6BC1546C-ECAA-4232-A00A-28BDB3A80196}" sibTransId="{34DAB1D0-5DDF-4067-B8CF-3A7FFD66CE07}"/>
    <dgm:cxn modelId="{9B324905-F1F0-4BBC-AF94-31F4DE5641AD}" type="presOf" srcId="{D97DD219-8641-4F9B-A07A-C57C1040C3FD}" destId="{D67A1724-E0A8-4D28-9C51-01A3049C7011}" srcOrd="0" destOrd="0" presId="urn:microsoft.com/office/officeart/2005/8/layout/target3"/>
    <dgm:cxn modelId="{5957217D-8A11-4317-8B7D-74935087A8A7}" type="presOf" srcId="{6A8760EF-43AE-4465-BD83-A31318A642F5}" destId="{7501022C-F976-428D-89DA-A81BBD472B7B}" srcOrd="0" destOrd="0" presId="urn:microsoft.com/office/officeart/2005/8/layout/target3"/>
    <dgm:cxn modelId="{45525088-26D0-4076-9704-F5ABDAF8995D}" type="presOf" srcId="{C1265FE0-25C5-4B41-AEC0-90CDAAD3592D}" destId="{0D571E72-0BC7-4941-855A-BB0A676C5A91}" srcOrd="1" destOrd="0" presId="urn:microsoft.com/office/officeart/2005/8/layout/target3"/>
    <dgm:cxn modelId="{F0531F1E-BF45-4ED5-80FD-C8AF917035CD}" type="presOf" srcId="{F5569F3F-73AE-445C-9EBA-E7219AB155ED}" destId="{3AD688A1-426B-4831-8CAF-A875D3D3F86E}" srcOrd="1" destOrd="0" presId="urn:microsoft.com/office/officeart/2005/8/layout/target3"/>
    <dgm:cxn modelId="{C6C8B604-00B4-44C4-8B09-7AED7FF49F09}" type="presOf" srcId="{C1265FE0-25C5-4B41-AEC0-90CDAAD3592D}" destId="{9593E3E4-C989-44A2-B6AB-736C21500705}" srcOrd="0" destOrd="0" presId="urn:microsoft.com/office/officeart/2005/8/layout/target3"/>
    <dgm:cxn modelId="{75BBDBDB-43B1-47D8-98B5-A53B200D06BE}" srcId="{D97DD219-8641-4F9B-A07A-C57C1040C3FD}" destId="{F5569F3F-73AE-445C-9EBA-E7219AB155ED}" srcOrd="1" destOrd="0" parTransId="{ED775BF4-5FC7-4880-96E9-DD2A14EE2EBF}" sibTransId="{B19713BE-692E-4B7F-BF5E-27D189E87894}"/>
    <dgm:cxn modelId="{2398CBDF-4CFF-47B6-A345-617ACFA66536}" type="presOf" srcId="{6A8760EF-43AE-4465-BD83-A31318A642F5}" destId="{50F18ACA-6692-4931-B431-0A0281B9C8BB}" srcOrd="1" destOrd="0" presId="urn:microsoft.com/office/officeart/2005/8/layout/target3"/>
    <dgm:cxn modelId="{7B92984F-0A7C-41FB-9110-0F36F280DFB3}" srcId="{D97DD219-8641-4F9B-A07A-C57C1040C3FD}" destId="{C1265FE0-25C5-4B41-AEC0-90CDAAD3592D}" srcOrd="0" destOrd="0" parTransId="{AD857C67-F45B-4311-BBA2-18818A5378C7}" sibTransId="{6F093997-5A69-4225-8C3D-AED0DCE449E4}"/>
    <dgm:cxn modelId="{D8252B57-D8CA-45E3-AEDF-FE290C45073A}" type="presParOf" srcId="{D67A1724-E0A8-4D28-9C51-01A3049C7011}" destId="{9185DAB4-DD4C-4088-AAC6-F99EBF7724A5}" srcOrd="0" destOrd="0" presId="urn:microsoft.com/office/officeart/2005/8/layout/target3"/>
    <dgm:cxn modelId="{3D9CAA97-A4B0-41BF-BD7D-476A7F0E43E0}" type="presParOf" srcId="{D67A1724-E0A8-4D28-9C51-01A3049C7011}" destId="{3DE78A44-DC91-440B-A5D4-4AFCD01C0E53}" srcOrd="1" destOrd="0" presId="urn:microsoft.com/office/officeart/2005/8/layout/target3"/>
    <dgm:cxn modelId="{30F48DAE-4583-4D13-BE95-54E68C552351}" type="presParOf" srcId="{D67A1724-E0A8-4D28-9C51-01A3049C7011}" destId="{9593E3E4-C989-44A2-B6AB-736C21500705}" srcOrd="2" destOrd="0" presId="urn:microsoft.com/office/officeart/2005/8/layout/target3"/>
    <dgm:cxn modelId="{3B556C79-3AA8-431B-8587-2121BF6C0E61}" type="presParOf" srcId="{D67A1724-E0A8-4D28-9C51-01A3049C7011}" destId="{CE344B2B-E651-49AB-A613-963EE168DA77}" srcOrd="3" destOrd="0" presId="urn:microsoft.com/office/officeart/2005/8/layout/target3"/>
    <dgm:cxn modelId="{DE9B6841-0DCE-45CB-A3F9-B7CCB7F22576}" type="presParOf" srcId="{D67A1724-E0A8-4D28-9C51-01A3049C7011}" destId="{8CE16C79-A882-4CEB-BBC6-97E755325084}" srcOrd="4" destOrd="0" presId="urn:microsoft.com/office/officeart/2005/8/layout/target3"/>
    <dgm:cxn modelId="{765D2576-3861-412B-8C4A-4409CDDA77C6}" type="presParOf" srcId="{D67A1724-E0A8-4D28-9C51-01A3049C7011}" destId="{9224A46A-367E-455A-91E0-27AEC82E2D6B}" srcOrd="5" destOrd="0" presId="urn:microsoft.com/office/officeart/2005/8/layout/target3"/>
    <dgm:cxn modelId="{0D701ECE-329B-4E78-ABAB-A900C8314BD6}" type="presParOf" srcId="{D67A1724-E0A8-4D28-9C51-01A3049C7011}" destId="{DD8D402F-3B16-418E-B73D-CD8B1EF8FD17}" srcOrd="6" destOrd="0" presId="urn:microsoft.com/office/officeart/2005/8/layout/target3"/>
    <dgm:cxn modelId="{E493EF26-9C69-4442-96DB-8AF2E4EBB0C7}" type="presParOf" srcId="{D67A1724-E0A8-4D28-9C51-01A3049C7011}" destId="{AFA9EF44-C5BD-40F4-92A8-933A1717B243}" srcOrd="7" destOrd="0" presId="urn:microsoft.com/office/officeart/2005/8/layout/target3"/>
    <dgm:cxn modelId="{026AB359-87BE-4210-BDE3-655A1CA2F76A}" type="presParOf" srcId="{D67A1724-E0A8-4D28-9C51-01A3049C7011}" destId="{7501022C-F976-428D-89DA-A81BBD472B7B}" srcOrd="8" destOrd="0" presId="urn:microsoft.com/office/officeart/2005/8/layout/target3"/>
    <dgm:cxn modelId="{EB99BCC4-9ACA-46F6-AA9F-6C33A0854AF9}" type="presParOf" srcId="{D67A1724-E0A8-4D28-9C51-01A3049C7011}" destId="{0D571E72-0BC7-4941-855A-BB0A676C5A91}" srcOrd="9" destOrd="0" presId="urn:microsoft.com/office/officeart/2005/8/layout/target3"/>
    <dgm:cxn modelId="{146B53EC-2DA3-4A63-8A4C-693FBB76FCFB}" type="presParOf" srcId="{D67A1724-E0A8-4D28-9C51-01A3049C7011}" destId="{3AD688A1-426B-4831-8CAF-A875D3D3F86E}" srcOrd="10" destOrd="0" presId="urn:microsoft.com/office/officeart/2005/8/layout/target3"/>
    <dgm:cxn modelId="{DD7FC691-F65B-4A5F-9D9E-F087567CFBB8}" type="presParOf" srcId="{D67A1724-E0A8-4D28-9C51-01A3049C7011}" destId="{50F18ACA-6692-4931-B431-0A0281B9C8BB}" srcOrd="11"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1.xml><?xml version="1.0" encoding="utf-8"?>
<dgm:dataModel xmlns:dgm="http://schemas.openxmlformats.org/drawingml/2006/diagram" xmlns:a="http://schemas.openxmlformats.org/drawingml/2006/main">
  <dgm:ptLst>
    <dgm:pt modelId="{5CBFBEB5-56F3-40D5-B0D9-27BEB075E8B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3914137F-B188-45E8-A975-2B0FF3B8656B}">
          <dgm:prSet phldrT="[Texte]"/>
          <dgm:spPr/>
          <dgm:t>
            <a:bodyPr/>
            <a:lstStyle/>
            <a:p>
              <a:pPr algn="l"/>
              <a:r>
                <a:rPr lang="fr-FR" dirty="0" smtClean="0"/>
                <a:t>Considérons le programme linéaire:</a:t>
              </a:r>
            </a:p>
            <a:p>
              <a:pPr algn="l"/>
              <a:r>
                <a:rPr lang="fr-FR" dirty="0" smtClean="0"/>
                <a:t>Max z = 3x</a:t>
              </a:r>
              <a:r>
                <a:rPr lang="fr-FR" baseline="-25000" dirty="0" smtClean="0"/>
                <a:t>1</a:t>
              </a:r>
              <a:r>
                <a:rPr lang="fr-FR" dirty="0" smtClean="0"/>
                <a:t>+4x</a:t>
              </a:r>
              <a:r>
                <a:rPr lang="fr-FR" baseline="-25000" dirty="0" smtClean="0"/>
                <a:t>2</a:t>
              </a:r>
              <a:endParaRPr lang="en-GB" dirty="0"/>
            </a:p>
            <a:p>
              <a:pPr algn="l"/>
              <a14:m>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+2</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 ≤21</m:t>
                          </m:r>
                        </m:e>
                        <m:e>
                          <m:r>
                            <a:rPr lang="fr-FR" i="1">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 ≤ 12</m:t>
                          </m:r>
                        </m:e>
                        <m:e>
                          <m:r>
                            <a:rPr lang="fr-FR" i="1" smtClean="0">
                              <a:latin typeface="Cambria Math" panose="02040503050406030204" pitchFamily="18" charset="0"/>
                            </a:rPr>
                            <m:t>𝑥</m:t>
                          </m:r>
                          <m:r>
                            <a:rPr lang="fr-FR" i="1" smtClean="0">
                              <a:latin typeface="Cambria Math" panose="02040503050406030204" pitchFamily="18" charset="0"/>
                            </a:rPr>
                            <m:t>1≥0 ,  </m:t>
                          </m:r>
                          <m:r>
                            <a:rPr lang="fr-FR" i="1" smtClean="0">
                              <a:latin typeface="Cambria Math" panose="02040503050406030204" pitchFamily="18" charset="0"/>
                            </a:rPr>
                            <m:t>𝑥</m:t>
                          </m:r>
                          <m:r>
                            <a:rPr lang="fr-FR" i="1" smtClean="0">
                              <a:latin typeface="Cambria Math" panose="02040503050406030204" pitchFamily="18" charset="0"/>
                            </a:rPr>
                            <m:t>2≥0</m:t>
                          </m:r>
                        </m:e>
                        <m:e>
                          <m:r>
                            <a:rPr lang="fr-FR" i="1">
                              <a:latin typeface="Cambria Math" panose="02040503050406030204" pitchFamily="18" charset="0"/>
                            </a:rPr>
                            <m:t> </m:t>
                          </m:r>
                        </m:e>
                      </m:eqArr>
                    </m:e>
                  </m:d>
                </m:oMath>
              </a14:m>
              <a:r>
                <a:rPr lang="fr-FR" dirty="0"/>
                <a:t> </a:t>
              </a:r>
            </a:p>
          </dgm:t>
        </dgm:pt>
      </mc:Choice>
      <mc:Fallback xmlns="">
        <dgm:pt modelId="{3914137F-B188-45E8-A975-2B0FF3B8656B}">
          <dgm:prSet phldrT="[Texte]"/>
          <dgm:spPr/>
          <dgm:t>
            <a:bodyPr/>
            <a:lstStyle/>
            <a:p>
              <a:pPr algn="l"/>
              <a:r>
                <a:rPr lang="fr-FR" dirty="0" smtClean="0"/>
                <a:t>Considérons le programme linéaire:</a:t>
              </a:r>
            </a:p>
            <a:p>
              <a:pPr algn="l"/>
              <a:r>
                <a:rPr lang="fr-FR" dirty="0" smtClean="0"/>
                <a:t>Max z = 3x</a:t>
              </a:r>
              <a:r>
                <a:rPr lang="fr-FR" baseline="-25000" dirty="0" smtClean="0"/>
                <a:t>1</a:t>
              </a:r>
              <a:r>
                <a:rPr lang="fr-FR" dirty="0" smtClean="0"/>
                <a:t>+4x</a:t>
              </a:r>
              <a:r>
                <a:rPr lang="fr-FR" baseline="-25000" dirty="0" smtClean="0"/>
                <a:t>2</a:t>
              </a:r>
              <a:endParaRPr lang="en-GB" dirty="0"/>
            </a:p>
            <a:p>
              <a:pPr algn="l"/>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x</a:t>
              </a:r>
              <a:r>
                <a:rPr lang="fr-FR" i="0" baseline="-25000">
                  <a:latin typeface="Cambria Math" panose="02040503050406030204" pitchFamily="18" charset="0"/>
                </a:rPr>
                <a:t>1</a:t>
              </a:r>
              <a:r>
                <a:rPr lang="fr-FR" i="0">
                  <a:latin typeface="Cambria Math" panose="02040503050406030204" pitchFamily="18" charset="0"/>
                </a:rPr>
                <a:t>+2x</a:t>
              </a:r>
              <a:r>
                <a:rPr lang="fr-FR" i="0" baseline="-25000">
                  <a:latin typeface="Cambria Math" panose="02040503050406030204" pitchFamily="18" charset="0"/>
                </a:rPr>
                <a:t>2</a:t>
              </a:r>
              <a:r>
                <a:rPr lang="fr-FR" i="0">
                  <a:latin typeface="Cambria Math" panose="02040503050406030204" pitchFamily="18" charset="0"/>
                </a:rPr>
                <a:t> ≤21@   x</a:t>
              </a:r>
              <a:r>
                <a:rPr lang="fr-FR" i="0" baseline="-25000">
                  <a:latin typeface="Cambria Math" panose="02040503050406030204" pitchFamily="18" charset="0"/>
                </a:rPr>
                <a:t>1</a:t>
              </a:r>
              <a:r>
                <a:rPr lang="fr-FR" i="0">
                  <a:latin typeface="Cambria Math" panose="02040503050406030204" pitchFamily="18" charset="0"/>
                </a:rPr>
                <a:t>+x</a:t>
              </a:r>
              <a:r>
                <a:rPr lang="fr-FR" i="0" baseline="-25000">
                  <a:latin typeface="Cambria Math" panose="02040503050406030204" pitchFamily="18" charset="0"/>
                </a:rPr>
                <a:t>2</a:t>
              </a:r>
              <a:r>
                <a:rPr lang="fr-FR" i="0">
                  <a:latin typeface="Cambria Math" panose="02040503050406030204" pitchFamily="18" charset="0"/>
                </a:rPr>
                <a:t> ≤ 12@</a:t>
              </a:r>
              <a:r>
                <a:rPr lang="fr-FR" i="0" smtClean="0">
                  <a:latin typeface="Cambria Math" panose="02040503050406030204" pitchFamily="18" charset="0"/>
                </a:rPr>
                <a:t>𝑥1≥0 ,  𝑥2≥0@</a:t>
              </a:r>
              <a:r>
                <a:rPr lang="fr-FR" i="0">
                  <a:latin typeface="Cambria Math" panose="02040503050406030204" pitchFamily="18" charset="0"/>
                </a:rPr>
                <a:t> )┤</a:t>
              </a:r>
              <a:r>
                <a:rPr lang="fr-FR" dirty="0"/>
                <a:t> </a:t>
              </a:r>
            </a:p>
          </dgm:t>
        </dgm:pt>
      </mc:Fallback>
    </mc:AlternateContent>
    <dgm:pt modelId="{096EEAA1-98C1-4A63-BC06-EA4AE02E6BAE}" type="parTrans" cxnId="{57379F8F-BD6A-4EBE-B38D-115A15B4EFAA}">
      <dgm:prSet/>
      <dgm:spPr/>
      <dgm:t>
        <a:bodyPr/>
        <a:lstStyle/>
        <a:p>
          <a:endParaRPr lang="fr-FR"/>
        </a:p>
      </dgm:t>
    </dgm:pt>
    <dgm:pt modelId="{B4B4A158-E6DB-43E4-ADC3-7EBC6018A4CC}" type="sibTrans" cxnId="{57379F8F-BD6A-4EBE-B38D-115A15B4EFAA}">
      <dgm:prSet/>
      <dgm:spPr/>
      <dgm:t>
        <a:bodyPr/>
        <a:lstStyle/>
        <a:p>
          <a:endParaRPr lang="fr-FR"/>
        </a:p>
      </dgm:t>
    </dgm:pt>
    <dgm:pt modelId="{C73C4260-67E0-47F2-8D74-ED6E83C2D6F7}" type="pres">
      <dgm:prSet presAssocID="{5CBFBEB5-56F3-40D5-B0D9-27BEB075E8BD}" presName="Name0" presStyleCnt="0">
        <dgm:presLayoutVars>
          <dgm:chMax val="7"/>
          <dgm:dir/>
          <dgm:animLvl val="lvl"/>
          <dgm:resizeHandles val="exact"/>
        </dgm:presLayoutVars>
      </dgm:prSet>
      <dgm:spPr/>
      <dgm:t>
        <a:bodyPr/>
        <a:lstStyle/>
        <a:p>
          <a:endParaRPr lang="fr-FR"/>
        </a:p>
      </dgm:t>
    </dgm:pt>
    <dgm:pt modelId="{09A47541-9FD4-410E-AD0D-046982A79923}" type="pres">
      <dgm:prSet presAssocID="{3914137F-B188-45E8-A975-2B0FF3B8656B}" presName="circle1" presStyleLbl="node1" presStyleIdx="0" presStyleCnt="1"/>
      <dgm:spPr/>
    </dgm:pt>
    <dgm:pt modelId="{615AED12-7EC5-4571-9F36-D91AA2F36CE3}" type="pres">
      <dgm:prSet presAssocID="{3914137F-B188-45E8-A975-2B0FF3B8656B}" presName="space" presStyleCnt="0"/>
      <dgm:spPr/>
    </dgm:pt>
    <dgm:pt modelId="{E5A6DD05-9EBF-467E-8BBE-5DAD6F62159F}" type="pres">
      <dgm:prSet presAssocID="{3914137F-B188-45E8-A975-2B0FF3B8656B}" presName="rect1" presStyleLbl="alignAcc1" presStyleIdx="0" presStyleCnt="1"/>
      <dgm:spPr/>
      <dgm:t>
        <a:bodyPr/>
        <a:lstStyle/>
        <a:p>
          <a:endParaRPr lang="fr-FR"/>
        </a:p>
      </dgm:t>
    </dgm:pt>
    <dgm:pt modelId="{ABB8669A-1D5B-4731-A2AE-C66867991DE0}" type="pres">
      <dgm:prSet presAssocID="{3914137F-B188-45E8-A975-2B0FF3B8656B}" presName="rect1ParTxNoCh" presStyleLbl="alignAcc1" presStyleIdx="0" presStyleCnt="1">
        <dgm:presLayoutVars>
          <dgm:chMax val="1"/>
          <dgm:bulletEnabled val="1"/>
        </dgm:presLayoutVars>
      </dgm:prSet>
      <dgm:spPr/>
      <dgm:t>
        <a:bodyPr/>
        <a:lstStyle/>
        <a:p>
          <a:endParaRPr lang="fr-FR"/>
        </a:p>
      </dgm:t>
    </dgm:pt>
  </dgm:ptLst>
  <dgm:cxnLst>
    <dgm:cxn modelId="{819E67C1-56B6-462F-8440-DE698CABA9EB}" type="presOf" srcId="{3914137F-B188-45E8-A975-2B0FF3B8656B}" destId="{E5A6DD05-9EBF-467E-8BBE-5DAD6F62159F}" srcOrd="0" destOrd="0" presId="urn:microsoft.com/office/officeart/2005/8/layout/target3"/>
    <dgm:cxn modelId="{57379F8F-BD6A-4EBE-B38D-115A15B4EFAA}" srcId="{5CBFBEB5-56F3-40D5-B0D9-27BEB075E8BD}" destId="{3914137F-B188-45E8-A975-2B0FF3B8656B}" srcOrd="0" destOrd="0" parTransId="{096EEAA1-98C1-4A63-BC06-EA4AE02E6BAE}" sibTransId="{B4B4A158-E6DB-43E4-ADC3-7EBC6018A4CC}"/>
    <dgm:cxn modelId="{75EDA84E-41C7-4770-9C5A-706A68B23AA7}" type="presOf" srcId="{3914137F-B188-45E8-A975-2B0FF3B8656B}" destId="{ABB8669A-1D5B-4731-A2AE-C66867991DE0}" srcOrd="1" destOrd="0" presId="urn:microsoft.com/office/officeart/2005/8/layout/target3"/>
    <dgm:cxn modelId="{54D9ED57-E345-4DE1-98D4-F6B7F457316E}" type="presOf" srcId="{5CBFBEB5-56F3-40D5-B0D9-27BEB075E8BD}" destId="{C73C4260-67E0-47F2-8D74-ED6E83C2D6F7}" srcOrd="0" destOrd="0" presId="urn:microsoft.com/office/officeart/2005/8/layout/target3"/>
    <dgm:cxn modelId="{F6B1F6C1-259B-43C3-9598-03A9410E0EC8}" type="presParOf" srcId="{C73C4260-67E0-47F2-8D74-ED6E83C2D6F7}" destId="{09A47541-9FD4-410E-AD0D-046982A79923}" srcOrd="0" destOrd="0" presId="urn:microsoft.com/office/officeart/2005/8/layout/target3"/>
    <dgm:cxn modelId="{1AB152F8-C0C0-47B3-91C9-091AEB46DB7F}" type="presParOf" srcId="{C73C4260-67E0-47F2-8D74-ED6E83C2D6F7}" destId="{615AED12-7EC5-4571-9F36-D91AA2F36CE3}" srcOrd="1" destOrd="0" presId="urn:microsoft.com/office/officeart/2005/8/layout/target3"/>
    <dgm:cxn modelId="{23C0BD1C-CDE6-4B2B-A8E8-8919A5B698AB}" type="presParOf" srcId="{C73C4260-67E0-47F2-8D74-ED6E83C2D6F7}" destId="{E5A6DD05-9EBF-467E-8BBE-5DAD6F62159F}" srcOrd="2" destOrd="0" presId="urn:microsoft.com/office/officeart/2005/8/layout/target3"/>
    <dgm:cxn modelId="{41BD864F-9130-464A-908F-1FBD0F48D4BF}" type="presParOf" srcId="{C73C4260-67E0-47F2-8D74-ED6E83C2D6F7}" destId="{ABB8669A-1D5B-4731-A2AE-C66867991DE0}"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20DBFC1-6C30-4741-BA24-949C574DC2AB}"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4898FF44-8C7A-4C8F-B5AB-0CFA97FF99C5}">
      <dgm:prSet/>
      <dgm:spPr/>
      <dgm:t>
        <a:bodyPr/>
        <a:lstStyle/>
        <a:p>
          <a:pPr algn="just" rtl="0"/>
          <a:r>
            <a:rPr lang="fr-FR" b="1" dirty="0" smtClean="0"/>
            <a:t>Le choix de la variable entrante.</a:t>
          </a:r>
          <a:r>
            <a:rPr lang="fr-FR" dirty="0" smtClean="0"/>
            <a:t> Donc la variable entrante (dans notre cas x</a:t>
          </a:r>
          <a:r>
            <a:rPr lang="fr-FR" baseline="-25000" dirty="0" smtClean="0"/>
            <a:t>2</a:t>
          </a:r>
          <a:r>
            <a:rPr lang="fr-FR" dirty="0" smtClean="0"/>
            <a:t>) est choisie en utilisant la règle :</a:t>
          </a:r>
          <a:endParaRPr lang="en-GB" dirty="0"/>
        </a:p>
      </dgm:t>
    </dgm:pt>
    <dgm:pt modelId="{60599946-2B42-4880-AD22-A07E63A02713}" type="parTrans" cxnId="{5CB6DC65-7DAF-482B-AB88-FEACB63D642C}">
      <dgm:prSet/>
      <dgm:spPr/>
      <dgm:t>
        <a:bodyPr/>
        <a:lstStyle/>
        <a:p>
          <a:endParaRPr lang="fr-FR"/>
        </a:p>
      </dgm:t>
    </dgm:pt>
    <dgm:pt modelId="{564F6F63-2B07-433C-8F80-F9DDA799D8AC}" type="sibTrans" cxnId="{5CB6DC65-7DAF-482B-AB88-FEACB63D642C}">
      <dgm:prSet/>
      <dgm:spPr/>
      <dgm:t>
        <a:bodyPr/>
        <a:lstStyle/>
        <a:p>
          <a:endParaRPr lang="fr-FR"/>
        </a:p>
      </dgm:t>
    </dgm:pt>
    <dgm:pt modelId="{2691A5DD-019A-4318-8E8F-7925E8DBC4A8}">
      <dgm:prSet/>
      <dgm:spPr/>
      <dgm:t>
        <a:bodyPr/>
        <a:lstStyle/>
        <a:p>
          <a:pPr algn="just" rtl="0"/>
          <a:r>
            <a:rPr lang="fr-FR" i="1" dirty="0" smtClean="0"/>
            <a:t>Le </a:t>
          </a:r>
          <a:r>
            <a:rPr lang="fr-FR" i="1" dirty="0" err="1" smtClean="0"/>
            <a:t>coeﬃcient</a:t>
          </a:r>
          <a:r>
            <a:rPr lang="fr-FR" i="1" dirty="0" smtClean="0"/>
            <a:t> dans la fonction Z de la variable entrante est le plus grand des </a:t>
          </a:r>
          <a:r>
            <a:rPr lang="fr-FR" i="1" dirty="0" err="1" smtClean="0"/>
            <a:t>coeﬃcients</a:t>
          </a:r>
          <a:r>
            <a:rPr lang="fr-FR" i="1" dirty="0" smtClean="0"/>
            <a:t> (positifs) de Z.</a:t>
          </a:r>
          <a:endParaRPr lang="en-GB" dirty="0"/>
        </a:p>
      </dgm:t>
    </dgm:pt>
    <dgm:pt modelId="{F0756BC4-A89E-4AB2-8B96-C3DABE1F35E2}" type="parTrans" cxnId="{1D180975-6299-48A0-86E3-BF1516E23DE5}">
      <dgm:prSet/>
      <dgm:spPr/>
      <dgm:t>
        <a:bodyPr/>
        <a:lstStyle/>
        <a:p>
          <a:endParaRPr lang="fr-FR"/>
        </a:p>
      </dgm:t>
    </dgm:pt>
    <dgm:pt modelId="{2D3C0FF7-3178-4010-A871-3152954D82FC}" type="sibTrans" cxnId="{1D180975-6299-48A0-86E3-BF1516E23DE5}">
      <dgm:prSet/>
      <dgm:spPr/>
      <dgm:t>
        <a:bodyPr/>
        <a:lstStyle/>
        <a:p>
          <a:endParaRPr lang="fr-FR"/>
        </a:p>
      </dgm:t>
    </dgm:pt>
    <dgm:pt modelId="{E5D6DA80-491C-44DD-8306-9266281A442A}">
      <dgm:prSet/>
      <dgm:spPr/>
      <dgm:t>
        <a:bodyPr/>
        <a:lstStyle/>
        <a:p>
          <a:pPr algn="just" rtl="0"/>
          <a:r>
            <a:rPr lang="fr-FR" i="1" dirty="0" err="1" smtClean="0"/>
            <a:t>Espèrant</a:t>
          </a:r>
          <a:r>
            <a:rPr lang="fr-FR" i="1" dirty="0" smtClean="0"/>
            <a:t> ainsi, une augmentation plus forte de Z par rapport à d’autres choix de variables entrantes.</a:t>
          </a:r>
          <a:endParaRPr lang="en-GB" dirty="0"/>
        </a:p>
      </dgm:t>
    </dgm:pt>
    <dgm:pt modelId="{44F59220-8A08-4651-A73B-354EF59080EC}" type="parTrans" cxnId="{95DDE310-EB87-4DD6-9481-4E50FFEDE8B6}">
      <dgm:prSet/>
      <dgm:spPr/>
      <dgm:t>
        <a:bodyPr/>
        <a:lstStyle/>
        <a:p>
          <a:endParaRPr lang="fr-FR"/>
        </a:p>
      </dgm:t>
    </dgm:pt>
    <dgm:pt modelId="{74DAB7C3-F72B-4B74-AE07-B8F77746A273}" type="sibTrans" cxnId="{95DDE310-EB87-4DD6-9481-4E50FFEDE8B6}">
      <dgm:prSet/>
      <dgm:spPr/>
      <dgm:t>
        <a:bodyPr/>
        <a:lstStyle/>
        <a:p>
          <a:endParaRPr lang="fr-FR"/>
        </a:p>
      </dgm:t>
    </dgm:pt>
    <dgm:pt modelId="{F8D46C66-CC4B-4858-BC66-04D103610A78}" type="pres">
      <dgm:prSet presAssocID="{020DBFC1-6C30-4741-BA24-949C574DC2AB}" presName="Name0" presStyleCnt="0">
        <dgm:presLayoutVars>
          <dgm:chMax val="7"/>
          <dgm:dir/>
          <dgm:animLvl val="lvl"/>
          <dgm:resizeHandles val="exact"/>
        </dgm:presLayoutVars>
      </dgm:prSet>
      <dgm:spPr/>
      <dgm:t>
        <a:bodyPr/>
        <a:lstStyle/>
        <a:p>
          <a:endParaRPr lang="fr-FR"/>
        </a:p>
      </dgm:t>
    </dgm:pt>
    <dgm:pt modelId="{9AEB5FBC-A7F0-4956-80C9-CFDEB954962B}" type="pres">
      <dgm:prSet presAssocID="{4898FF44-8C7A-4C8F-B5AB-0CFA97FF99C5}" presName="circle1" presStyleLbl="node1" presStyleIdx="0" presStyleCnt="3"/>
      <dgm:spPr/>
    </dgm:pt>
    <dgm:pt modelId="{91B5A196-8796-470C-A592-210D1249A93E}" type="pres">
      <dgm:prSet presAssocID="{4898FF44-8C7A-4C8F-B5AB-0CFA97FF99C5}" presName="space" presStyleCnt="0"/>
      <dgm:spPr/>
    </dgm:pt>
    <dgm:pt modelId="{65C0C649-8CA5-4CC0-AC11-DBCA9BA2C413}" type="pres">
      <dgm:prSet presAssocID="{4898FF44-8C7A-4C8F-B5AB-0CFA97FF99C5}" presName="rect1" presStyleLbl="alignAcc1" presStyleIdx="0" presStyleCnt="3"/>
      <dgm:spPr/>
      <dgm:t>
        <a:bodyPr/>
        <a:lstStyle/>
        <a:p>
          <a:endParaRPr lang="fr-FR"/>
        </a:p>
      </dgm:t>
    </dgm:pt>
    <dgm:pt modelId="{4B6C6926-DF57-4A89-A43C-697EA6350810}" type="pres">
      <dgm:prSet presAssocID="{2691A5DD-019A-4318-8E8F-7925E8DBC4A8}" presName="vertSpace2" presStyleLbl="node1" presStyleIdx="0" presStyleCnt="3"/>
      <dgm:spPr/>
    </dgm:pt>
    <dgm:pt modelId="{C9E10253-0E63-4369-9DF0-CB5B99C5D7C3}" type="pres">
      <dgm:prSet presAssocID="{2691A5DD-019A-4318-8E8F-7925E8DBC4A8}" presName="circle2" presStyleLbl="node1" presStyleIdx="1" presStyleCnt="3"/>
      <dgm:spPr/>
    </dgm:pt>
    <dgm:pt modelId="{CB704439-BA7D-400A-B442-64AF9ED4DE05}" type="pres">
      <dgm:prSet presAssocID="{2691A5DD-019A-4318-8E8F-7925E8DBC4A8}" presName="rect2" presStyleLbl="alignAcc1" presStyleIdx="1" presStyleCnt="3"/>
      <dgm:spPr/>
      <dgm:t>
        <a:bodyPr/>
        <a:lstStyle/>
        <a:p>
          <a:endParaRPr lang="fr-FR"/>
        </a:p>
      </dgm:t>
    </dgm:pt>
    <dgm:pt modelId="{220D9834-EEE0-404A-BAD4-DB837F70B4F6}" type="pres">
      <dgm:prSet presAssocID="{E5D6DA80-491C-44DD-8306-9266281A442A}" presName="vertSpace3" presStyleLbl="node1" presStyleIdx="1" presStyleCnt="3"/>
      <dgm:spPr/>
    </dgm:pt>
    <dgm:pt modelId="{8E90E521-E11B-418D-9327-040AEFC8BB3B}" type="pres">
      <dgm:prSet presAssocID="{E5D6DA80-491C-44DD-8306-9266281A442A}" presName="circle3" presStyleLbl="node1" presStyleIdx="2" presStyleCnt="3"/>
      <dgm:spPr/>
    </dgm:pt>
    <dgm:pt modelId="{467EADC0-582A-488D-9366-22E65E66E2DC}" type="pres">
      <dgm:prSet presAssocID="{E5D6DA80-491C-44DD-8306-9266281A442A}" presName="rect3" presStyleLbl="alignAcc1" presStyleIdx="2" presStyleCnt="3"/>
      <dgm:spPr/>
      <dgm:t>
        <a:bodyPr/>
        <a:lstStyle/>
        <a:p>
          <a:endParaRPr lang="fr-FR"/>
        </a:p>
      </dgm:t>
    </dgm:pt>
    <dgm:pt modelId="{2D1E82BA-2745-49EB-B016-4DEDF79127C4}" type="pres">
      <dgm:prSet presAssocID="{4898FF44-8C7A-4C8F-B5AB-0CFA97FF99C5}" presName="rect1ParTxNoCh" presStyleLbl="alignAcc1" presStyleIdx="2" presStyleCnt="3">
        <dgm:presLayoutVars>
          <dgm:chMax val="1"/>
          <dgm:bulletEnabled val="1"/>
        </dgm:presLayoutVars>
      </dgm:prSet>
      <dgm:spPr/>
      <dgm:t>
        <a:bodyPr/>
        <a:lstStyle/>
        <a:p>
          <a:endParaRPr lang="fr-FR"/>
        </a:p>
      </dgm:t>
    </dgm:pt>
    <dgm:pt modelId="{E028F296-6A6C-4B95-9F82-BE62C8607143}" type="pres">
      <dgm:prSet presAssocID="{2691A5DD-019A-4318-8E8F-7925E8DBC4A8}" presName="rect2ParTxNoCh" presStyleLbl="alignAcc1" presStyleIdx="2" presStyleCnt="3">
        <dgm:presLayoutVars>
          <dgm:chMax val="1"/>
          <dgm:bulletEnabled val="1"/>
        </dgm:presLayoutVars>
      </dgm:prSet>
      <dgm:spPr/>
      <dgm:t>
        <a:bodyPr/>
        <a:lstStyle/>
        <a:p>
          <a:endParaRPr lang="fr-FR"/>
        </a:p>
      </dgm:t>
    </dgm:pt>
    <dgm:pt modelId="{A5C0F6B7-FDD6-461C-BAA5-01E0DAEC1F57}" type="pres">
      <dgm:prSet presAssocID="{E5D6DA80-491C-44DD-8306-9266281A442A}" presName="rect3ParTxNoCh" presStyleLbl="alignAcc1" presStyleIdx="2" presStyleCnt="3">
        <dgm:presLayoutVars>
          <dgm:chMax val="1"/>
          <dgm:bulletEnabled val="1"/>
        </dgm:presLayoutVars>
      </dgm:prSet>
      <dgm:spPr/>
      <dgm:t>
        <a:bodyPr/>
        <a:lstStyle/>
        <a:p>
          <a:endParaRPr lang="fr-FR"/>
        </a:p>
      </dgm:t>
    </dgm:pt>
  </dgm:ptLst>
  <dgm:cxnLst>
    <dgm:cxn modelId="{726279FE-0185-4689-B63A-02747ABE6FC1}" type="presOf" srcId="{020DBFC1-6C30-4741-BA24-949C574DC2AB}" destId="{F8D46C66-CC4B-4858-BC66-04D103610A78}" srcOrd="0" destOrd="0" presId="urn:microsoft.com/office/officeart/2005/8/layout/target3"/>
    <dgm:cxn modelId="{9515E742-A0E8-43A8-86A8-636BFCEC4A21}" type="presOf" srcId="{2691A5DD-019A-4318-8E8F-7925E8DBC4A8}" destId="{CB704439-BA7D-400A-B442-64AF9ED4DE05}" srcOrd="0" destOrd="0" presId="urn:microsoft.com/office/officeart/2005/8/layout/target3"/>
    <dgm:cxn modelId="{552348EE-759B-45DD-9CB1-DADC50CA2BF4}" type="presOf" srcId="{2691A5DD-019A-4318-8E8F-7925E8DBC4A8}" destId="{E028F296-6A6C-4B95-9F82-BE62C8607143}" srcOrd="1" destOrd="0" presId="urn:microsoft.com/office/officeart/2005/8/layout/target3"/>
    <dgm:cxn modelId="{065ED343-A43B-474E-8DB7-16263185F17C}" type="presOf" srcId="{4898FF44-8C7A-4C8F-B5AB-0CFA97FF99C5}" destId="{2D1E82BA-2745-49EB-B016-4DEDF79127C4}" srcOrd="1" destOrd="0" presId="urn:microsoft.com/office/officeart/2005/8/layout/target3"/>
    <dgm:cxn modelId="{5CB6DC65-7DAF-482B-AB88-FEACB63D642C}" srcId="{020DBFC1-6C30-4741-BA24-949C574DC2AB}" destId="{4898FF44-8C7A-4C8F-B5AB-0CFA97FF99C5}" srcOrd="0" destOrd="0" parTransId="{60599946-2B42-4880-AD22-A07E63A02713}" sibTransId="{564F6F63-2B07-433C-8F80-F9DDA799D8AC}"/>
    <dgm:cxn modelId="{590D082C-1B48-4514-8A21-5FEAF10578EB}" type="presOf" srcId="{E5D6DA80-491C-44DD-8306-9266281A442A}" destId="{A5C0F6B7-FDD6-461C-BAA5-01E0DAEC1F57}" srcOrd="1" destOrd="0" presId="urn:microsoft.com/office/officeart/2005/8/layout/target3"/>
    <dgm:cxn modelId="{22D70F69-813A-448A-A566-0863220877B5}" type="presOf" srcId="{E5D6DA80-491C-44DD-8306-9266281A442A}" destId="{467EADC0-582A-488D-9366-22E65E66E2DC}" srcOrd="0" destOrd="0" presId="urn:microsoft.com/office/officeart/2005/8/layout/target3"/>
    <dgm:cxn modelId="{1D180975-6299-48A0-86E3-BF1516E23DE5}" srcId="{020DBFC1-6C30-4741-BA24-949C574DC2AB}" destId="{2691A5DD-019A-4318-8E8F-7925E8DBC4A8}" srcOrd="1" destOrd="0" parTransId="{F0756BC4-A89E-4AB2-8B96-C3DABE1F35E2}" sibTransId="{2D3C0FF7-3178-4010-A871-3152954D82FC}"/>
    <dgm:cxn modelId="{95DDE310-EB87-4DD6-9481-4E50FFEDE8B6}" srcId="{020DBFC1-6C30-4741-BA24-949C574DC2AB}" destId="{E5D6DA80-491C-44DD-8306-9266281A442A}" srcOrd="2" destOrd="0" parTransId="{44F59220-8A08-4651-A73B-354EF59080EC}" sibTransId="{74DAB7C3-F72B-4B74-AE07-B8F77746A273}"/>
    <dgm:cxn modelId="{AA71AC56-9A37-4240-A382-9084F06BC502}" type="presOf" srcId="{4898FF44-8C7A-4C8F-B5AB-0CFA97FF99C5}" destId="{65C0C649-8CA5-4CC0-AC11-DBCA9BA2C413}" srcOrd="0" destOrd="0" presId="urn:microsoft.com/office/officeart/2005/8/layout/target3"/>
    <dgm:cxn modelId="{6276FD67-D956-4B66-9293-3E65F0448D21}" type="presParOf" srcId="{F8D46C66-CC4B-4858-BC66-04D103610A78}" destId="{9AEB5FBC-A7F0-4956-80C9-CFDEB954962B}" srcOrd="0" destOrd="0" presId="urn:microsoft.com/office/officeart/2005/8/layout/target3"/>
    <dgm:cxn modelId="{D9C28C8D-AD1A-410B-902E-AB06838AD283}" type="presParOf" srcId="{F8D46C66-CC4B-4858-BC66-04D103610A78}" destId="{91B5A196-8796-470C-A592-210D1249A93E}" srcOrd="1" destOrd="0" presId="urn:microsoft.com/office/officeart/2005/8/layout/target3"/>
    <dgm:cxn modelId="{6E6FB91D-2639-4746-A1B6-61BED36E243C}" type="presParOf" srcId="{F8D46C66-CC4B-4858-BC66-04D103610A78}" destId="{65C0C649-8CA5-4CC0-AC11-DBCA9BA2C413}" srcOrd="2" destOrd="0" presId="urn:microsoft.com/office/officeart/2005/8/layout/target3"/>
    <dgm:cxn modelId="{8C8BF48C-93FE-455C-86C5-925D2E6430E1}" type="presParOf" srcId="{F8D46C66-CC4B-4858-BC66-04D103610A78}" destId="{4B6C6926-DF57-4A89-A43C-697EA6350810}" srcOrd="3" destOrd="0" presId="urn:microsoft.com/office/officeart/2005/8/layout/target3"/>
    <dgm:cxn modelId="{3F131E1F-810B-4FE5-8E7A-D0AF6EBA445D}" type="presParOf" srcId="{F8D46C66-CC4B-4858-BC66-04D103610A78}" destId="{C9E10253-0E63-4369-9DF0-CB5B99C5D7C3}" srcOrd="4" destOrd="0" presId="urn:microsoft.com/office/officeart/2005/8/layout/target3"/>
    <dgm:cxn modelId="{8D6165A3-7612-47CA-820F-25C8129A9F04}" type="presParOf" srcId="{F8D46C66-CC4B-4858-BC66-04D103610A78}" destId="{CB704439-BA7D-400A-B442-64AF9ED4DE05}" srcOrd="5" destOrd="0" presId="urn:microsoft.com/office/officeart/2005/8/layout/target3"/>
    <dgm:cxn modelId="{07CF9419-31C5-43C9-A297-6FF0E33A3C24}" type="presParOf" srcId="{F8D46C66-CC4B-4858-BC66-04D103610A78}" destId="{220D9834-EEE0-404A-BAD4-DB837F70B4F6}" srcOrd="6" destOrd="0" presId="urn:microsoft.com/office/officeart/2005/8/layout/target3"/>
    <dgm:cxn modelId="{ACFC2499-C1C2-4EF5-9FAB-3E4C011E4203}" type="presParOf" srcId="{F8D46C66-CC4B-4858-BC66-04D103610A78}" destId="{8E90E521-E11B-418D-9327-040AEFC8BB3B}" srcOrd="7" destOrd="0" presId="urn:microsoft.com/office/officeart/2005/8/layout/target3"/>
    <dgm:cxn modelId="{7499AE06-C108-4367-8708-1351823E1D42}" type="presParOf" srcId="{F8D46C66-CC4B-4858-BC66-04D103610A78}" destId="{467EADC0-582A-488D-9366-22E65E66E2DC}" srcOrd="8" destOrd="0" presId="urn:microsoft.com/office/officeart/2005/8/layout/target3"/>
    <dgm:cxn modelId="{D89D4118-9E7E-4E88-8B7D-D4ED7FA80B60}" type="presParOf" srcId="{F8D46C66-CC4B-4858-BC66-04D103610A78}" destId="{2D1E82BA-2745-49EB-B016-4DEDF79127C4}" srcOrd="9" destOrd="0" presId="urn:microsoft.com/office/officeart/2005/8/layout/target3"/>
    <dgm:cxn modelId="{0A5EC011-478C-45F3-915D-B5B9C58ACFCB}" type="presParOf" srcId="{F8D46C66-CC4B-4858-BC66-04D103610A78}" destId="{E028F296-6A6C-4B95-9F82-BE62C8607143}" srcOrd="10" destOrd="0" presId="urn:microsoft.com/office/officeart/2005/8/layout/target3"/>
    <dgm:cxn modelId="{95D6441E-5F4F-4D87-B61B-C20914865BF8}" type="presParOf" srcId="{F8D46C66-CC4B-4858-BC66-04D103610A78}" destId="{A5C0F6B7-FDD6-461C-BAA5-01E0DAEC1F57}"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1FD9E0-51D3-4A14-B79C-A0C4653BEBF9}">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8A20F8-89D9-4215-B82E-111C5B9C5909}">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L’algorithme du simplexe recherche la solution optimale en passant d’une base réalisable vers une autre qui </a:t>
          </a:r>
          <a:r>
            <a:rPr lang="fr-FR" sz="2500" i="1" kern="1200" dirty="0" smtClean="0"/>
            <a:t>améliore</a:t>
          </a:r>
          <a:r>
            <a:rPr lang="fr-FR" sz="2500" kern="1200" dirty="0" smtClean="0"/>
            <a:t> la valeur de la fonction objective.</a:t>
          </a:r>
          <a:endParaRPr lang="fr-FR" sz="2500" kern="1200" dirty="0"/>
        </a:p>
      </dsp:txBody>
      <dsp:txXfrm>
        <a:off x="1883092" y="0"/>
        <a:ext cx="8870632" cy="1788937"/>
      </dsp:txXfrm>
    </dsp:sp>
    <dsp:sp modelId="{FDA4BEF9-A015-48B0-A506-48874DD9A24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AF692B-F3E4-4410-8DE7-719AB4CAA9C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b="1" i="1" kern="1200" dirty="0" smtClean="0"/>
            <a:t>Base réalisable </a:t>
          </a:r>
          <a:endParaRPr lang="en-GB" sz="2500" kern="1200" dirty="0" smtClean="0"/>
        </a:p>
        <a:p>
          <a:pPr lvl="0" algn="just" defTabSz="1111250">
            <a:lnSpc>
              <a:spcPct val="90000"/>
            </a:lnSpc>
            <a:spcBef>
              <a:spcPct val="0"/>
            </a:spcBef>
            <a:spcAft>
              <a:spcPct val="35000"/>
            </a:spcAft>
          </a:pPr>
          <a:r>
            <a:rPr lang="fr-FR" sz="2500" kern="1200" dirty="0" smtClean="0"/>
            <a:t>Correspondant  aux points extrêmes du polyèdre convexe. Ces dernières sont mise en évidence dans une représentation algébrique particulière du PL, dénommée </a:t>
          </a:r>
          <a:r>
            <a:rPr lang="fr-FR" sz="2500" b="1" kern="1200" dirty="0" smtClean="0"/>
            <a:t>forme standardisée.</a:t>
          </a:r>
          <a:r>
            <a:rPr lang="fr-FR" sz="2500" kern="1200" dirty="0" smtClean="0"/>
            <a:t> </a:t>
          </a:r>
          <a:endParaRPr lang="en-GB" sz="2500" kern="1200" dirty="0"/>
        </a:p>
      </dsp:txBody>
      <dsp:txXfrm>
        <a:off x="1883092" y="1788937"/>
        <a:ext cx="8870632" cy="17889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650C34-1AB8-4815-B491-CA765776BE6A}">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D0B137AD-BD10-4972-AC57-5D214AF99865}">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b="1" i="1" kern="1200" dirty="0" smtClean="0"/>
            <a:t>Le choix de la variable sortante</a:t>
          </a:r>
          <a:r>
            <a:rPr lang="fr-FR" sz="2500" i="1" kern="1200" dirty="0" smtClean="0"/>
            <a:t>. On va augmenter la valeur de x</a:t>
          </a:r>
          <a:r>
            <a:rPr lang="fr-FR" sz="2500" i="1" kern="1200" baseline="-25000" dirty="0" smtClean="0"/>
            <a:t>2</a:t>
          </a:r>
          <a:r>
            <a:rPr lang="fr-FR" sz="2500" i="1" kern="1200" dirty="0" smtClean="0"/>
            <a:t> le plus possible tout en restant dans l’ensemble admissible. On calculons le pivot comme suit:</a:t>
          </a:r>
        </a:p>
        <a:p>
          <a:pPr lvl="0" algn="just" defTabSz="1111250" rtl="0">
            <a:lnSpc>
              <a:spcPct val="90000"/>
            </a:lnSpc>
            <a:spcBef>
              <a:spcPct val="0"/>
            </a:spcBef>
            <a:spcAft>
              <a:spcPct val="35000"/>
            </a:spcAft>
          </a:pPr>
          <a:r>
            <a:rPr lang="fr-FR" sz="2500" i="1" kern="1200" dirty="0" smtClean="0"/>
            <a:t>P</a:t>
          </a:r>
          <a:r>
            <a:rPr lang="fr-FR" sz="2500" i="1" kern="1200" baseline="-25000" dirty="0" smtClean="0"/>
            <a:t>1</a:t>
          </a:r>
          <a:r>
            <a:rPr lang="fr-FR" sz="2500" i="1" kern="1200" dirty="0" smtClean="0"/>
            <a:t>=min (21/2, 12)= 21/2. La variable sortante de la base est x</a:t>
          </a:r>
          <a:r>
            <a:rPr lang="fr-FR" sz="2500" i="1" kern="1200" baseline="-25000" dirty="0" smtClean="0"/>
            <a:t>3</a:t>
          </a:r>
          <a:r>
            <a:rPr lang="fr-FR" sz="2500" i="1" kern="1200" dirty="0" smtClean="0"/>
            <a:t>.</a:t>
          </a:r>
          <a:endParaRPr lang="en-GB" sz="2500" kern="1200" dirty="0"/>
        </a:p>
      </dsp:txBody>
      <dsp:txXfrm>
        <a:off x="1883092" y="0"/>
        <a:ext cx="8870632" cy="1788937"/>
      </dsp:txXfrm>
    </dsp:sp>
    <dsp:sp modelId="{CCB1D9D0-61CE-4462-9A95-BF964BB6F306}">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9F6267E-D4E4-4766-A022-B5440FEE0F6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variable sortante ne peux pas apparaitre dans plusieurs équations, car elle est (était) une variable de base. Alors, après </a:t>
          </a:r>
          <a:r>
            <a:rPr lang="fr-FR" sz="2500" kern="1200" dirty="0" err="1" smtClean="0"/>
            <a:t>pivotage</a:t>
          </a:r>
          <a:r>
            <a:rPr lang="fr-FR" sz="2500" kern="1200" dirty="0" smtClean="0"/>
            <a:t> ce qui consiste à faire:</a:t>
          </a:r>
        </a:p>
        <a:p>
          <a:pPr lvl="0" algn="just" defTabSz="1111250" rtl="0">
            <a:lnSpc>
              <a:spcPct val="90000"/>
            </a:lnSpc>
            <a:spcBef>
              <a:spcPct val="0"/>
            </a:spcBef>
            <a:spcAft>
              <a:spcPct val="35000"/>
            </a:spcAft>
          </a:pPr>
          <a:r>
            <a:rPr lang="fr-FR" sz="2500" kern="1200" dirty="0" smtClean="0"/>
            <a:t>L1←1/2L1 et après L2←L2−1/2L1, on obtient le </a:t>
          </a:r>
          <a:r>
            <a:rPr lang="fr-FR" sz="2500" b="1" kern="1200" dirty="0" smtClean="0"/>
            <a:t>système.</a:t>
          </a:r>
          <a:endParaRPr lang="en-GB" sz="2500" kern="1200" dirty="0"/>
        </a:p>
      </dsp:txBody>
      <dsp:txXfrm>
        <a:off x="1883092" y="1788937"/>
        <a:ext cx="8870632" cy="17889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77FD6-ECCC-41DE-B4E0-F225A4A3A2B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A000E3-299B-4B10-ABCB-8BA2B4C5E236}">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1700" i="1" kern="1200" smtClean="0">
                        <a:latin typeface="Cambria Math" panose="02040503050406030204" pitchFamily="18" charset="0"/>
                      </a:rPr>
                    </m:ctrlPr>
                  </m:dPr>
                  <m:e>
                    <m:eqArr>
                      <m:eqArrPr>
                        <m:ctrlPr>
                          <a:rPr lang="en-GB" sz="1700" i="1" kern="1200">
                            <a:latin typeface="Cambria Math" panose="02040503050406030204" pitchFamily="18" charset="0"/>
                          </a:rPr>
                        </m:ctrlPr>
                      </m:eqArrPr>
                      <m:e>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1+</m:t>
                        </m:r>
                        <m:r>
                          <a:rPr lang="fr-FR" sz="1700" i="1" kern="1200">
                            <a:latin typeface="Cambria Math" panose="02040503050406030204" pitchFamily="18" charset="0"/>
                          </a:rPr>
                          <m:t>𝑋</m:t>
                        </m:r>
                        <m:r>
                          <a:rPr lang="fr-FR" sz="1700" i="1" kern="1200">
                            <a:latin typeface="Cambria Math" panose="02040503050406030204" pitchFamily="18" charset="0"/>
                          </a:rPr>
                          <m:t>2+</m:t>
                        </m:r>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3=</m:t>
                        </m:r>
                        <m:f>
                          <m:fPr>
                            <m:ctrlPr>
                              <a:rPr lang="en-GB" sz="1700" i="1" kern="1200">
                                <a:latin typeface="Cambria Math" panose="02040503050406030204" pitchFamily="18" charset="0"/>
                              </a:rPr>
                            </m:ctrlPr>
                          </m:fPr>
                          <m:num>
                            <m:r>
                              <a:rPr lang="fr-FR" sz="1700" i="1" kern="1200">
                                <a:latin typeface="Cambria Math" panose="02040503050406030204" pitchFamily="18" charset="0"/>
                              </a:rPr>
                              <m:t>21</m:t>
                            </m:r>
                          </m:num>
                          <m:den>
                            <m:r>
                              <a:rPr lang="fr-FR" sz="1700" i="1" kern="1200">
                                <a:latin typeface="Cambria Math" panose="02040503050406030204" pitchFamily="18" charset="0"/>
                              </a:rPr>
                              <m:t>2</m:t>
                            </m:r>
                          </m:den>
                        </m:f>
                      </m:e>
                      <m:e>
                        <m:r>
                          <a:rPr lang="fr-FR" sz="1700" i="1" kern="1200">
                            <a:latin typeface="Cambria Math" panose="02040503050406030204" pitchFamily="18" charset="0"/>
                          </a:rPr>
                          <m:t>   </m:t>
                        </m:r>
                        <m:f>
                          <m:fPr>
                            <m:ctrlPr>
                              <a:rPr lang="en-GB" sz="1700" i="1" kern="1200">
                                <a:latin typeface="Cambria Math" panose="02040503050406030204" pitchFamily="18" charset="0"/>
                              </a:rPr>
                            </m:ctrlPr>
                          </m:fPr>
                          <m:num>
                            <m:r>
                              <a:rPr lang="fr-FR" sz="1700" i="1" kern="1200">
                                <a:latin typeface="Cambria Math" panose="02040503050406030204" pitchFamily="18" charset="0"/>
                              </a:rPr>
                              <m:t>   1</m:t>
                            </m:r>
                          </m:num>
                          <m:den>
                            <m:r>
                              <a:rPr lang="fr-FR" sz="1700" i="1" kern="1200">
                                <a:latin typeface="Cambria Math" panose="02040503050406030204" pitchFamily="18" charset="0"/>
                              </a:rPr>
                              <m:t>2</m:t>
                            </m:r>
                          </m:den>
                        </m:f>
                        <m:r>
                          <a:rPr lang="fr-FR" sz="1700" i="1" kern="1200">
                            <a:latin typeface="Cambria Math" panose="02040503050406030204" pitchFamily="18" charset="0"/>
                          </a:rPr>
                          <m:t> </m:t>
                        </m:r>
                        <m:r>
                          <a:rPr lang="fr-FR" sz="1700" i="1" kern="1200">
                            <a:latin typeface="Cambria Math" panose="02040503050406030204" pitchFamily="18" charset="0"/>
                          </a:rPr>
                          <m:t>𝑋</m:t>
                        </m:r>
                        <m:r>
                          <a:rPr lang="fr-FR" sz="1700" i="1" kern="1200">
                            <a:latin typeface="Cambria Math" panose="02040503050406030204" pitchFamily="18" charset="0"/>
                          </a:rPr>
                          <m:t>1−</m:t>
                        </m:r>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3+</m:t>
                        </m:r>
                        <m:r>
                          <a:rPr lang="fr-FR" sz="1700" i="1" kern="1200">
                            <a:latin typeface="Cambria Math" panose="02040503050406030204" pitchFamily="18" charset="0"/>
                          </a:rPr>
                          <m:t>𝑋</m:t>
                        </m:r>
                        <m:r>
                          <a:rPr lang="fr-FR" sz="1700" i="1" kern="1200">
                            <a:latin typeface="Cambria Math" panose="02040503050406030204" pitchFamily="18" charset="0"/>
                          </a:rPr>
                          <m:t>4=</m:t>
                        </m:r>
                        <m:f>
                          <m:fPr>
                            <m:ctrlPr>
                              <a:rPr lang="en-GB" sz="1700" i="1" kern="1200">
                                <a:latin typeface="Cambria Math" panose="02040503050406030204" pitchFamily="18" charset="0"/>
                              </a:rPr>
                            </m:ctrlPr>
                          </m:fPr>
                          <m:num>
                            <m:r>
                              <a:rPr lang="fr-FR" sz="1700" i="1" kern="1200">
                                <a:latin typeface="Cambria Math" panose="02040503050406030204" pitchFamily="18" charset="0"/>
                              </a:rPr>
                              <m:t>3</m:t>
                            </m:r>
                          </m:num>
                          <m:den>
                            <m:r>
                              <a:rPr lang="fr-FR" sz="1700" i="1" kern="1200">
                                <a:latin typeface="Cambria Math" panose="02040503050406030204" pitchFamily="18" charset="0"/>
                              </a:rPr>
                              <m:t>2</m:t>
                            </m:r>
                          </m:den>
                        </m:f>
                      </m:e>
                      <m:e/>
                    </m:eqArr>
                  </m:e>
                </m:d>
              </m:oMath>
            </m:oMathPara>
          </a14:m>
          <a:endParaRPr lang="en-GB" sz="1700" kern="1200" dirty="0"/>
        </a:p>
      </dsp:txBody>
      <dsp:txXfrm>
        <a:off x="1883092" y="0"/>
        <a:ext cx="8870632" cy="1788937"/>
      </dsp:txXfrm>
    </dsp:sp>
    <dsp:sp modelId="{CECFF272-A5A1-4063-82C9-63A1DD4B70CC}">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BE1BE2-6AFF-431C-A620-D3FC7C36F5AA}">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fr-FR" sz="2800" kern="1200" dirty="0" smtClean="0"/>
            <a:t>B’={2, 4} est bien un ensemble de base et la solution de base associée x1 =0, x2 = 21/2, x3 =0, x4 =3/2 est admissible.</a:t>
          </a:r>
          <a:endParaRPr lang="en-GB" sz="2800" kern="1200" dirty="0"/>
        </a:p>
      </dsp:txBody>
      <dsp:txXfrm>
        <a:off x="1883092" y="1788937"/>
        <a:ext cx="8870632" cy="17889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EA209-A2C0-4D32-B918-F1337B928DCB}">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C0929F-263B-484E-A2B7-7F96D769F28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fr-FR" sz="2400" b="1" kern="1200" dirty="0" smtClean="0"/>
            <a:t>L’objectif réduit</a:t>
          </a:r>
          <a:r>
            <a:rPr lang="fr-FR" sz="2400" kern="1200" dirty="0" smtClean="0"/>
            <a:t>. On va toujours exprimer l’objectif en fonction de variables hors base      Donc dans notre cas, après </a:t>
          </a:r>
          <a:r>
            <a:rPr lang="fr-FR" sz="2400" kern="1200" dirty="0" err="1" smtClean="0"/>
            <a:t>pivotage</a:t>
          </a:r>
          <a:r>
            <a:rPr lang="fr-FR" sz="2400" kern="1200" dirty="0" smtClean="0"/>
            <a:t> (ce qui revient à L</a:t>
          </a:r>
          <a:r>
            <a:rPr lang="fr-FR" sz="2400" kern="1200" baseline="-25000" dirty="0" smtClean="0"/>
            <a:t>z</a:t>
          </a:r>
          <a:r>
            <a:rPr lang="fr-FR" sz="2400" kern="1200" dirty="0" smtClean="0"/>
            <a:t>←L</a:t>
          </a:r>
          <a:r>
            <a:rPr lang="fr-FR" sz="2400" kern="1200" baseline="-25000" dirty="0" smtClean="0"/>
            <a:t>z</a:t>
          </a:r>
          <a:r>
            <a:rPr lang="fr-FR" sz="2400" kern="1200" dirty="0" smtClean="0"/>
            <a:t>−2L</a:t>
          </a:r>
          <a:r>
            <a:rPr lang="fr-FR" sz="2400" kern="1200" baseline="-25000" dirty="0" smtClean="0"/>
            <a:t>1</a:t>
          </a:r>
          <a:r>
            <a:rPr lang="fr-FR" sz="2400" kern="1200" dirty="0" smtClean="0"/>
            <a:t>) on obtient x</a:t>
          </a:r>
          <a:r>
            <a:rPr lang="fr-FR" sz="2400" kern="1200" baseline="-25000" dirty="0" smtClean="0"/>
            <a:t>1</a:t>
          </a:r>
          <a:r>
            <a:rPr lang="fr-FR" sz="2400" kern="1200" dirty="0" smtClean="0"/>
            <a:t>−2x</a:t>
          </a:r>
          <a:r>
            <a:rPr lang="fr-FR" sz="2400" kern="1200" baseline="-25000" dirty="0" smtClean="0"/>
            <a:t>3</a:t>
          </a:r>
          <a:r>
            <a:rPr lang="fr-FR" sz="2400" kern="1200" dirty="0" smtClean="0"/>
            <a:t> =Z−42.</a:t>
          </a:r>
        </a:p>
      </dsp:txBody>
      <dsp:txXfrm>
        <a:off x="1883092" y="0"/>
        <a:ext cx="8870632" cy="1788937"/>
      </dsp:txXfrm>
    </dsp:sp>
    <dsp:sp modelId="{0B92F371-72B7-4B13-8F50-29B425A603F5}">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C395AA-9DE0-4065-A4AE-EBD743ED556C}">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fr-FR" sz="2000" kern="1200" dirty="0" smtClean="0"/>
            <a:t>Le  nouveau  programme  est:</a:t>
          </a:r>
          <a:endParaRPr lang="fr-FR" sz="2000" i="1" kern="1200" dirty="0" smtClean="0"/>
        </a:p>
        <a:p>
          <a:pPr lvl="0" algn="ctr" defTabSz="8890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1400" i="1" kern="1200" smtClean="0">
                        <a:latin typeface="Cambria Math" panose="02040503050406030204" pitchFamily="18" charset="0"/>
                      </a:rPr>
                    </m:ctrlPr>
                  </m:dPr>
                  <m:e>
                    <m:eqArr>
                      <m:eqArrPr>
                        <m:ctrlPr>
                          <a:rPr lang="en-GB" sz="1400" i="1" kern="1200">
                            <a:latin typeface="Cambria Math" panose="02040503050406030204" pitchFamily="18" charset="0"/>
                          </a:rPr>
                        </m:ctrlPr>
                      </m:eqArrPr>
                      <m:e>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m:t>
                        </m:r>
                        <m:r>
                          <a:rPr lang="fr-FR" sz="1400" i="1" kern="1200">
                            <a:latin typeface="Cambria Math" panose="02040503050406030204" pitchFamily="18" charset="0"/>
                          </a:rPr>
                          <m:t>𝑋</m:t>
                        </m:r>
                        <m:r>
                          <a:rPr lang="fr-FR" sz="1400" i="1" kern="1200" baseline="-25000">
                            <a:latin typeface="Cambria Math" panose="02040503050406030204" pitchFamily="18" charset="0"/>
                          </a:rPr>
                          <m:t>2</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3</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21</m:t>
                            </m:r>
                          </m:num>
                          <m:den>
                            <m:r>
                              <a:rPr lang="fr-FR" sz="1400" i="1" kern="1200">
                                <a:latin typeface="Cambria Math" panose="02040503050406030204" pitchFamily="18" charset="0"/>
                              </a:rPr>
                              <m:t>2</m:t>
                            </m:r>
                          </m:den>
                        </m:f>
                      </m:e>
                      <m:e>
                        <m:r>
                          <a:rPr lang="fr-FR" sz="1400" i="1" kern="1200">
                            <a:latin typeface="Cambria Math" panose="02040503050406030204" pitchFamily="18" charset="0"/>
                          </a:rPr>
                          <m:t>   </m:t>
                        </m:r>
                        <m:f>
                          <m:fPr>
                            <m:ctrlPr>
                              <a:rPr lang="en-GB" sz="1400" i="1" kern="1200">
                                <a:latin typeface="Cambria Math" panose="02040503050406030204" pitchFamily="18" charset="0"/>
                              </a:rPr>
                            </m:ctrlPr>
                          </m:fPr>
                          <m:num>
                            <m:r>
                              <a:rPr lang="fr-FR" sz="1400" i="1" kern="1200">
                                <a:latin typeface="Cambria Math" panose="02040503050406030204" pitchFamily="18" charset="0"/>
                              </a:rPr>
                              <m:t>   1</m:t>
                            </m:r>
                          </m:num>
                          <m:den>
                            <m:r>
                              <a:rPr lang="fr-FR" sz="1400" i="1" kern="1200">
                                <a:latin typeface="Cambria Math" panose="02040503050406030204" pitchFamily="18" charset="0"/>
                              </a:rPr>
                              <m:t>2</m:t>
                            </m:r>
                          </m:den>
                        </m:f>
                        <m:r>
                          <a:rPr lang="fr-FR" sz="1400" i="1" kern="1200">
                            <a:latin typeface="Cambria Math" panose="02040503050406030204" pitchFamily="18" charset="0"/>
                          </a:rPr>
                          <m:t> </m:t>
                        </m:r>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3</m:t>
                        </m:r>
                        <m:r>
                          <a:rPr lang="fr-FR" sz="1400" i="1" kern="1200">
                            <a:latin typeface="Cambria Math" panose="02040503050406030204" pitchFamily="18" charset="0"/>
                          </a:rPr>
                          <m:t>+</m:t>
                        </m:r>
                        <m:r>
                          <a:rPr lang="fr-FR" sz="1400" i="1" kern="1200">
                            <a:latin typeface="Cambria Math" panose="02040503050406030204" pitchFamily="18" charset="0"/>
                          </a:rPr>
                          <m:t>𝑋</m:t>
                        </m:r>
                        <m:r>
                          <a:rPr lang="fr-FR" sz="1400" i="1" kern="1200" baseline="-25000">
                            <a:latin typeface="Cambria Math" panose="02040503050406030204" pitchFamily="18" charset="0"/>
                          </a:rPr>
                          <m:t>4</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3</m:t>
                            </m:r>
                          </m:num>
                          <m:den>
                            <m:r>
                              <a:rPr lang="fr-FR" sz="1400" i="1" kern="1200">
                                <a:latin typeface="Cambria Math" panose="02040503050406030204" pitchFamily="18" charset="0"/>
                              </a:rPr>
                              <m:t>2</m:t>
                            </m:r>
                          </m:den>
                        </m:f>
                      </m:e>
                      <m:e>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−2</m:t>
                        </m:r>
                        <m:r>
                          <a:rPr lang="fr-FR" sz="1400" i="1" kern="1200">
                            <a:latin typeface="Cambria Math" panose="02040503050406030204" pitchFamily="18" charset="0"/>
                          </a:rPr>
                          <m:t>𝑋</m:t>
                        </m:r>
                        <m:r>
                          <a:rPr lang="fr-FR" sz="1400" b="0" i="1" kern="1200" baseline="-25000" smtClean="0">
                            <a:latin typeface="Cambria Math" panose="02040503050406030204" pitchFamily="18" charset="0"/>
                          </a:rPr>
                          <m:t>3</m:t>
                        </m:r>
                        <m:r>
                          <a:rPr lang="fr-FR" sz="1400" i="1" kern="1200">
                            <a:latin typeface="Cambria Math" panose="02040503050406030204" pitchFamily="18" charset="0"/>
                          </a:rPr>
                          <m:t>=</m:t>
                        </m:r>
                        <m:r>
                          <a:rPr lang="fr-FR" sz="1400" i="1" kern="1200">
                            <a:latin typeface="Cambria Math" panose="02040503050406030204" pitchFamily="18" charset="0"/>
                          </a:rPr>
                          <m:t>𝑧</m:t>
                        </m:r>
                        <m:r>
                          <a:rPr lang="fr-FR" sz="1400" i="1" kern="1200">
                            <a:latin typeface="Cambria Math" panose="02040503050406030204" pitchFamily="18" charset="0"/>
                          </a:rPr>
                          <m:t>−42</m:t>
                        </m:r>
                      </m:e>
                    </m:eqArr>
                  </m:e>
                </m:d>
              </m:oMath>
            </m:oMathPara>
          </a14:m>
          <a:endParaRPr lang="en-GB" sz="1400" kern="1200" dirty="0"/>
        </a:p>
      </dsp:txBody>
      <dsp:txXfrm>
        <a:off x="1883092" y="1788937"/>
        <a:ext cx="8870632" cy="178893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9C0B6-E93A-462E-86E2-E5D948BEBD7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20EFD4-CEA4-4D6E-B3B7-6F74BFCC5E1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On constate qu’il est encore possible d’augmenter Z en augmentant x</a:t>
          </a:r>
          <a:r>
            <a:rPr lang="fr-FR" sz="2500" kern="1200" baseline="-25000" dirty="0" smtClean="0"/>
            <a:t>1</a:t>
          </a:r>
          <a:r>
            <a:rPr lang="fr-FR" sz="2500" kern="1200" dirty="0" smtClean="0"/>
            <a:t>.  Donc on va choisir comme variable entrante x</a:t>
          </a:r>
          <a:r>
            <a:rPr lang="fr-FR" sz="2500" kern="1200" baseline="-25000" dirty="0" smtClean="0"/>
            <a:t>1</a:t>
          </a:r>
          <a:r>
            <a:rPr lang="fr-FR" sz="2500" kern="1200" dirty="0" smtClean="0"/>
            <a:t>.</a:t>
          </a:r>
        </a:p>
      </dsp:txBody>
      <dsp:txXfrm>
        <a:off x="1883092" y="0"/>
        <a:ext cx="8870632" cy="1788937"/>
      </dsp:txXfrm>
    </dsp:sp>
    <dsp:sp modelId="{0D8A427F-2268-4952-8C24-FE63C55270C7}">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9D9671-A9A8-40F0-96D3-A0375C8753F4}">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Pour déterminer la variable sortante on calcule min (21/2 : 1/2; 3/2 : 1/2) = 3, donc il s’agit de la deuxième équation ce qui correspond à la variable de base x</a:t>
          </a:r>
          <a:r>
            <a:rPr lang="fr-FR" sz="2500" kern="1200" baseline="-25000" dirty="0" smtClean="0"/>
            <a:t>4</a:t>
          </a:r>
          <a:r>
            <a:rPr lang="fr-FR" sz="2500" kern="1200" dirty="0" smtClean="0"/>
            <a:t>. </a:t>
          </a:r>
        </a:p>
        <a:p>
          <a:pPr lvl="0" algn="just" defTabSz="1111250" rtl="0">
            <a:lnSpc>
              <a:spcPct val="90000"/>
            </a:lnSpc>
            <a:spcBef>
              <a:spcPct val="0"/>
            </a:spcBef>
            <a:spcAft>
              <a:spcPct val="35000"/>
            </a:spcAft>
          </a:pPr>
          <a:r>
            <a:rPr lang="fr-FR" sz="2500" kern="1200" dirty="0" smtClean="0"/>
            <a:t>Donc le pivot est 1/2 le </a:t>
          </a:r>
          <a:r>
            <a:rPr lang="fr-FR" sz="2500" kern="1200" dirty="0" err="1" smtClean="0"/>
            <a:t>coeﬃcient</a:t>
          </a:r>
          <a:r>
            <a:rPr lang="fr-FR" sz="2500" kern="1200" dirty="0" smtClean="0"/>
            <a:t> de x</a:t>
          </a:r>
          <a:r>
            <a:rPr lang="fr-FR" sz="2500" kern="1200" baseline="-25000" dirty="0" smtClean="0"/>
            <a:t>1</a:t>
          </a:r>
          <a:r>
            <a:rPr lang="fr-FR" sz="2500" kern="1200" dirty="0" smtClean="0"/>
            <a:t> dans la deuxième équation.</a:t>
          </a:r>
          <a:endParaRPr lang="en-GB" sz="2500" kern="1200" dirty="0"/>
        </a:p>
      </dsp:txBody>
      <dsp:txXfrm>
        <a:off x="1883092" y="1788937"/>
        <a:ext cx="8870632" cy="178893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824BB0-2FAA-478B-9B30-C3633E15725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EE13D3-E163-4480-98BF-FABF51F6C534}">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just" defTabSz="1155700" rtl="0">
            <a:lnSpc>
              <a:spcPct val="90000"/>
            </a:lnSpc>
            <a:spcBef>
              <a:spcPct val="0"/>
            </a:spcBef>
            <a:spcAft>
              <a:spcPct val="35000"/>
            </a:spcAft>
          </a:pPr>
          <a:r>
            <a:rPr lang="fr-FR" sz="2600" kern="1200" dirty="0" smtClean="0"/>
            <a:t>On doit effectuer les transformations L</a:t>
          </a:r>
          <a:r>
            <a:rPr lang="fr-FR" sz="2600" kern="1200" baseline="-25000" dirty="0" smtClean="0"/>
            <a:t>2</a:t>
          </a:r>
          <a:r>
            <a:rPr lang="fr-FR" sz="2600" kern="1200" dirty="0" smtClean="0"/>
            <a:t>← 2L</a:t>
          </a:r>
          <a:r>
            <a:rPr lang="fr-FR" sz="2600" kern="1200" baseline="-25000" dirty="0" smtClean="0"/>
            <a:t>2</a:t>
          </a:r>
          <a:r>
            <a:rPr lang="fr-FR" sz="2600" kern="1200" dirty="0" smtClean="0"/>
            <a:t>, L</a:t>
          </a:r>
          <a:r>
            <a:rPr lang="fr-FR" sz="2600" kern="1200" baseline="-25000" dirty="0" smtClean="0"/>
            <a:t>1</a:t>
          </a:r>
          <a:r>
            <a:rPr lang="fr-FR" sz="2600" kern="1200" dirty="0" smtClean="0"/>
            <a:t> ← L</a:t>
          </a:r>
          <a:r>
            <a:rPr lang="fr-FR" sz="2600" kern="1200" baseline="-25000" dirty="0" smtClean="0"/>
            <a:t>1</a:t>
          </a:r>
          <a:r>
            <a:rPr lang="fr-FR" sz="2600" kern="1200" dirty="0" smtClean="0"/>
            <a:t>− L</a:t>
          </a:r>
          <a:r>
            <a:rPr lang="fr-FR" sz="2600" kern="1200" baseline="-25000" dirty="0" smtClean="0"/>
            <a:t>2</a:t>
          </a:r>
          <a:r>
            <a:rPr lang="fr-FR" sz="2600" kern="1200" dirty="0" smtClean="0"/>
            <a:t>, L</a:t>
          </a:r>
          <a:r>
            <a:rPr lang="fr-FR" sz="2600" kern="1200" baseline="-25000" dirty="0" smtClean="0"/>
            <a:t>z</a:t>
          </a:r>
          <a:r>
            <a:rPr lang="fr-FR" sz="2600" kern="1200" dirty="0" smtClean="0"/>
            <a:t>←L</a:t>
          </a:r>
          <a:r>
            <a:rPr lang="fr-FR" sz="2600" kern="1200" baseline="-25000" dirty="0" smtClean="0"/>
            <a:t>z</a:t>
          </a:r>
          <a:r>
            <a:rPr lang="fr-FR" sz="2600" kern="1200" dirty="0" smtClean="0"/>
            <a:t>−</a:t>
          </a:r>
          <a:r>
            <a:rPr lang="fr-FR" sz="2600" kern="1200" baseline="0" dirty="0" smtClean="0"/>
            <a:t>2</a:t>
          </a:r>
          <a:r>
            <a:rPr lang="fr-FR" sz="2600" kern="1200" dirty="0" smtClean="0"/>
            <a:t>L</a:t>
          </a:r>
          <a:r>
            <a:rPr lang="fr-FR" sz="2600" kern="1200" baseline="-25000" dirty="0" smtClean="0"/>
            <a:t>2</a:t>
          </a:r>
          <a:r>
            <a:rPr lang="fr-FR" sz="2600" kern="1200" dirty="0" smtClean="0"/>
            <a:t>. On obtient</a:t>
          </a:r>
          <a:endParaRPr lang="en-GB" sz="2600" kern="1200" dirty="0"/>
        </a:p>
      </dsp:txBody>
      <dsp:txXfrm>
        <a:off x="1883092" y="0"/>
        <a:ext cx="8870632" cy="1788937"/>
      </dsp:txXfrm>
    </dsp:sp>
    <dsp:sp modelId="{EE931AAB-46F1-4C2E-BCBF-770847D75F04}">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1F2FA1-760F-4E53-A381-22B3B18A4D1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2600" i="1" kern="1200" smtClean="0">
                        <a:latin typeface="Cambria Math" panose="02040503050406030204" pitchFamily="18" charset="0"/>
                      </a:rPr>
                    </m:ctrlPr>
                  </m:dPr>
                  <m:e>
                    <m:eqArr>
                      <m:eqArrPr>
                        <m:ctrlPr>
                          <a:rPr lang="en-GB" sz="2600" i="1" kern="1200">
                            <a:latin typeface="Cambria Math" panose="02040503050406030204" pitchFamily="18" charset="0"/>
                          </a:rPr>
                        </m:ctrlPr>
                      </m:eqArrPr>
                      <m:e>
                        <m:r>
                          <a:rPr lang="fr-FR" sz="2600" i="1" kern="1200">
                            <a:latin typeface="Cambria Math" panose="02040503050406030204" pitchFamily="18" charset="0"/>
                          </a:rPr>
                          <m:t>𝑋</m:t>
                        </m:r>
                        <m:r>
                          <a:rPr lang="fr-FR" sz="2600" i="1" kern="1200" baseline="-25000">
                            <a:latin typeface="Cambria Math" panose="02040503050406030204" pitchFamily="18" charset="0"/>
                          </a:rPr>
                          <m:t>2</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b="0" i="1" kern="1200" baseline="-25000" smtClean="0">
                            <a:latin typeface="Cambria Math" panose="02040503050406030204" pitchFamily="18" charset="0"/>
                          </a:rPr>
                          <m:t>4</m:t>
                        </m:r>
                        <m:r>
                          <a:rPr lang="fr-FR" sz="2600" i="1" kern="1200">
                            <a:latin typeface="Cambria Math" panose="02040503050406030204" pitchFamily="18" charset="0"/>
                          </a:rPr>
                          <m:t>=9</m:t>
                        </m:r>
                      </m:e>
                      <m:e>
                        <m:r>
                          <a:rPr lang="fr-FR" sz="2600" i="1" kern="1200">
                            <a:latin typeface="Cambria Math" panose="02040503050406030204" pitchFamily="18" charset="0"/>
                          </a:rPr>
                          <m:t>    </m:t>
                        </m:r>
                        <m:r>
                          <a:rPr lang="fr-FR" sz="2600" i="1" kern="1200">
                            <a:latin typeface="Cambria Math" panose="02040503050406030204" pitchFamily="18" charset="0"/>
                          </a:rPr>
                          <m:t>𝑋</m:t>
                        </m:r>
                        <m:r>
                          <a:rPr lang="fr-FR" sz="2600" i="1" kern="1200" baseline="-25000">
                            <a:latin typeface="Cambria Math" panose="02040503050406030204" pitchFamily="18" charset="0"/>
                          </a:rPr>
                          <m:t>1</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+2</m:t>
                        </m:r>
                        <m:r>
                          <a:rPr lang="fr-FR" sz="2600" i="1" kern="1200">
                            <a:latin typeface="Cambria Math" panose="02040503050406030204" pitchFamily="18" charset="0"/>
                          </a:rPr>
                          <m:t>𝑋</m:t>
                        </m:r>
                        <m:r>
                          <a:rPr lang="fr-FR" sz="2600" i="1" kern="1200" baseline="-25000">
                            <a:latin typeface="Cambria Math" panose="02040503050406030204" pitchFamily="18" charset="0"/>
                          </a:rPr>
                          <m:t>4</m:t>
                        </m:r>
                        <m:r>
                          <a:rPr lang="fr-FR" sz="2600" i="1" kern="1200">
                            <a:latin typeface="Cambria Math" panose="02040503050406030204" pitchFamily="18" charset="0"/>
                          </a:rPr>
                          <m:t>=3</m:t>
                        </m:r>
                      </m:e>
                      <m:e>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−2</m:t>
                        </m:r>
                        <m:r>
                          <a:rPr lang="fr-FR" sz="2600" i="1" kern="1200">
                            <a:latin typeface="Cambria Math" panose="02040503050406030204" pitchFamily="18" charset="0"/>
                          </a:rPr>
                          <m:t>𝑋</m:t>
                        </m:r>
                        <m:r>
                          <a:rPr lang="fr-FR" sz="2600" i="1" kern="1200" baseline="-25000">
                            <a:latin typeface="Cambria Math" panose="02040503050406030204" pitchFamily="18" charset="0"/>
                          </a:rPr>
                          <m:t>4</m:t>
                        </m:r>
                        <m:r>
                          <a:rPr lang="fr-FR" sz="2600" i="1" kern="1200">
                            <a:latin typeface="Cambria Math" panose="02040503050406030204" pitchFamily="18" charset="0"/>
                          </a:rPr>
                          <m:t>=</m:t>
                        </m:r>
                        <m:r>
                          <a:rPr lang="fr-FR" sz="2600" i="1" kern="1200">
                            <a:latin typeface="Cambria Math" panose="02040503050406030204" pitchFamily="18" charset="0"/>
                          </a:rPr>
                          <m:t>𝑧</m:t>
                        </m:r>
                        <m:r>
                          <a:rPr lang="fr-FR" sz="2600" i="1" kern="1200">
                            <a:latin typeface="Cambria Math" panose="02040503050406030204" pitchFamily="18" charset="0"/>
                          </a:rPr>
                          <m:t>−45</m:t>
                        </m:r>
                      </m:e>
                    </m:eqArr>
                  </m:e>
                </m:d>
              </m:oMath>
            </m:oMathPara>
          </a14:m>
          <a:endParaRPr lang="en-GB" sz="2600" kern="1200" dirty="0"/>
        </a:p>
      </dsp:txBody>
      <dsp:txXfrm>
        <a:off x="1883092" y="1788937"/>
        <a:ext cx="8870632" cy="178893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27A21-33EC-44E2-9D57-CBAEF535D52D}">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F8A674A3-8953-4E14-AEBC-A64A5D2CE166}">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On constate que le nouvel ensemble de base est {1, 2}, la solution de base correspondante est (x</a:t>
          </a:r>
          <a:r>
            <a:rPr lang="fr-FR" sz="2200" kern="1200" baseline="-25000" dirty="0" smtClean="0"/>
            <a:t>1</a:t>
          </a:r>
          <a:r>
            <a:rPr lang="fr-FR" sz="2200" kern="1200" dirty="0" smtClean="0"/>
            <a:t> = 3, x</a:t>
          </a:r>
          <a:r>
            <a:rPr lang="fr-FR" sz="2200" kern="1200" baseline="-25000" dirty="0" smtClean="0"/>
            <a:t>2</a:t>
          </a:r>
          <a:r>
            <a:rPr lang="fr-FR" sz="2200" kern="1200" dirty="0" smtClean="0"/>
            <a:t> = 9, x</a:t>
          </a:r>
          <a:r>
            <a:rPr lang="fr-FR" sz="2200" kern="1200" baseline="-25000" dirty="0" smtClean="0"/>
            <a:t>3</a:t>
          </a:r>
          <a:r>
            <a:rPr lang="fr-FR" sz="2200" kern="1200" dirty="0" smtClean="0"/>
            <a:t> =0, x</a:t>
          </a:r>
          <a:r>
            <a:rPr lang="fr-FR" sz="2200" kern="1200" baseline="-25000" dirty="0" smtClean="0"/>
            <a:t>4</a:t>
          </a:r>
          <a:r>
            <a:rPr lang="fr-FR" sz="2200" kern="1200" dirty="0" smtClean="0"/>
            <a:t> =0) et que tous les </a:t>
          </a:r>
          <a:r>
            <a:rPr lang="fr-FR" sz="2200" kern="1200" dirty="0" err="1" smtClean="0"/>
            <a:t>coeﬃcients</a:t>
          </a:r>
          <a:r>
            <a:rPr lang="fr-FR" sz="2200" kern="1200" dirty="0" smtClean="0"/>
            <a:t> de </a:t>
          </a:r>
          <a:r>
            <a:rPr lang="fr-FR" sz="2200" kern="1200" dirty="0" err="1" smtClean="0"/>
            <a:t>Zsont</a:t>
          </a:r>
          <a:r>
            <a:rPr lang="fr-FR" sz="2200" kern="1200" dirty="0" smtClean="0"/>
            <a:t> négatifs donc la solution de base est optimale.</a:t>
          </a:r>
          <a:endParaRPr lang="en-GB" sz="2200" kern="1200" dirty="0"/>
        </a:p>
      </dsp:txBody>
      <dsp:txXfrm>
        <a:off x="1883092" y="0"/>
        <a:ext cx="8870632" cy="1129857"/>
      </dsp:txXfrm>
    </dsp:sp>
    <dsp:sp modelId="{7472FAF6-5332-4BC1-9A90-A1D1A87EAE1C}">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CF377125-9BF9-41E1-8A53-5C59E2EC77D3}">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Donc on a bien </a:t>
          </a:r>
          <a:r>
            <a:rPr lang="fr-FR" sz="2200" kern="1200" dirty="0" err="1" smtClean="0"/>
            <a:t>Z</a:t>
          </a:r>
          <a:r>
            <a:rPr lang="fr-FR" sz="2200" kern="1200" baseline="-25000" dirty="0" err="1" smtClean="0"/>
            <a:t>max</a:t>
          </a:r>
          <a:r>
            <a:rPr lang="fr-FR" sz="2200" kern="1200" dirty="0" smtClean="0"/>
            <a:t> = 45 et x</a:t>
          </a:r>
          <a:r>
            <a:rPr lang="fr-FR" sz="2200" kern="1200" baseline="-25000" dirty="0" smtClean="0"/>
            <a:t>1</a:t>
          </a:r>
          <a:r>
            <a:rPr lang="fr-FR" sz="2200" kern="1200" baseline="30000" dirty="0" smtClean="0"/>
            <a:t>∗</a:t>
          </a:r>
          <a:r>
            <a:rPr lang="fr-FR" sz="2200" kern="1200" dirty="0" smtClean="0"/>
            <a:t> = 3, x</a:t>
          </a:r>
          <a:r>
            <a:rPr lang="fr-FR" sz="2200" kern="1200" baseline="-25000" dirty="0" smtClean="0"/>
            <a:t>2</a:t>
          </a:r>
          <a:r>
            <a:rPr lang="fr-FR" sz="2200" kern="1200" baseline="30000" dirty="0" smtClean="0"/>
            <a:t>∗</a:t>
          </a:r>
          <a:r>
            <a:rPr lang="fr-FR" sz="2200" kern="1200" dirty="0" smtClean="0"/>
            <a:t> = 9 est la solution optimale du programme initial (ou il faut</a:t>
          </a:r>
          <a:endParaRPr lang="en-GB" sz="2200" kern="1200" dirty="0"/>
        </a:p>
      </dsp:txBody>
      <dsp:txXfrm>
        <a:off x="1883092" y="1129857"/>
        <a:ext cx="8870632" cy="1129854"/>
      </dsp:txXfrm>
    </dsp:sp>
    <dsp:sp modelId="{73EE3FA9-F4AE-40F0-AA91-C3982B262F4D}">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22ADE7A6-763F-45A1-871F-CDEC11123188}">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Ajouter (x</a:t>
          </a:r>
          <a:r>
            <a:rPr lang="fr-FR" sz="2200" kern="1200" baseline="-25000" dirty="0" smtClean="0"/>
            <a:t>3</a:t>
          </a:r>
          <a:r>
            <a:rPr lang="fr-FR" sz="2200" kern="1200" baseline="30000" dirty="0" smtClean="0"/>
            <a:t>∗</a:t>
          </a:r>
          <a:r>
            <a:rPr lang="fr-FR" sz="2200" kern="1200" dirty="0" smtClean="0"/>
            <a:t> = 0, x</a:t>
          </a:r>
          <a:r>
            <a:rPr lang="fr-FR" sz="2200" kern="1200" baseline="-25000" dirty="0" smtClean="0"/>
            <a:t>4</a:t>
          </a:r>
          <a:r>
            <a:rPr lang="fr-FR" sz="2200" kern="1200" baseline="30000" dirty="0" smtClean="0"/>
            <a:t>∗</a:t>
          </a:r>
          <a:r>
            <a:rPr lang="fr-FR" sz="2200" kern="1200" dirty="0" smtClean="0"/>
            <a:t> =0) pour le programme transformé sous la forme standard.</a:t>
          </a:r>
          <a:endParaRPr lang="en-GB" sz="2200" kern="1200" dirty="0"/>
        </a:p>
      </dsp:txBody>
      <dsp:txXfrm>
        <a:off x="1883092" y="2259712"/>
        <a:ext cx="8870632" cy="1129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AC035-B7DA-4CD0-8049-FAC1E1F3AB5D}">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84D3077E-1DE0-4797-9071-779C76343BCB}">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just" defTabSz="1333500" rtl="0">
            <a:lnSpc>
              <a:spcPct val="90000"/>
            </a:lnSpc>
            <a:spcBef>
              <a:spcPct val="0"/>
            </a:spcBef>
            <a:spcAft>
              <a:spcPct val="35000"/>
            </a:spcAft>
          </a:pPr>
          <a:r>
            <a:rPr lang="fr-FR" sz="3000" kern="1200" dirty="0" smtClean="0"/>
            <a:t>Considérons un programme standard et supposons connu un ensemble de base B =</a:t>
          </a:r>
          <a:r>
            <a:rPr lang="fr-FR" sz="3000" b="1" kern="1200" dirty="0" smtClean="0"/>
            <a:t> </a:t>
          </a:r>
          <a:r>
            <a:rPr lang="fr-FR" sz="3000" kern="1200" dirty="0" smtClean="0"/>
            <a:t>{1,...,m} admissible. </a:t>
          </a:r>
          <a:endParaRPr lang="en-GB" sz="3000" kern="1200" dirty="0"/>
        </a:p>
      </dsp:txBody>
      <dsp:txXfrm>
        <a:off x="1883092" y="0"/>
        <a:ext cx="8870632" cy="1129857"/>
      </dsp:txXfrm>
    </dsp:sp>
    <dsp:sp modelId="{F67C2CD2-FD6C-4A81-99E0-61197930E6C5}">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9908AF3-0060-41A4-8589-2D60D979084C}">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fr-FR" sz="3000" kern="1200" dirty="0" smtClean="0"/>
            <a:t>Notons N = {1,...,n} l’ensemble hors base. </a:t>
          </a:r>
          <a:endParaRPr lang="en-GB" sz="3000" kern="1200" dirty="0"/>
        </a:p>
      </dsp:txBody>
      <dsp:txXfrm>
        <a:off x="1883092" y="1129857"/>
        <a:ext cx="8870632" cy="1129854"/>
      </dsp:txXfrm>
    </dsp:sp>
    <dsp:sp modelId="{AB6DC91A-91BB-4645-A47C-24FC365B6FAA}">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14368D0-4458-4B73-87DD-6C8DF3BF357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fr-FR" sz="3000" kern="1200" dirty="0" smtClean="0"/>
            <a:t>On peut donc admettre que le programme est donné sous la forme réduite associée à l’ensemble de base B :</a:t>
          </a:r>
          <a:endParaRPr lang="en-GB" sz="3000" kern="1200" dirty="0"/>
        </a:p>
      </dsp:txBody>
      <dsp:txXfrm>
        <a:off x="1883092" y="2259712"/>
        <a:ext cx="8870632" cy="112985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52586-010C-4E20-BFAC-B91878EAD116}">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328ADFAD-39D2-47F6-A4DA-833C0C306571}">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Max Z = CX</a:t>
          </a:r>
        </a:p>
        <a:p>
          <a:pPr lvl="0" algn="l" defTabSz="1155700" rtl="0">
            <a:lnSpc>
              <a:spcPct val="90000"/>
            </a:lnSpc>
            <a:spcBef>
              <a:spcPct val="0"/>
            </a:spcBef>
            <a:spcAft>
              <a:spcPct val="35000"/>
            </a:spcAft>
          </a:pPr>
          <a:r>
            <a:rPr lang="en-US" sz="2600" kern="1200" dirty="0" smtClean="0"/>
            <a:t>X</a:t>
          </a:r>
          <a:r>
            <a:rPr lang="en-US" sz="2600" kern="1200" baseline="-25000" dirty="0" smtClean="0"/>
            <a:t>B</a:t>
          </a:r>
          <a:r>
            <a:rPr lang="en-US" sz="2600" kern="1200" dirty="0" smtClean="0"/>
            <a:t> +A</a:t>
          </a:r>
          <a:r>
            <a:rPr lang="en-US" sz="2600" kern="1200" baseline="-25000" dirty="0" smtClean="0"/>
            <a:t> B</a:t>
          </a:r>
          <a:r>
            <a:rPr lang="en-US" sz="2600" kern="1200" baseline="30000" dirty="0" smtClean="0"/>
            <a:t> -1</a:t>
          </a:r>
          <a:r>
            <a:rPr lang="en-US" sz="2600" kern="1200" dirty="0" smtClean="0"/>
            <a:t>A</a:t>
          </a:r>
          <a:r>
            <a:rPr lang="en-US" sz="2600" kern="1200" baseline="-25000" dirty="0" smtClean="0"/>
            <a:t>N</a:t>
          </a:r>
          <a:r>
            <a:rPr lang="en-US" sz="2600" kern="1200" dirty="0" smtClean="0"/>
            <a:t>X</a:t>
          </a:r>
          <a:r>
            <a:rPr lang="en-US" sz="2600" kern="1200" baseline="-25000" dirty="0" smtClean="0"/>
            <a:t>N</a:t>
          </a:r>
          <a:r>
            <a:rPr lang="en-US" sz="2600" kern="1200" dirty="0" smtClean="0"/>
            <a:t> = A</a:t>
          </a:r>
          <a:r>
            <a:rPr lang="en-US" sz="2600" kern="1200" baseline="-25000" dirty="0" smtClean="0"/>
            <a:t> B</a:t>
          </a:r>
          <a:r>
            <a:rPr lang="en-US" sz="2600" kern="1200" baseline="30000" dirty="0" smtClean="0"/>
            <a:t> −1</a:t>
          </a:r>
          <a:r>
            <a:rPr lang="fr-FR" sz="2600" kern="1200" dirty="0" smtClean="0"/>
            <a:t>b</a:t>
          </a:r>
        </a:p>
        <a:p>
          <a:pPr lvl="0" algn="l" defTabSz="1155700" rtl="0">
            <a:lnSpc>
              <a:spcPct val="90000"/>
            </a:lnSpc>
            <a:spcBef>
              <a:spcPct val="0"/>
            </a:spcBef>
            <a:spcAft>
              <a:spcPct val="35000"/>
            </a:spcAft>
          </a:pPr>
          <a:r>
            <a:rPr lang="en-US" sz="2600" kern="1200" dirty="0" smtClean="0"/>
            <a:t>X</a:t>
          </a:r>
          <a:r>
            <a:rPr lang="en-US" sz="2600" kern="1200" baseline="-25000" dirty="0" smtClean="0"/>
            <a:t>B</a:t>
          </a:r>
          <a:r>
            <a:rPr lang="en-US" sz="2600" kern="1200" dirty="0" smtClean="0"/>
            <a:t>≥0, X</a:t>
          </a:r>
          <a:r>
            <a:rPr lang="en-US" sz="2600" kern="1200" baseline="-25000" dirty="0" smtClean="0"/>
            <a:t>N</a:t>
          </a:r>
          <a:r>
            <a:rPr lang="en-US" sz="2600" kern="1200" dirty="0" smtClean="0"/>
            <a:t> ≥ 0</a:t>
          </a:r>
          <a:endParaRPr lang="en-GB" sz="2600" kern="1200" dirty="0"/>
        </a:p>
      </dsp:txBody>
      <dsp:txXfrm>
        <a:off x="1883092" y="0"/>
        <a:ext cx="8870632" cy="1788937"/>
      </dsp:txXfrm>
    </dsp:sp>
    <dsp:sp modelId="{5C10842A-E76B-413A-9B97-D2255F1B95D3}">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42D6783-C81D-4101-B0F2-052462A6A77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Z=CX =</a:t>
          </a:r>
          <a14:m xmlns:a14="http://schemas.microsoft.com/office/drawing/2010/main">
            <m:oMath xmlns:m="http://schemas.openxmlformats.org/officeDocument/2006/math">
              <m:nary>
                <m:naryPr>
                  <m:chr m:val="∑"/>
                  <m:limLoc m:val="undOvr"/>
                  <m:ctrlPr>
                    <a:rPr lang="en-GB" sz="2600" i="1" kern="1200">
                      <a:latin typeface="Cambria Math" panose="02040503050406030204" pitchFamily="18" charset="0"/>
                    </a:rPr>
                  </m:ctrlPr>
                </m:naryPr>
                <m:sub>
                  <m:r>
                    <a:rPr lang="fr-FR" sz="2600" b="0" i="1" kern="1200" smtClean="0">
                      <a:latin typeface="Cambria Math" panose="02040503050406030204" pitchFamily="18" charset="0"/>
                    </a:rPr>
                    <m:t>𝑖</m:t>
                  </m:r>
                  <m:r>
                    <a:rPr lang="en-US" sz="2600" i="1" kern="1200">
                      <a:latin typeface="Cambria Math" panose="02040503050406030204" pitchFamily="18" charset="0"/>
                    </a:rPr>
                    <m:t>=1</m:t>
                  </m:r>
                </m:sub>
                <m:sup>
                  <m:r>
                    <a:rPr lang="fr-FR" sz="2600" i="1" kern="1200">
                      <a:latin typeface="Cambria Math" panose="02040503050406030204" pitchFamily="18" charset="0"/>
                    </a:rPr>
                    <m:t>𝑛</m:t>
                  </m:r>
                </m:sup>
                <m:e>
                  <m:r>
                    <a:rPr lang="fr-FR" sz="2600" i="1" kern="1200">
                      <a:latin typeface="Cambria Math" panose="02040503050406030204" pitchFamily="18" charset="0"/>
                    </a:rPr>
                    <m:t>𝑐𝑖</m:t>
                  </m:r>
                </m:e>
              </m:nary>
              <m:r>
                <a:rPr lang="fr-FR" sz="2600" i="1" kern="1200">
                  <a:latin typeface="Cambria Math" panose="02040503050406030204" pitchFamily="18" charset="0"/>
                </a:rPr>
                <m:t>𝑥𝑖</m:t>
              </m:r>
              <m:r>
                <a:rPr lang="fr-FR" sz="2600" i="1" kern="1200">
                  <a:latin typeface="Cambria Math" panose="02040503050406030204" pitchFamily="18" charset="0"/>
                </a:rPr>
                <m:t> </m:t>
              </m:r>
            </m:oMath>
          </a14:m>
          <a:r>
            <a:rPr lang="en-US" sz="2600" kern="1200" dirty="0"/>
            <a:t>=</a:t>
          </a:r>
          <a14:m xmlns:a14="http://schemas.microsoft.com/office/drawing/2010/main">
            <m:oMath xmlns:m="http://schemas.openxmlformats.org/officeDocument/2006/math">
              <m:nary>
                <m:naryPr>
                  <m:chr m:val="∑"/>
                  <m:limLoc m:val="undOvr"/>
                  <m:supHide m:val="on"/>
                  <m:ctrlPr>
                    <a:rPr lang="en-GB" sz="2600" i="1" kern="1200">
                      <a:latin typeface="Cambria Math" panose="02040503050406030204" pitchFamily="18" charset="0"/>
                    </a:rPr>
                  </m:ctrlPr>
                </m:naryPr>
                <m:sub>
                  <m:r>
                    <a:rPr lang="fr-FR" sz="2600" b="0" i="1" kern="1200" smtClean="0">
                      <a:latin typeface="Cambria Math" panose="02040503050406030204" pitchFamily="18" charset="0"/>
                    </a:rPr>
                    <m:t>𝑖</m:t>
                  </m:r>
                  <m:r>
                    <a:rPr lang="en-US" sz="2600" i="1" kern="1200">
                      <a:latin typeface="Cambria Math" panose="02040503050406030204" pitchFamily="18" charset="0"/>
                    </a:rPr>
                    <m:t>∈</m:t>
                  </m:r>
                  <m:r>
                    <a:rPr lang="fr-FR" sz="2600" i="1" kern="1200">
                      <a:latin typeface="Cambria Math" panose="02040503050406030204" pitchFamily="18" charset="0"/>
                    </a:rPr>
                    <m:t>𝐵</m:t>
                  </m:r>
                </m:sub>
                <m:sup/>
                <m:e>
                  <m:r>
                    <a:rPr lang="fr-FR" sz="2600" i="1" kern="1200">
                      <a:latin typeface="Cambria Math" panose="02040503050406030204" pitchFamily="18" charset="0"/>
                    </a:rPr>
                    <m:t>𝑐𝑖𝑥𝑖</m:t>
                  </m:r>
                  <m:r>
                    <a:rPr lang="en-US" sz="2600" i="1" kern="1200">
                      <a:latin typeface="Cambria Math" panose="02040503050406030204" pitchFamily="18" charset="0"/>
                    </a:rPr>
                    <m:t>+</m:t>
                  </m:r>
                </m:e>
              </m:nary>
              <m:nary>
                <m:naryPr>
                  <m:chr m:val="∑"/>
                  <m:limLoc m:val="undOvr"/>
                  <m:supHide m:val="on"/>
                  <m:ctrlPr>
                    <a:rPr lang="en-GB" sz="2600" i="1" kern="1200">
                      <a:latin typeface="Cambria Math" panose="02040503050406030204" pitchFamily="18" charset="0"/>
                    </a:rPr>
                  </m:ctrlPr>
                </m:naryPr>
                <m:sub>
                  <m:r>
                    <m:rPr>
                      <m:brk/>
                    </m:rPr>
                    <a:rPr lang="fr-FR" sz="2600" b="0" i="1" kern="1200" smtClean="0">
                      <a:latin typeface="Cambria Math" panose="02040503050406030204" pitchFamily="18" charset="0"/>
                    </a:rPr>
                    <m:t>𝑗</m:t>
                  </m:r>
                  <m:r>
                    <a:rPr lang="en-US" sz="2600" i="1" kern="1200">
                      <a:latin typeface="Cambria Math" panose="02040503050406030204" pitchFamily="18" charset="0"/>
                    </a:rPr>
                    <m:t>∈</m:t>
                  </m:r>
                  <m:r>
                    <a:rPr lang="fr-FR" sz="2600" i="1" kern="1200">
                      <a:latin typeface="Cambria Math" panose="02040503050406030204" pitchFamily="18" charset="0"/>
                    </a:rPr>
                    <m:t>𝑁</m:t>
                  </m:r>
                </m:sub>
                <m:sup/>
                <m:e>
                  <m:r>
                    <a:rPr lang="fr-FR" sz="2600" i="1" kern="1200">
                      <a:latin typeface="Cambria Math" panose="02040503050406030204" pitchFamily="18" charset="0"/>
                    </a:rPr>
                    <m:t>𝑐</m:t>
                  </m:r>
                  <m:r>
                    <a:rPr lang="fr-FR" sz="2600" b="0" i="1" kern="1200" smtClean="0">
                      <a:latin typeface="Cambria Math" panose="02040503050406030204" pitchFamily="18" charset="0"/>
                    </a:rPr>
                    <m:t>𝑗</m:t>
                  </m:r>
                  <m:r>
                    <a:rPr lang="fr-FR" sz="2600" i="1" kern="1200">
                      <a:latin typeface="Cambria Math" panose="02040503050406030204" pitchFamily="18" charset="0"/>
                    </a:rPr>
                    <m:t>𝑥</m:t>
                  </m:r>
                  <m:r>
                    <a:rPr lang="fr-FR" sz="2600" b="0" i="1" kern="1200" smtClean="0">
                      <a:latin typeface="Cambria Math" panose="02040503050406030204" pitchFamily="18" charset="0"/>
                    </a:rPr>
                    <m:t>𝑗</m:t>
                  </m:r>
                </m:e>
              </m:nary>
              <m:r>
                <a:rPr lang="en-US" sz="2600" i="1" kern="1200">
                  <a:latin typeface="Cambria Math" panose="02040503050406030204" pitchFamily="18" charset="0"/>
                </a:rPr>
                <m:t>=</m:t>
              </m:r>
            </m:oMath>
          </a14:m>
          <a:r>
            <a:rPr lang="en-US" sz="2600" kern="1200" dirty="0"/>
            <a:t>C</a:t>
          </a:r>
          <a:r>
            <a:rPr lang="en-US" sz="2600" kern="1200" baseline="-25000" dirty="0"/>
            <a:t>B</a:t>
          </a:r>
          <a:r>
            <a:rPr lang="en-US" sz="2600" kern="1200" dirty="0"/>
            <a:t>X</a:t>
          </a:r>
          <a:r>
            <a:rPr lang="en-US" sz="2600" kern="1200" baseline="-25000" dirty="0"/>
            <a:t>B</a:t>
          </a:r>
          <a:r>
            <a:rPr lang="en-US" sz="2600" kern="1200" dirty="0"/>
            <a:t>+C</a:t>
          </a:r>
          <a:r>
            <a:rPr lang="en-US" sz="2600" kern="1200" baseline="-25000" dirty="0"/>
            <a:t>N</a:t>
          </a:r>
          <a:r>
            <a:rPr lang="en-US" sz="2600" kern="1200" dirty="0"/>
            <a:t>X</a:t>
          </a:r>
          <a:r>
            <a:rPr lang="en-US" sz="2600" kern="1200" baseline="-25000" dirty="0"/>
            <a:t>N  </a:t>
          </a:r>
          <a:r>
            <a:rPr lang="en-US" sz="2600" kern="1200" dirty="0" smtClean="0"/>
            <a:t>avec</a:t>
          </a:r>
        </a:p>
      </dsp:txBody>
      <dsp:txXfrm>
        <a:off x="1883092" y="1788937"/>
        <a:ext cx="8870632" cy="178893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A8D0A-DAB1-4D57-91B0-C0190EAAE809}">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8E7E895-5ADE-4000-8168-26B4B750AD8D}">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Posons Ã = A</a:t>
          </a:r>
          <a:r>
            <a:rPr lang="fr-FR" sz="2600" kern="1200" baseline="-25000" dirty="0"/>
            <a:t>B</a:t>
          </a:r>
          <a:r>
            <a:rPr lang="fr-FR" sz="2600" kern="1200" baseline="30000" dirty="0"/>
            <a:t>−1</a:t>
          </a:r>
          <a:r>
            <a:rPr lang="fr-FR" sz="2600" kern="1200" dirty="0"/>
            <a:t>A</a:t>
          </a:r>
          <a:r>
            <a:rPr lang="fr-FR" sz="2600" kern="1200" baseline="-25000" dirty="0"/>
            <a:t>N</a:t>
          </a:r>
          <a:r>
            <a:rPr lang="fr-FR" sz="2600" kern="1200" dirty="0"/>
            <a:t> et  </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a:t>= A </a:t>
          </a:r>
          <a:r>
            <a:rPr lang="fr-FR" sz="2600" kern="1200" baseline="-25000" dirty="0"/>
            <a:t>B </a:t>
          </a:r>
          <a:r>
            <a:rPr lang="fr-FR" sz="2600" kern="1200" baseline="30000" dirty="0"/>
            <a:t>−1</a:t>
          </a:r>
          <a:r>
            <a:rPr lang="fr-FR" sz="2600" kern="1200" dirty="0"/>
            <a:t>B.</a:t>
          </a:r>
          <a:endParaRPr lang="en-GB" sz="2600" kern="1200" dirty="0"/>
        </a:p>
      </dsp:txBody>
      <dsp:txXfrm>
        <a:off x="1883092" y="0"/>
        <a:ext cx="8870632" cy="1129857"/>
      </dsp:txXfrm>
    </dsp:sp>
    <dsp:sp modelId="{0FEA97F8-E341-47FB-B492-A3B2D7D01D9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813987C7-D8B2-474C-89EA-20F4CF15AFAF}">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On a donc: X</a:t>
          </a:r>
          <a:r>
            <a:rPr lang="fr-FR" sz="2600" kern="1200" baseline="-25000" dirty="0" smtClean="0"/>
            <a:t>B</a:t>
          </a:r>
          <a:r>
            <a:rPr lang="fr-FR" sz="2600" kern="1200" dirty="0" smtClean="0"/>
            <a:t> </a:t>
          </a:r>
          <a:r>
            <a:rPr lang="fr-FR" sz="2600" kern="1200" dirty="0"/>
            <a:t>=−Ã</a:t>
          </a:r>
          <a:r>
            <a:rPr lang="fr-FR" sz="2600" kern="1200" baseline="-25000" dirty="0"/>
            <a:t>N</a:t>
          </a:r>
          <a:r>
            <a:rPr lang="fr-FR" sz="2600" kern="1200" dirty="0"/>
            <a:t>X</a:t>
          </a:r>
          <a:r>
            <a:rPr lang="fr-FR" sz="2600" kern="1200" baseline="-25000" dirty="0"/>
            <a:t>N</a:t>
          </a:r>
          <a:r>
            <a:rPr lang="fr-FR" sz="2600" kern="1200" dirty="0"/>
            <a:t> +</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endParaRPr lang="fr-FR" sz="2600" kern="1200" dirty="0" smtClean="0"/>
        </a:p>
        <a:p>
          <a:pPr lvl="0" algn="l" defTabSz="1155700" rtl="0">
            <a:lnSpc>
              <a:spcPct val="90000"/>
            </a:lnSpc>
            <a:spcBef>
              <a:spcPct val="0"/>
            </a:spcBef>
            <a:spcAft>
              <a:spcPct val="35000"/>
            </a:spcAft>
          </a:pPr>
          <a:r>
            <a:rPr lang="fr-FR" sz="2600" kern="1200" dirty="0" smtClean="0"/>
            <a:t>Z </a:t>
          </a:r>
          <a:r>
            <a:rPr lang="fr-FR" sz="2600" kern="1200" dirty="0"/>
            <a:t>= (C</a:t>
          </a:r>
          <a:r>
            <a:rPr lang="fr-FR" sz="2600" kern="1200" baseline="-25000" dirty="0"/>
            <a:t>N</a:t>
          </a:r>
          <a:r>
            <a:rPr lang="fr-FR" sz="2600" kern="1200" dirty="0"/>
            <a:t>−C</a:t>
          </a:r>
          <a:r>
            <a:rPr lang="fr-FR" sz="2600" kern="1200" baseline="-25000" dirty="0"/>
            <a:t>B </a:t>
          </a:r>
          <a:r>
            <a:rPr lang="fr-FR" sz="2600" kern="1200" dirty="0"/>
            <a:t>Ã</a:t>
          </a:r>
          <a:r>
            <a:rPr lang="fr-FR" sz="2600" kern="1200" baseline="-25000" dirty="0"/>
            <a:t>N</a:t>
          </a:r>
          <a:r>
            <a:rPr lang="fr-FR" sz="2600" kern="1200" dirty="0"/>
            <a:t>)X</a:t>
          </a:r>
          <a:r>
            <a:rPr lang="fr-FR" sz="2600" kern="1200" baseline="-25000" dirty="0"/>
            <a:t>N </a:t>
          </a:r>
          <a:r>
            <a:rPr lang="fr-FR" sz="2600" kern="1200" dirty="0"/>
            <a:t>+C</a:t>
          </a:r>
          <a:r>
            <a:rPr lang="fr-FR" sz="2600" kern="1200" baseline="-25000" dirty="0"/>
            <a:t>B</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a:t>=</a:t>
          </a:r>
          <a:r>
            <a:rPr lang="fr-FR" sz="2600" kern="1200" dirty="0" err="1"/>
            <a:t>d</a:t>
          </a:r>
          <a:r>
            <a:rPr lang="fr-FR" sz="2600" kern="1200" baseline="-25000" dirty="0" err="1"/>
            <a:t>N</a:t>
          </a:r>
          <a:r>
            <a:rPr lang="fr-FR" sz="2600" kern="1200" dirty="0" err="1"/>
            <a:t>X</a:t>
          </a:r>
          <a:r>
            <a:rPr lang="fr-FR" sz="2600" kern="1200" baseline="-25000" dirty="0" err="1"/>
            <a:t>N</a:t>
          </a:r>
          <a:r>
            <a:rPr lang="fr-FR" sz="2600" kern="1200" dirty="0"/>
            <a:t> +Z</a:t>
          </a:r>
          <a:r>
            <a:rPr lang="fr-FR" sz="2600" kern="1200" baseline="-25000" dirty="0"/>
            <a:t>B</a:t>
          </a:r>
          <a:r>
            <a:rPr lang="fr-FR" sz="2600" kern="1200" dirty="0" smtClean="0"/>
            <a:t> </a:t>
          </a:r>
          <a:endParaRPr lang="en-GB" sz="2600" kern="1200" dirty="0"/>
        </a:p>
      </dsp:txBody>
      <dsp:txXfrm>
        <a:off x="1883092" y="1129857"/>
        <a:ext cx="8870632" cy="1129854"/>
      </dsp:txXfrm>
    </dsp:sp>
    <dsp:sp modelId="{EECE35FF-DB2A-4A12-997F-562CF9BE4137}">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2E9352C-503C-49BD-9E35-30856356CFDC}">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Mettant</a:t>
          </a:r>
          <a:r>
            <a:rPr lang="fr-FR" sz="2600" kern="1200" baseline="-25000" dirty="0"/>
            <a:t> </a:t>
          </a:r>
          <a:r>
            <a:rPr lang="fr-FR" sz="2600" kern="1200" dirty="0" err="1"/>
            <a:t>d</a:t>
          </a:r>
          <a:r>
            <a:rPr lang="fr-FR" sz="2600" kern="1200" baseline="-25000" dirty="0" err="1"/>
            <a:t>N</a:t>
          </a:r>
          <a:r>
            <a:rPr lang="fr-FR" sz="2600" kern="1200" dirty="0"/>
            <a:t> =C</a:t>
          </a:r>
          <a:r>
            <a:rPr lang="fr-FR" sz="2600" kern="1200" baseline="-25000" dirty="0"/>
            <a:t>N</a:t>
          </a:r>
          <a:r>
            <a:rPr lang="fr-FR" sz="2600" kern="1200" dirty="0"/>
            <a:t>−C</a:t>
          </a:r>
          <a:r>
            <a:rPr lang="fr-FR" sz="2600" kern="1200" baseline="-25000" dirty="0"/>
            <a:t>B</a:t>
          </a:r>
          <a:r>
            <a:rPr lang="fr-FR" sz="2600" kern="1200" dirty="0"/>
            <a:t> Ã</a:t>
          </a:r>
          <a:r>
            <a:rPr lang="fr-FR" sz="2600" kern="1200" baseline="-25000" dirty="0"/>
            <a:t>N </a:t>
          </a:r>
          <a:r>
            <a:rPr lang="fr-FR" sz="2600" kern="1200" dirty="0"/>
            <a:t>et Z</a:t>
          </a:r>
          <a:r>
            <a:rPr lang="fr-FR" sz="2600" kern="1200" baseline="-25000" dirty="0"/>
            <a:t>B</a:t>
          </a:r>
          <a:r>
            <a:rPr lang="fr-FR" sz="2600" kern="1200" dirty="0"/>
            <a:t> =C</a:t>
          </a:r>
          <a:r>
            <a:rPr lang="fr-FR" sz="2600" kern="1200" baseline="-25000" dirty="0"/>
            <a:t>B</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smtClean="0"/>
            <a:t>.</a:t>
          </a:r>
        </a:p>
        <a:p>
          <a:pPr lvl="0" algn="l" defTabSz="1155700" rtl="0">
            <a:lnSpc>
              <a:spcPct val="90000"/>
            </a:lnSpc>
            <a:spcBef>
              <a:spcPct val="0"/>
            </a:spcBef>
            <a:spcAft>
              <a:spcPct val="35000"/>
            </a:spcAft>
          </a:pPr>
          <a:r>
            <a:rPr lang="fr-FR" sz="2600" kern="1200" dirty="0" smtClean="0"/>
            <a:t>Le problème devient  donc:</a:t>
          </a:r>
          <a:endParaRPr lang="en-GB" sz="2600" kern="1200" dirty="0"/>
        </a:p>
      </dsp:txBody>
      <dsp:txXfrm>
        <a:off x="1883092" y="2259712"/>
        <a:ext cx="8870632" cy="1129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1F5E82-2FB9-42B1-A4A0-1790F402087B}">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3FA3A30-9C1D-4FAD-B511-4111BF46C367}">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fr-FR" sz="3500" kern="1200" dirty="0" smtClean="0"/>
            <a:t>X</a:t>
          </a:r>
          <a:r>
            <a:rPr lang="fr-FR" sz="3500" kern="1200" baseline="-25000" dirty="0"/>
            <a:t>B </a:t>
          </a:r>
          <a:r>
            <a:rPr lang="fr-FR" sz="3500" kern="1200" dirty="0"/>
            <a:t>+ Ã</a:t>
          </a:r>
          <a:r>
            <a:rPr lang="fr-FR" sz="3500" kern="1200" baseline="-25000" dirty="0"/>
            <a:t>N </a:t>
          </a:r>
          <a:r>
            <a:rPr lang="fr-FR" sz="3500" kern="1200" dirty="0"/>
            <a:t>X</a:t>
          </a:r>
          <a:r>
            <a:rPr lang="fr-FR" sz="3500" kern="1200" baseline="-25000" dirty="0"/>
            <a:t>N</a:t>
          </a:r>
          <a:r>
            <a:rPr lang="fr-FR" sz="3500" kern="1200" dirty="0"/>
            <a:t> =</a:t>
          </a:r>
          <a14:m xmlns:a14="http://schemas.microsoft.com/office/drawing/2010/main">
            <m:oMath xmlns:m="http://schemas.openxmlformats.org/officeDocument/2006/math">
              <m:acc>
                <m:accPr>
                  <m:chr m:val="̃"/>
                  <m:ctrlPr>
                    <a:rPr lang="en-GB" sz="3500" i="1" kern="1200">
                      <a:latin typeface="Cambria Math" panose="02040503050406030204" pitchFamily="18" charset="0"/>
                    </a:rPr>
                  </m:ctrlPr>
                </m:accPr>
                <m:e>
                  <m:r>
                    <a:rPr lang="fr-FR" sz="3500" i="1" kern="1200">
                      <a:latin typeface="Cambria Math" panose="02040503050406030204" pitchFamily="18" charset="0"/>
                    </a:rPr>
                    <m:t>𝑏</m:t>
                  </m:r>
                </m:e>
              </m:acc>
            </m:oMath>
          </a14:m>
          <a:endParaRPr lang="en-GB" sz="3500" kern="1200" dirty="0" smtClean="0"/>
        </a:p>
        <a:p>
          <a:pPr lvl="0" algn="l" defTabSz="1555750" rtl="0">
            <a:lnSpc>
              <a:spcPct val="90000"/>
            </a:lnSpc>
            <a:spcBef>
              <a:spcPct val="0"/>
            </a:spcBef>
            <a:spcAft>
              <a:spcPct val="35000"/>
            </a:spcAft>
          </a:pPr>
          <a:r>
            <a:rPr lang="fr-FR" sz="3500" kern="1200" dirty="0" smtClean="0"/>
            <a:t>D</a:t>
          </a:r>
          <a:r>
            <a:rPr lang="fr-FR" sz="3500" kern="1200" baseline="-25000" dirty="0" smtClean="0"/>
            <a:t>N</a:t>
          </a:r>
          <a:r>
            <a:rPr lang="fr-FR" sz="3500" kern="1200" dirty="0" smtClean="0"/>
            <a:t>X</a:t>
          </a:r>
          <a:r>
            <a:rPr lang="fr-FR" sz="3500" kern="1200" baseline="-25000" dirty="0" smtClean="0"/>
            <a:t>N</a:t>
          </a:r>
          <a:r>
            <a:rPr lang="fr-FR" sz="3500" kern="1200" dirty="0" smtClean="0"/>
            <a:t> =Z−Z</a:t>
          </a:r>
          <a:r>
            <a:rPr lang="fr-FR" sz="3500" kern="1200" baseline="-25000" dirty="0" smtClean="0"/>
            <a:t>B</a:t>
          </a:r>
          <a:endParaRPr lang="en-GB" sz="3500" kern="1200" dirty="0"/>
        </a:p>
      </dsp:txBody>
      <dsp:txXfrm>
        <a:off x="1883092" y="0"/>
        <a:ext cx="8870632" cy="1788937"/>
      </dsp:txXfrm>
    </dsp:sp>
    <dsp:sp modelId="{5A47638D-D09E-4A06-B41A-13099281F95E}">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20B979F1-6BE2-4B1F-9967-85FAF64AE251}">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fr-FR" sz="3500" kern="1200" dirty="0" smtClean="0"/>
            <a:t>A noter que la solution de base est donnée par X</a:t>
          </a:r>
          <a:r>
            <a:rPr lang="fr-FR" sz="3500" kern="1200" baseline="-25000" dirty="0"/>
            <a:t>N</a:t>
          </a:r>
          <a:r>
            <a:rPr lang="fr-FR" sz="3500" kern="1200" dirty="0"/>
            <a:t> =0, X</a:t>
          </a:r>
          <a:r>
            <a:rPr lang="fr-FR" sz="3500" kern="1200" baseline="-25000" dirty="0"/>
            <a:t>B</a:t>
          </a:r>
          <a:r>
            <a:rPr lang="fr-FR" sz="3500" kern="1200" dirty="0"/>
            <a:t> =</a:t>
          </a:r>
          <a14:m xmlns:a14="http://schemas.microsoft.com/office/drawing/2010/main">
            <m:oMath xmlns:m="http://schemas.openxmlformats.org/officeDocument/2006/math">
              <m:acc>
                <m:accPr>
                  <m:chr m:val="̃"/>
                  <m:ctrlPr>
                    <a:rPr lang="en-GB" sz="3500" i="1" kern="1200">
                      <a:latin typeface="Cambria Math" panose="02040503050406030204" pitchFamily="18" charset="0"/>
                    </a:rPr>
                  </m:ctrlPr>
                </m:accPr>
                <m:e>
                  <m:r>
                    <a:rPr lang="fr-FR" sz="3500" i="1" kern="1200">
                      <a:latin typeface="Cambria Math" panose="02040503050406030204" pitchFamily="18" charset="0"/>
                    </a:rPr>
                    <m:t>𝑏</m:t>
                  </m:r>
                </m:e>
              </m:acc>
            </m:oMath>
          </a14:m>
          <a:r>
            <a:rPr lang="fr-FR" sz="3500" kern="1200" dirty="0"/>
            <a:t> et la valeur de l’objectif Z associée à cette solution est Z</a:t>
          </a:r>
          <a:r>
            <a:rPr lang="fr-FR" sz="3500" kern="1200" baseline="-25000" dirty="0"/>
            <a:t>B</a:t>
          </a:r>
          <a:r>
            <a:rPr lang="fr-FR" sz="3500" kern="1200" dirty="0"/>
            <a:t>.</a:t>
          </a:r>
          <a:endParaRPr lang="en-GB" sz="3500" kern="1200" dirty="0"/>
        </a:p>
      </dsp:txBody>
      <dsp:txXfrm>
        <a:off x="1883092" y="1788937"/>
        <a:ext cx="8870632" cy="1788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just" defTabSz="1822450" rtl="0">
            <a:lnSpc>
              <a:spcPct val="90000"/>
            </a:lnSpc>
            <a:spcBef>
              <a:spcPct val="0"/>
            </a:spcBef>
            <a:spcAft>
              <a:spcPct val="35000"/>
            </a:spcAft>
          </a:pPr>
          <a:r>
            <a:rPr lang="fr-FR" sz="4100" kern="1200" dirty="0" smtClean="0"/>
            <a:t>Pour obtenir la forme standardisée d’un PL, il faut compenser toutes les inéquations autres que celle de non-négativité, en rajoutant, dans chaque inéquation, une variable auxiliaire non négative.</a:t>
          </a:r>
          <a:endParaRPr lang="en-GB" sz="4100" kern="1200" dirty="0"/>
        </a:p>
      </dsp:txBody>
      <dsp:txXfrm>
        <a:off x="1883092" y="0"/>
        <a:ext cx="8870632" cy="376618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36E78-3D34-4745-94F5-415585957DFE}">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5B4538DD-3F86-4569-BA76-ED6AF553A55D}">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fr-FR" sz="1900" kern="1200" dirty="0" smtClean="0"/>
            <a:t>Rappelons nous que, une fois établit le pivot, le passage d’un tableau simplexe au tableau suivant s’effectue en utilisant les règles :</a:t>
          </a:r>
          <a:endParaRPr lang="en-GB" sz="1900" kern="1200" dirty="0"/>
        </a:p>
      </dsp:txBody>
      <dsp:txXfrm>
        <a:off x="1883092" y="0"/>
        <a:ext cx="8870632" cy="1129857"/>
      </dsp:txXfrm>
    </dsp:sp>
    <dsp:sp modelId="{222C3543-3832-4D57-9D0F-234E2209E10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5D7D209-FB28-4313-940C-8D89F1825901}">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fr-FR" sz="1900" kern="1200" dirty="0" smtClean="0"/>
            <a:t>(i) On divise la ligne du pivot par le pivot</a:t>
          </a:r>
          <a:endParaRPr lang="en-GB" sz="1900" kern="1200" dirty="0"/>
        </a:p>
      </dsp:txBody>
      <dsp:txXfrm>
        <a:off x="1883092" y="1129857"/>
        <a:ext cx="8870632" cy="1129854"/>
      </dsp:txXfrm>
    </dsp:sp>
    <dsp:sp modelId="{30F0E52F-F7B4-4E2F-9D76-B78026CB1501}">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2C60BF0-A28F-4799-BDCC-D2559EE76E8A}">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fr-FR" sz="1900" kern="1200" smtClean="0"/>
            <a:t>(ii) Tous les autres éléments du nouveau tableau (y compris le second membre ou la ligne de z)  s’obtiennent en utilisant la règle du rectangle (on peut alléger les calculs en sachant que les colonnes des variables de base corresponds aux colonnes de la matrice unité).</a:t>
          </a:r>
          <a:endParaRPr lang="en-GB" sz="1900" kern="1200"/>
        </a:p>
      </dsp:txBody>
      <dsp:txXfrm>
        <a:off x="1883092" y="2259712"/>
        <a:ext cx="8870632" cy="112985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8CED1-A957-4709-9914-112E81E0027C}">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2B855A-8E9D-4FEE-B7AA-4C01A66D0F39}">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fr-FR" sz="2700" b="1" kern="1200" dirty="0" smtClean="0"/>
            <a:t>Théorème</a:t>
          </a:r>
        </a:p>
        <a:p>
          <a:pPr lvl="0" algn="just" defTabSz="1200150" rtl="0">
            <a:lnSpc>
              <a:spcPct val="90000"/>
            </a:lnSpc>
            <a:spcBef>
              <a:spcPct val="0"/>
            </a:spcBef>
            <a:spcAft>
              <a:spcPct val="35000"/>
            </a:spcAft>
          </a:pPr>
          <a:r>
            <a:rPr lang="fr-FR" sz="2700" kern="1200" dirty="0" smtClean="0"/>
            <a:t>Supposons que le programme linéaire est non dégénéré et qu’il admette au moins une solution optimale (avec </a:t>
          </a:r>
          <a:r>
            <a:rPr lang="fr-FR" sz="2700" kern="1200" dirty="0" err="1" smtClean="0"/>
            <a:t>z</a:t>
          </a:r>
          <a:r>
            <a:rPr lang="fr-FR" sz="2700" kern="1200" baseline="-25000" dirty="0" err="1" smtClean="0"/>
            <a:t>max</a:t>
          </a:r>
          <a:r>
            <a:rPr lang="fr-FR" sz="2700" kern="1200" dirty="0" smtClean="0"/>
            <a:t> </a:t>
          </a:r>
          <a:r>
            <a:rPr lang="fr-FR" sz="2700" kern="1200" dirty="0" err="1" smtClean="0"/>
            <a:t>ﬁni</a:t>
          </a:r>
          <a:r>
            <a:rPr lang="fr-FR" sz="2700" kern="1200" dirty="0" smtClean="0"/>
            <a:t>). Alors à chaque itération du simplexe le choix de la ligne du pivot (i.e. de la variable sortante) est unique et l’objectif croit strictement. Comme le nombre d’ensembles de base est fini (il est inférieur ou égal à </a:t>
          </a:r>
          <a:r>
            <a:rPr lang="fr-FR" sz="2700" kern="1200" dirty="0" err="1" smtClean="0"/>
            <a:t>c</a:t>
          </a:r>
          <a:r>
            <a:rPr lang="fr-FR" sz="2700" kern="1200" baseline="-25000" dirty="0" err="1" smtClean="0"/>
            <a:t>n</a:t>
          </a:r>
          <a:r>
            <a:rPr lang="fr-FR" sz="2700" kern="1200" baseline="30000" dirty="0" err="1" smtClean="0"/>
            <a:t>m</a:t>
          </a:r>
          <a:r>
            <a:rPr lang="fr-FR" sz="2700" kern="1200" dirty="0" smtClean="0"/>
            <a:t> il résulte qu’après un nombre fini d’itérations l’algorithme va trouver une solution de base optimale. </a:t>
          </a:r>
          <a:endParaRPr lang="en-GB" sz="2700" kern="1200" dirty="0"/>
        </a:p>
      </dsp:txBody>
      <dsp:txXfrm>
        <a:off x="1883092" y="0"/>
        <a:ext cx="8870632" cy="37661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8441B4-7E44-4D5A-A9B7-03E30B981C5F}">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1</a:t>
          </a:r>
          <a:endParaRPr lang="fr-FR" sz="2700" kern="1200" dirty="0"/>
        </a:p>
      </dsp:txBody>
      <dsp:txXfrm rot="-5400000">
        <a:off x="1" y="485750"/>
        <a:ext cx="970601" cy="415972"/>
      </dsp:txXfrm>
    </dsp:sp>
    <dsp:sp modelId="{145A60D9-6590-4888-9AE2-B850A6146C56}">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le sens de l’inéquation est de type (≤), c’est-à-dire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≤b</a:t>
          </a:r>
          <a:r>
            <a:rPr lang="fr-FR" sz="1800" kern="1200" baseline="-25000" dirty="0" smtClean="0"/>
            <a:t>i </a:t>
          </a:r>
          <a:r>
            <a:rPr lang="fr-FR" sz="1800" kern="1200" dirty="0" smtClean="0"/>
            <a:t>On rajoute au membre gauche de l’inéquation une variable non-négative appelée variable d’écart  </a:t>
          </a:r>
          <a14:m xmlns:a14="http://schemas.microsoft.com/office/drawing/2010/main">
            <m:oMath xmlns:m="http://schemas.openxmlformats.org/officeDocument/2006/math">
              <m:nary>
                <m:naryPr>
                  <m:chr m:val="∑"/>
                  <m:grow m:val="on"/>
                  <m:ctrlPr>
                    <a:rPr lang="en-GB" sz="1800" i="1" kern="1200" smtClean="0">
                      <a:latin typeface="Cambria Math" panose="02040503050406030204" pitchFamily="18" charset="0"/>
                    </a:rPr>
                  </m:ctrlPr>
                </m:naryPr>
                <m:sub>
                  <m:r>
                    <a:rPr lang="fr-FR" sz="1800" i="1" kern="1200">
                      <a:latin typeface="Cambria Math" panose="02040503050406030204" pitchFamily="18" charset="0"/>
                    </a:rPr>
                    <m:t>𝐽</m:t>
                  </m:r>
                  <m:r>
                    <a:rPr lang="fr-FR" sz="1800" i="1" kern="1200">
                      <a:latin typeface="Cambria Math" panose="02040503050406030204" pitchFamily="18" charset="0"/>
                    </a:rPr>
                    <m:t>=1</m:t>
                  </m:r>
                </m:sub>
                <m:sup>
                  <m:r>
                    <a:rPr lang="fr-FR" sz="1800" i="1" kern="1200">
                      <a:latin typeface="Cambria Math" panose="02040503050406030204" pitchFamily="18" charset="0"/>
                    </a:rPr>
                    <m:t>𝑛</m:t>
                  </m:r>
                </m:sup>
                <m:e>
                  <m:r>
                    <m:rPr>
                      <m:sty m:val="p"/>
                    </m:rPr>
                    <a:rPr lang="fr-FR" sz="1800" kern="1200">
                      <a:latin typeface="Cambria Math" panose="02040503050406030204" pitchFamily="18" charset="0"/>
                    </a:rPr>
                    <m:t>a</m:t>
                  </m:r>
                  <m:r>
                    <m:rPr>
                      <m:sty m:val="p"/>
                    </m:rPr>
                    <a:rPr lang="fr-FR" sz="1800" kern="1200" baseline="-25000">
                      <a:latin typeface="Cambria Math" panose="02040503050406030204" pitchFamily="18" charset="0"/>
                    </a:rPr>
                    <m:t>ij</m:t>
                  </m:r>
                </m:e>
              </m:nary>
              <m:r>
                <m:rPr>
                  <m:sty m:val="p"/>
                </m:rPr>
                <a:rPr lang="fr-FR" sz="1800" kern="1200">
                  <a:latin typeface="Cambria Math" panose="02040503050406030204" pitchFamily="18" charset="0"/>
                </a:rPr>
                <m:t>X</m:t>
              </m:r>
              <m:r>
                <m:rPr>
                  <m:sty m:val="p"/>
                </m:rPr>
                <a:rPr lang="fr-FR" sz="1800" kern="1200" baseline="-25000">
                  <a:latin typeface="Cambria Math" panose="02040503050406030204" pitchFamily="18" charset="0"/>
                </a:rPr>
                <m:t>j</m:t>
              </m:r>
              <m:r>
                <a:rPr lang="fr-FR" sz="1800" kern="1200">
                  <a:latin typeface="Cambria Math" panose="02040503050406030204" pitchFamily="18" charset="0"/>
                </a:rPr>
                <m:t>+</m:t>
              </m:r>
              <m:r>
                <m:rPr>
                  <m:sty m:val="p"/>
                </m:rPr>
                <a:rPr lang="fr-FR" sz="1800" kern="1200">
                  <a:latin typeface="Cambria Math" panose="02040503050406030204" pitchFamily="18" charset="0"/>
                </a:rPr>
                <m:t>si</m:t>
              </m:r>
              <m:r>
                <a:rPr lang="fr-FR" sz="1800" kern="1200">
                  <a:latin typeface="Cambria Math" panose="02040503050406030204" pitchFamily="18" charset="0"/>
                </a:rPr>
                <m:t>=</m:t>
              </m:r>
              <m:r>
                <m:rPr>
                  <m:sty m:val="p"/>
                </m:rPr>
                <a:rPr lang="fr-FR" sz="1800" kern="1200">
                  <a:latin typeface="Cambria Math" panose="02040503050406030204" pitchFamily="18" charset="0"/>
                </a:rPr>
                <m:t>bi</m:t>
              </m:r>
            </m:oMath>
          </a14:m>
          <a:endParaRPr lang="fr-FR" sz="1800" kern="1200" baseline="-25000" dirty="0"/>
        </a:p>
      </dsp:txBody>
      <dsp:txXfrm rot="-5400000">
        <a:off x="970602" y="44446"/>
        <a:ext cx="9739126" cy="813279"/>
      </dsp:txXfrm>
    </dsp:sp>
    <dsp:sp modelId="{F68A8350-E47D-4D92-B13E-DEB306CC1C8E}">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2</a:t>
          </a:r>
          <a:endParaRPr lang="fr-FR" sz="2700" kern="1200" dirty="0"/>
        </a:p>
      </dsp:txBody>
      <dsp:txXfrm rot="-5400000">
        <a:off x="1" y="1675106"/>
        <a:ext cx="970601" cy="415972"/>
      </dsp:txXfrm>
    </dsp:sp>
    <dsp:sp modelId="{A8C8AB3E-7433-438C-9A3E-8DF748BB3FEE}">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le sens de l’inéquation est de type (≥), c’est-à-dire :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 b</a:t>
          </a:r>
          <a:r>
            <a:rPr lang="fr-FR" sz="1800" kern="1200" baseline="-25000" dirty="0" smtClean="0"/>
            <a:t>i </a:t>
          </a:r>
          <a:r>
            <a:rPr lang="fr-FR" sz="1800" kern="1200" dirty="0" smtClean="0"/>
            <a:t>On retranche au membre de gauche de l’inéquation une variable non-négative appelée variable de surplus </a:t>
          </a:r>
          <a14:m xmlns:a14="http://schemas.microsoft.com/office/drawing/2010/main">
            <m:oMath xmlns:m="http://schemas.openxmlformats.org/officeDocument/2006/math">
              <m:nary>
                <m:naryPr>
                  <m:chr m:val="∑"/>
                  <m:grow m:val="on"/>
                  <m:ctrlPr>
                    <a:rPr lang="en-GB" sz="1800" i="1" kern="1200" smtClean="0">
                      <a:latin typeface="Cambria Math" panose="02040503050406030204" pitchFamily="18" charset="0"/>
                    </a:rPr>
                  </m:ctrlPr>
                </m:naryPr>
                <m:sub>
                  <m:r>
                    <a:rPr lang="fr-FR" sz="1800" i="1" kern="1200">
                      <a:latin typeface="Cambria Math" panose="02040503050406030204" pitchFamily="18" charset="0"/>
                    </a:rPr>
                    <m:t>𝐽</m:t>
                  </m:r>
                  <m:r>
                    <a:rPr lang="fr-FR" sz="1800" i="1" kern="1200">
                      <a:latin typeface="Cambria Math" panose="02040503050406030204" pitchFamily="18" charset="0"/>
                    </a:rPr>
                    <m:t>=0</m:t>
                  </m:r>
                </m:sub>
                <m:sup>
                  <m:r>
                    <a:rPr lang="fr-FR" sz="1800" i="1" kern="1200">
                      <a:latin typeface="Cambria Math" panose="02040503050406030204" pitchFamily="18" charset="0"/>
                    </a:rPr>
                    <m:t>𝑛</m:t>
                  </m:r>
                </m:sup>
                <m:e>
                  <m:r>
                    <m:rPr>
                      <m:sty m:val="p"/>
                    </m:rPr>
                    <a:rPr lang="fr-FR" sz="1800" kern="1200">
                      <a:latin typeface="Cambria Math" panose="02040503050406030204" pitchFamily="18" charset="0"/>
                    </a:rPr>
                    <m:t>a</m:t>
                  </m:r>
                  <m:r>
                    <m:rPr>
                      <m:sty m:val="p"/>
                    </m:rPr>
                    <a:rPr lang="fr-FR" sz="1800" kern="1200" baseline="-25000">
                      <a:latin typeface="Cambria Math" panose="02040503050406030204" pitchFamily="18" charset="0"/>
                    </a:rPr>
                    <m:t>ij</m:t>
                  </m:r>
                </m:e>
              </m:nary>
              <m:r>
                <m:rPr>
                  <m:sty m:val="p"/>
                </m:rPr>
                <a:rPr lang="fr-FR" sz="1800" kern="1200">
                  <a:latin typeface="Cambria Math" panose="02040503050406030204" pitchFamily="18" charset="0"/>
                </a:rPr>
                <m:t>X</m:t>
              </m:r>
              <m:r>
                <m:rPr>
                  <m:sty m:val="p"/>
                </m:rPr>
                <a:rPr lang="fr-FR" sz="1800" kern="1200" baseline="-25000">
                  <a:latin typeface="Cambria Math" panose="02040503050406030204" pitchFamily="18" charset="0"/>
                </a:rPr>
                <m:t>j</m:t>
              </m:r>
              <m:r>
                <a:rPr lang="fr-FR" sz="1800" i="1" kern="1200">
                  <a:latin typeface="Cambria Math" panose="02040503050406030204" pitchFamily="18" charset="0"/>
                </a:rPr>
                <m:t>−</m:t>
              </m:r>
              <m:r>
                <m:rPr>
                  <m:sty m:val="p"/>
                </m:rPr>
                <a:rPr lang="fr-FR" sz="1800" kern="1200">
                  <a:latin typeface="Cambria Math" panose="02040503050406030204" pitchFamily="18" charset="0"/>
                </a:rPr>
                <m:t>s</m:t>
              </m:r>
              <m:r>
                <m:rPr>
                  <m:sty m:val="p"/>
                </m:rPr>
                <a:rPr lang="fr-FR" sz="1800" kern="1200" baseline="-25000">
                  <a:latin typeface="Cambria Math" panose="02040503050406030204" pitchFamily="18" charset="0"/>
                </a:rPr>
                <m:t>i</m:t>
              </m:r>
              <m:r>
                <a:rPr lang="fr-FR" sz="1800" kern="1200">
                  <a:latin typeface="Cambria Math" panose="02040503050406030204" pitchFamily="18" charset="0"/>
                </a:rPr>
                <m:t>=</m:t>
              </m:r>
              <m:r>
                <m:rPr>
                  <m:sty m:val="p"/>
                </m:rPr>
                <a:rPr lang="fr-FR" sz="1800" kern="1200">
                  <a:latin typeface="Cambria Math" panose="02040503050406030204" pitchFamily="18" charset="0"/>
                </a:rPr>
                <m:t>bi</m:t>
              </m:r>
            </m:oMath>
          </a14:m>
          <a:endParaRPr lang="fr-FR" sz="1800" kern="1200" baseline="-25000" dirty="0"/>
        </a:p>
      </dsp:txBody>
      <dsp:txXfrm rot="-5400000">
        <a:off x="970602" y="1233802"/>
        <a:ext cx="9739126" cy="813279"/>
      </dsp:txXfrm>
    </dsp:sp>
    <dsp:sp modelId="{E251CE7A-899E-478A-8E59-205523A49166}">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3</a:t>
          </a:r>
          <a:endParaRPr lang="fr-FR" sz="2700" kern="1200" dirty="0"/>
        </a:p>
      </dsp:txBody>
      <dsp:txXfrm rot="-5400000">
        <a:off x="1" y="2864462"/>
        <a:ext cx="970601" cy="415972"/>
      </dsp:txXfrm>
    </dsp:sp>
    <dsp:sp modelId="{877E7260-5E3D-4327-8455-7E04A99336BC}">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une contrainte s’exprime par une égalité, c'est-à-dire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 b</a:t>
          </a:r>
          <a:r>
            <a:rPr lang="fr-FR" sz="1800" kern="1200" baseline="-25000" dirty="0" smtClean="0"/>
            <a:t>i </a:t>
          </a:r>
          <a:r>
            <a:rPr lang="fr-FR" sz="1800" kern="1200" dirty="0" smtClean="0"/>
            <a:t>Alors elle ne nécessite pas de changement.</a:t>
          </a:r>
          <a:endParaRPr lang="fr-FR" sz="1800" kern="1200" dirty="0"/>
        </a:p>
      </dsp:txBody>
      <dsp:txXfrm rot="-5400000">
        <a:off x="970602" y="2423158"/>
        <a:ext cx="9739126" cy="8132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C616C-5148-449C-BCA5-C3AE20FD462D}">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B3BD2-3240-492D-9AA6-1C43B500E317}">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just" defTabSz="1689100" rtl="0">
            <a:lnSpc>
              <a:spcPct val="90000"/>
            </a:lnSpc>
            <a:spcBef>
              <a:spcPct val="0"/>
            </a:spcBef>
            <a:spcAft>
              <a:spcPct val="35000"/>
            </a:spcAft>
          </a:pPr>
          <a:r>
            <a:rPr lang="fr-FR" sz="3800" b="1" i="1" kern="1200" dirty="0" smtClean="0"/>
            <a:t>La formulation générale de la forme standard s’écrit comme suit:</a:t>
          </a:r>
        </a:p>
        <a:p>
          <a:pPr lvl="0" algn="just" defTabSz="1689100" rtl="0">
            <a:lnSpc>
              <a:spcPct val="90000"/>
            </a:lnSpc>
            <a:spcBef>
              <a:spcPct val="0"/>
            </a:spcBef>
            <a:spcAft>
              <a:spcPct val="35000"/>
            </a:spcAft>
          </a:pPr>
          <a:r>
            <a:rPr lang="fr-FR" sz="3800" kern="1200" dirty="0" smtClean="0"/>
            <a:t>Max Z= </a:t>
          </a:r>
          <a14:m xmlns:a14="http://schemas.microsoft.com/office/drawing/2010/main">
            <m:oMath xmlns:m="http://schemas.openxmlformats.org/officeDocument/2006/math">
              <m:nary>
                <m:naryPr>
                  <m:chr m:val="∑"/>
                  <m:grow m:val="on"/>
                  <m:ctrlPr>
                    <a:rPr lang="en-GB" sz="3800" i="1" kern="1200">
                      <a:latin typeface="Cambria Math" panose="02040503050406030204" pitchFamily="18" charset="0"/>
                    </a:rPr>
                  </m:ctrlPr>
                </m:naryPr>
                <m:sub>
                  <m:r>
                    <a:rPr lang="fr-FR" sz="3800" i="1" kern="1200">
                      <a:latin typeface="Cambria Math" panose="02040503050406030204" pitchFamily="18" charset="0"/>
                    </a:rPr>
                    <m:t>𝑗</m:t>
                  </m:r>
                  <m:r>
                    <a:rPr lang="fr-FR" sz="3800" i="1" kern="1200">
                      <a:latin typeface="Cambria Math" panose="02040503050406030204" pitchFamily="18" charset="0"/>
                    </a:rPr>
                    <m:t>=1</m:t>
                  </m:r>
                </m:sub>
                <m:sup>
                  <m:r>
                    <a:rPr lang="fr-FR" sz="3800" i="1" kern="1200">
                      <a:latin typeface="Cambria Math" panose="02040503050406030204" pitchFamily="18" charset="0"/>
                    </a:rPr>
                    <m:t>𝑛</m:t>
                  </m:r>
                </m:sup>
                <m:e>
                  <m:r>
                    <m:rPr>
                      <m:sty m:val="p"/>
                    </m:rPr>
                    <a:rPr lang="fr-FR" sz="3800" kern="1200">
                      <a:latin typeface="Cambria Math" panose="02040503050406030204" pitchFamily="18" charset="0"/>
                    </a:rPr>
                    <m:t>c</m:t>
                  </m:r>
                  <m:r>
                    <m:rPr>
                      <m:sty m:val="p"/>
                    </m:rPr>
                    <a:rPr lang="fr-FR" sz="3800" kern="1200" baseline="-25000">
                      <a:latin typeface="Cambria Math" panose="02040503050406030204" pitchFamily="18" charset="0"/>
                    </a:rPr>
                    <m:t>j</m:t>
                  </m:r>
                </m:e>
              </m:nary>
              <m:r>
                <m:rPr>
                  <m:sty m:val="p"/>
                </m:rPr>
                <a:rPr lang="fr-FR" sz="3800" kern="1200">
                  <a:latin typeface="Cambria Math" panose="02040503050406030204" pitchFamily="18" charset="0"/>
                </a:rPr>
                <m:t>X</m:t>
              </m:r>
              <m:r>
                <m:rPr>
                  <m:sty m:val="p"/>
                </m:rPr>
                <a:rPr lang="fr-FR" sz="3800" kern="1200" baseline="-25000">
                  <a:latin typeface="Cambria Math" panose="02040503050406030204" pitchFamily="18" charset="0"/>
                </a:rPr>
                <m:t>j</m:t>
              </m:r>
            </m:oMath>
          </a14:m>
          <a:r>
            <a:rPr lang="en-GB" sz="3800" kern="1200" dirty="0"/>
            <a:t>	</a:t>
          </a:r>
        </a:p>
        <a:p>
          <a:pPr lvl="0" algn="just" defTabSz="1689100">
            <a:lnSpc>
              <a:spcPct val="90000"/>
            </a:lnSpc>
            <a:spcBef>
              <a:spcPct val="0"/>
            </a:spcBef>
            <a:spcAft>
              <a:spcPct val="35000"/>
            </a:spcAft>
          </a:pPr>
          <a14:m xmlns:a14="http://schemas.microsoft.com/office/drawing/2010/main">
            <m:oMath xmlns:m="http://schemas.openxmlformats.org/officeDocument/2006/math">
              <m:nary>
                <m:naryPr>
                  <m:chr m:val="∑"/>
                  <m:grow m:val="on"/>
                  <m:ctrlPr>
                    <a:rPr lang="en-GB" sz="3800" i="1" kern="1200" smtClean="0">
                      <a:latin typeface="Cambria Math" panose="02040503050406030204" pitchFamily="18" charset="0"/>
                    </a:rPr>
                  </m:ctrlPr>
                </m:naryPr>
                <m:sub>
                  <m:r>
                    <a:rPr lang="fr-FR" sz="3800" i="1" kern="1200">
                      <a:latin typeface="Cambria Math" panose="02040503050406030204" pitchFamily="18" charset="0"/>
                    </a:rPr>
                    <m:t>𝐽</m:t>
                  </m:r>
                  <m:r>
                    <a:rPr lang="fr-FR" sz="3800" i="1" kern="1200">
                      <a:latin typeface="Cambria Math" panose="02040503050406030204" pitchFamily="18" charset="0"/>
                    </a:rPr>
                    <m:t>=0</m:t>
                  </m:r>
                </m:sub>
                <m:sup>
                  <m:r>
                    <a:rPr lang="fr-FR" sz="3800" i="1" kern="1200">
                      <a:latin typeface="Cambria Math" panose="02040503050406030204" pitchFamily="18" charset="0"/>
                    </a:rPr>
                    <m:t>𝑛</m:t>
                  </m:r>
                </m:sup>
                <m:e>
                  <m:r>
                    <m:rPr>
                      <m:sty m:val="p"/>
                    </m:rPr>
                    <a:rPr lang="fr-FR" sz="3800" kern="1200">
                      <a:latin typeface="Cambria Math" panose="02040503050406030204" pitchFamily="18" charset="0"/>
                    </a:rPr>
                    <m:t>a</m:t>
                  </m:r>
                  <m:r>
                    <m:rPr>
                      <m:sty m:val="p"/>
                    </m:rPr>
                    <a:rPr lang="fr-FR" sz="3800" kern="1200" baseline="-25000">
                      <a:latin typeface="Cambria Math" panose="02040503050406030204" pitchFamily="18" charset="0"/>
                    </a:rPr>
                    <m:t>ij</m:t>
                  </m:r>
                </m:e>
              </m:nary>
              <m:r>
                <m:rPr>
                  <m:sty m:val="p"/>
                </m:rPr>
                <a:rPr lang="fr-FR" sz="3800" kern="1200">
                  <a:latin typeface="Cambria Math" panose="02040503050406030204" pitchFamily="18" charset="0"/>
                </a:rPr>
                <m:t>X</m:t>
              </m:r>
              <m:r>
                <m:rPr>
                  <m:sty m:val="p"/>
                </m:rPr>
                <a:rPr lang="fr-FR" sz="3800" kern="1200" baseline="-25000">
                  <a:latin typeface="Cambria Math" panose="02040503050406030204" pitchFamily="18" charset="0"/>
                </a:rPr>
                <m:t>j</m:t>
              </m:r>
              <m:r>
                <a:rPr lang="fr-FR" sz="3800" kern="1200">
                  <a:latin typeface="Cambria Math" panose="02040503050406030204" pitchFamily="18" charset="0"/>
                </a:rPr>
                <m:t>=</m:t>
              </m:r>
              <m:r>
                <m:rPr>
                  <m:sty m:val="p"/>
                </m:rPr>
                <a:rPr lang="fr-FR" sz="3800" kern="1200">
                  <a:latin typeface="Cambria Math" panose="02040503050406030204" pitchFamily="18" charset="0"/>
                </a:rPr>
                <m:t>bi</m:t>
              </m:r>
            </m:oMath>
          </a14:m>
          <a:r>
            <a:rPr lang="fr-FR" sz="3800" kern="1200" dirty="0"/>
            <a:t> (b</a:t>
          </a:r>
          <a:r>
            <a:rPr lang="fr-FR" sz="3800" kern="1200" baseline="-25000" dirty="0"/>
            <a:t>i</a:t>
          </a:r>
          <a:r>
            <a:rPr lang="fr-FR" sz="3800" kern="1200" dirty="0"/>
            <a:t>≥0) pour i=1,2,…, m</a:t>
          </a:r>
          <a:endParaRPr lang="en-GB" sz="3800" kern="1200" dirty="0"/>
        </a:p>
        <a:p>
          <a:pPr lvl="0" algn="just" defTabSz="1689100">
            <a:lnSpc>
              <a:spcPct val="90000"/>
            </a:lnSpc>
            <a:spcBef>
              <a:spcPct val="0"/>
            </a:spcBef>
            <a:spcAft>
              <a:spcPct val="35000"/>
            </a:spcAft>
          </a:pPr>
          <a:r>
            <a:rPr lang="fr-FR" sz="3800" kern="1200" dirty="0" smtClean="0"/>
            <a:t>X</a:t>
          </a:r>
          <a:r>
            <a:rPr lang="fr-FR" sz="3800" kern="1200" baseline="-25000" dirty="0" smtClean="0"/>
            <a:t>j</a:t>
          </a:r>
          <a:r>
            <a:rPr lang="fr-FR" sz="3800" kern="1200" dirty="0" smtClean="0"/>
            <a:t>≥0.	</a:t>
          </a:r>
          <a:endParaRPr lang="en-GB" sz="3800" kern="1200" dirty="0"/>
        </a:p>
      </dsp:txBody>
      <dsp:txXfrm>
        <a:off x="1883092" y="0"/>
        <a:ext cx="8870632" cy="37661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72545E-D8A0-41C9-9B8C-6901F6362C70}">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Initialisation</a:t>
          </a:r>
          <a:endParaRPr lang="fr-FR" sz="1500" kern="1200" dirty="0"/>
        </a:p>
      </dsp:txBody>
      <dsp:txXfrm rot="-5400000">
        <a:off x="1" y="485750"/>
        <a:ext cx="970601" cy="415972"/>
      </dsp:txXfrm>
    </dsp:sp>
    <dsp:sp modelId="{6B927DBA-E4F1-4C1E-8F36-604C9805B507}">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kern="1200" dirty="0" smtClean="0"/>
            <a:t>Introduire les variables d’écart et calculer un premier dictionnaire faisable : mettre à 0 les variable hors base.</a:t>
          </a:r>
          <a:endParaRPr lang="fr-FR" sz="1700" kern="1200" dirty="0"/>
        </a:p>
      </dsp:txBody>
      <dsp:txXfrm rot="-5400000">
        <a:off x="970602" y="44446"/>
        <a:ext cx="9739126" cy="813279"/>
      </dsp:txXfrm>
    </dsp:sp>
    <dsp:sp modelId="{4BAC55C4-619E-458F-B8A4-509FA38CE3C7}">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Boucle </a:t>
          </a:r>
          <a:endParaRPr lang="fr-FR" sz="1500" kern="1200" dirty="0"/>
        </a:p>
      </dsp:txBody>
      <dsp:txXfrm rot="-5400000">
        <a:off x="1" y="1675106"/>
        <a:ext cx="970601" cy="415972"/>
      </dsp:txXfrm>
    </dsp:sp>
    <dsp:sp modelId="{34047C0E-B6DD-4053-80FF-A75108E4ACC4}">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b="1" kern="1200" dirty="0" err="1" smtClean="0"/>
            <a:t>Tantque</a:t>
          </a:r>
          <a:r>
            <a:rPr lang="fr-FR" sz="1700" b="1" kern="1200" dirty="0" smtClean="0"/>
            <a:t>(</a:t>
          </a:r>
          <a:r>
            <a:rPr lang="fr-FR" sz="1700" kern="1200" dirty="0" smtClean="0"/>
            <a:t> il existe une variable hors bas </a:t>
          </a:r>
          <a:r>
            <a:rPr lang="fr-FR" sz="1700" kern="1200" dirty="0" err="1" smtClean="0"/>
            <a:t>x</a:t>
          </a:r>
          <a:r>
            <a:rPr lang="fr-FR" sz="1700" kern="1200" baseline="-25000" dirty="0" err="1" smtClean="0"/>
            <a:t>k</a:t>
          </a:r>
          <a:r>
            <a:rPr lang="fr-FR" sz="1700" b="1" kern="1200" dirty="0" smtClean="0"/>
            <a:t> </a:t>
          </a:r>
          <a:r>
            <a:rPr lang="fr-FR" sz="1700" kern="1200" dirty="0" smtClean="0"/>
            <a:t>ayant un </a:t>
          </a:r>
          <a:r>
            <a:rPr lang="fr-FR" sz="1700" kern="1200" dirty="0" err="1" smtClean="0"/>
            <a:t>coeff</a:t>
          </a:r>
          <a:r>
            <a:rPr lang="fr-FR" sz="1700" kern="1200" dirty="0" smtClean="0"/>
            <a:t> positif dans l’expression de z) </a:t>
          </a:r>
          <a:r>
            <a:rPr lang="fr-FR" sz="1700" b="1" kern="1200" dirty="0" smtClean="0"/>
            <a:t>faire</a:t>
          </a:r>
          <a:endParaRPr lang="fr-FR" sz="1700" kern="1200" dirty="0"/>
        </a:p>
        <a:p>
          <a:pPr marL="342900" lvl="2" indent="-171450" algn="l" defTabSz="755650" rtl="0">
            <a:lnSpc>
              <a:spcPct val="90000"/>
            </a:lnSpc>
            <a:spcBef>
              <a:spcPct val="0"/>
            </a:spcBef>
            <a:spcAft>
              <a:spcPct val="15000"/>
            </a:spcAft>
            <a:buChar char="••"/>
          </a:pPr>
          <a:r>
            <a:rPr lang="fr-FR" sz="1700" kern="1200" dirty="0" smtClean="0"/>
            <a:t>Soit x</a:t>
          </a:r>
          <a:r>
            <a:rPr lang="fr-FR" sz="1700" kern="1200" baseline="-25000" dirty="0" smtClean="0"/>
            <a:t>i</a:t>
          </a:r>
          <a:r>
            <a:rPr lang="fr-FR" sz="1700" kern="1200" dirty="0" smtClean="0"/>
            <a:t>=… la contrainte la plus contraignante pour augmenter </a:t>
          </a:r>
          <a:r>
            <a:rPr lang="fr-FR" sz="1700" kern="1200" dirty="0" err="1" smtClean="0"/>
            <a:t>x</a:t>
          </a:r>
          <a:r>
            <a:rPr lang="fr-FR" sz="1700" kern="1200" baseline="-25000" dirty="0" err="1" smtClean="0"/>
            <a:t>K</a:t>
          </a:r>
          <a:r>
            <a:rPr lang="fr-FR" sz="1700" kern="1200" baseline="-25000" dirty="0" smtClean="0"/>
            <a:t> </a:t>
          </a:r>
          <a:endParaRPr lang="fr-FR" sz="1700" kern="1200" dirty="0"/>
        </a:p>
        <a:p>
          <a:pPr marL="342900" lvl="2" indent="-171450" algn="l" defTabSz="755650" rtl="0">
            <a:lnSpc>
              <a:spcPct val="90000"/>
            </a:lnSpc>
            <a:spcBef>
              <a:spcPct val="0"/>
            </a:spcBef>
            <a:spcAft>
              <a:spcPct val="15000"/>
            </a:spcAft>
            <a:buChar char="••"/>
          </a:pPr>
          <a:r>
            <a:rPr lang="fr-FR" sz="1700" kern="1200" dirty="0" smtClean="0"/>
            <a:t>Pivoter afin de sortir x</a:t>
          </a:r>
          <a:r>
            <a:rPr lang="fr-FR" sz="1700" kern="1200" baseline="-25000" dirty="0" smtClean="0"/>
            <a:t>i </a:t>
          </a:r>
          <a:r>
            <a:rPr lang="fr-FR" sz="1700" kern="1200" dirty="0" smtClean="0"/>
            <a:t>de la base en y faisant rentrer </a:t>
          </a:r>
          <a:r>
            <a:rPr lang="fr-FR" sz="1700" kern="1200" dirty="0" err="1" smtClean="0"/>
            <a:t>x</a:t>
          </a:r>
          <a:r>
            <a:rPr lang="fr-FR" sz="1700" kern="1200" baseline="-25000" dirty="0" err="1" smtClean="0"/>
            <a:t>K</a:t>
          </a:r>
          <a:r>
            <a:rPr lang="fr-FR" sz="1700" kern="1200" baseline="-25000" dirty="0" smtClean="0"/>
            <a:t> </a:t>
          </a:r>
          <a:endParaRPr lang="fr-FR" sz="1700" kern="1200" dirty="0"/>
        </a:p>
      </dsp:txBody>
      <dsp:txXfrm rot="-5400000">
        <a:off x="970602" y="1233802"/>
        <a:ext cx="9739126" cy="813279"/>
      </dsp:txXfrm>
    </dsp:sp>
    <dsp:sp modelId="{F8931BFE-4967-4994-9A99-09B29D7236C0}">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Fin</a:t>
          </a:r>
          <a:endParaRPr lang="fr-FR" sz="1500" kern="1200" dirty="0"/>
        </a:p>
      </dsp:txBody>
      <dsp:txXfrm rot="-5400000">
        <a:off x="1" y="2864462"/>
        <a:ext cx="970601" cy="415972"/>
      </dsp:txXfrm>
    </dsp:sp>
    <dsp:sp modelId="{C448D5F8-704E-47A7-9A89-4FFF2F3CDDAF}">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kern="1200" dirty="0" smtClean="0"/>
            <a:t>Retourner la solution courante.</a:t>
          </a:r>
          <a:endParaRPr lang="fr-FR" sz="1700" kern="1200" dirty="0"/>
        </a:p>
      </dsp:txBody>
      <dsp:txXfrm rot="-5400000">
        <a:off x="970602" y="2423158"/>
        <a:ext cx="9739126" cy="8132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47541-9FD4-410E-AD0D-046982A79923}">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A6DD05-9EBF-467E-8BBE-5DAD6F62159F}">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fr-FR" sz="3700" kern="1200" dirty="0" smtClean="0"/>
            <a:t>Considérons le programme linéaire:</a:t>
          </a:r>
        </a:p>
        <a:p>
          <a:pPr lvl="0" algn="l" defTabSz="1644650">
            <a:lnSpc>
              <a:spcPct val="90000"/>
            </a:lnSpc>
            <a:spcBef>
              <a:spcPct val="0"/>
            </a:spcBef>
            <a:spcAft>
              <a:spcPct val="35000"/>
            </a:spcAft>
          </a:pPr>
          <a:r>
            <a:rPr lang="fr-FR" sz="3700" kern="1200" dirty="0" smtClean="0"/>
            <a:t>Max z = 3x</a:t>
          </a:r>
          <a:r>
            <a:rPr lang="fr-FR" sz="3700" kern="1200" baseline="-25000" dirty="0" smtClean="0"/>
            <a:t>1</a:t>
          </a:r>
          <a:r>
            <a:rPr lang="fr-FR" sz="3700" kern="1200" dirty="0" smtClean="0"/>
            <a:t>+4x</a:t>
          </a:r>
          <a:r>
            <a:rPr lang="fr-FR" sz="3700" kern="1200" baseline="-25000" dirty="0" smtClean="0"/>
            <a:t>2</a:t>
          </a:r>
          <a:endParaRPr lang="en-GB" sz="3700" kern="1200" dirty="0"/>
        </a:p>
        <a:p>
          <a:pPr lvl="0" algn="l" defTabSz="1644650">
            <a:lnSpc>
              <a:spcPct val="90000"/>
            </a:lnSpc>
            <a:spcBef>
              <a:spcPct val="0"/>
            </a:spcBef>
            <a:spcAft>
              <a:spcPct val="35000"/>
            </a:spcAft>
          </a:pPr>
          <a14:m xmlns:a14="http://schemas.microsoft.com/office/drawing/2010/main">
            <m:oMath xmlns:m="http://schemas.openxmlformats.org/officeDocument/2006/math">
              <m:d>
                <m:dPr>
                  <m:begChr m:val="{"/>
                  <m:endChr m:val=""/>
                  <m:ctrlPr>
                    <a:rPr lang="en-GB" sz="3700" i="1" kern="1200" smtClean="0">
                      <a:latin typeface="Cambria Math" panose="02040503050406030204" pitchFamily="18" charset="0"/>
                    </a:rPr>
                  </m:ctrlPr>
                </m:dPr>
                <m:e>
                  <m:eqArr>
                    <m:eqArrPr>
                      <m:ctrlPr>
                        <a:rPr lang="en-GB" sz="3700" i="1" kern="1200">
                          <a:latin typeface="Cambria Math" panose="02040503050406030204" pitchFamily="18" charset="0"/>
                        </a:rPr>
                      </m:ctrlPr>
                    </m:eqArrPr>
                    <m:e>
                      <m:r>
                        <m:rPr>
                          <m:sty m:val="p"/>
                        </m:rPr>
                        <a:rPr lang="fr-FR" sz="3700" kern="1200">
                          <a:latin typeface="Cambria Math" panose="02040503050406030204" pitchFamily="18" charset="0"/>
                        </a:rPr>
                        <m:t>x</m:t>
                      </m:r>
                      <m:r>
                        <a:rPr lang="fr-FR" sz="3700" kern="1200" baseline="-25000">
                          <a:latin typeface="Cambria Math" panose="02040503050406030204" pitchFamily="18" charset="0"/>
                        </a:rPr>
                        <m:t>1</m:t>
                      </m:r>
                      <m:r>
                        <a:rPr lang="fr-FR" sz="3700" kern="1200">
                          <a:latin typeface="Cambria Math" panose="02040503050406030204" pitchFamily="18" charset="0"/>
                        </a:rPr>
                        <m:t>+2</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2</m:t>
                      </m:r>
                      <m:r>
                        <a:rPr lang="fr-FR" sz="3700" kern="1200">
                          <a:latin typeface="Cambria Math" panose="02040503050406030204" pitchFamily="18" charset="0"/>
                        </a:rPr>
                        <m:t> ≤21</m:t>
                      </m:r>
                    </m:e>
                    <m:e>
                      <m:r>
                        <a:rPr lang="fr-FR" sz="3700" i="1" kern="1200">
                          <a:latin typeface="Cambria Math" panose="02040503050406030204" pitchFamily="18" charset="0"/>
                        </a:rPr>
                        <m:t>   </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1</m:t>
                      </m:r>
                      <m:r>
                        <a:rPr lang="fr-FR" sz="3700" kern="1200">
                          <a:latin typeface="Cambria Math" panose="02040503050406030204" pitchFamily="18" charset="0"/>
                        </a:rPr>
                        <m:t>+</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2</m:t>
                      </m:r>
                      <m:r>
                        <a:rPr lang="fr-FR" sz="3700" kern="1200">
                          <a:latin typeface="Cambria Math" panose="02040503050406030204" pitchFamily="18" charset="0"/>
                        </a:rPr>
                        <m:t> ≤ 12</m:t>
                      </m:r>
                    </m:e>
                    <m:e>
                      <m:r>
                        <a:rPr lang="fr-FR" sz="3700" i="1" kern="1200" smtClean="0">
                          <a:latin typeface="Cambria Math" panose="02040503050406030204" pitchFamily="18" charset="0"/>
                        </a:rPr>
                        <m:t>𝑥</m:t>
                      </m:r>
                      <m:r>
                        <a:rPr lang="fr-FR" sz="3700" i="1" kern="1200" smtClean="0">
                          <a:latin typeface="Cambria Math" panose="02040503050406030204" pitchFamily="18" charset="0"/>
                        </a:rPr>
                        <m:t>1≥0 ,  </m:t>
                      </m:r>
                      <m:r>
                        <a:rPr lang="fr-FR" sz="3700" i="1" kern="1200" smtClean="0">
                          <a:latin typeface="Cambria Math" panose="02040503050406030204" pitchFamily="18" charset="0"/>
                        </a:rPr>
                        <m:t>𝑥</m:t>
                      </m:r>
                      <m:r>
                        <a:rPr lang="fr-FR" sz="3700" i="1" kern="1200" smtClean="0">
                          <a:latin typeface="Cambria Math" panose="02040503050406030204" pitchFamily="18" charset="0"/>
                        </a:rPr>
                        <m:t>2≥0</m:t>
                      </m:r>
                    </m:e>
                    <m:e>
                      <m:r>
                        <a:rPr lang="fr-FR" sz="3700" i="1" kern="1200">
                          <a:latin typeface="Cambria Math" panose="02040503050406030204" pitchFamily="18" charset="0"/>
                        </a:rPr>
                        <m:t> </m:t>
                      </m:r>
                    </m:e>
                  </m:eqArr>
                </m:e>
              </m:d>
            </m:oMath>
          </a14:m>
          <a:r>
            <a:rPr lang="fr-FR" sz="3700" kern="1200" dirty="0"/>
            <a:t> </a:t>
          </a:r>
        </a:p>
      </dsp:txBody>
      <dsp:txXfrm>
        <a:off x="1883092" y="0"/>
        <a:ext cx="8870632" cy="37661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0F270-7DD8-49E4-9616-5E0711783B34}">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2B1D6CF-3131-4CF1-BDD9-FFFD8DFC99DC}">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fr-FR" sz="2800" kern="1200" dirty="0" smtClean="0"/>
            <a:t>Donc en introduisant les variables d’écart x</a:t>
          </a:r>
          <a:r>
            <a:rPr lang="fr-FR" sz="2800" kern="1200" baseline="-25000" dirty="0" smtClean="0"/>
            <a:t>3</a:t>
          </a:r>
          <a:r>
            <a:rPr lang="fr-FR" sz="2800" kern="1200" dirty="0" smtClean="0"/>
            <a:t>, x</a:t>
          </a:r>
          <a:r>
            <a:rPr lang="fr-FR" sz="2800" kern="1200" baseline="-25000" dirty="0" smtClean="0"/>
            <a:t>4</a:t>
          </a:r>
          <a:r>
            <a:rPr lang="fr-FR" sz="2800" kern="1200" dirty="0" smtClean="0"/>
            <a:t> on obtient le programme équivalent :</a:t>
          </a:r>
          <a:endParaRPr lang="en-GB" sz="2800" kern="1200" dirty="0"/>
        </a:p>
      </dsp:txBody>
      <dsp:txXfrm>
        <a:off x="1883092" y="0"/>
        <a:ext cx="8870632" cy="1788937"/>
      </dsp:txXfrm>
    </dsp:sp>
    <dsp:sp modelId="{4826A5D8-2077-426D-AACB-D6414870CFDC}">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40617D0-45F8-4190-A92C-0D9BF59202FA}">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fr-FR" sz="2000" kern="1200" dirty="0" smtClean="0"/>
            <a:t>Max z = 3x</a:t>
          </a:r>
          <a:r>
            <a:rPr lang="fr-FR" sz="2000" kern="1200" baseline="-25000" dirty="0" smtClean="0"/>
            <a:t>1</a:t>
          </a:r>
          <a:r>
            <a:rPr lang="fr-FR" sz="2000" kern="1200" dirty="0" smtClean="0"/>
            <a:t>+4x</a:t>
          </a:r>
          <a:r>
            <a:rPr lang="fr-FR" sz="2000" kern="1200" baseline="-25000" dirty="0" smtClean="0"/>
            <a:t>2</a:t>
          </a:r>
        </a:p>
        <a:p>
          <a:pPr lvl="0" algn="ctr" defTabSz="8890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2000" i="1" kern="1200" smtClean="0">
                        <a:latin typeface="Cambria Math" panose="02040503050406030204" pitchFamily="18" charset="0"/>
                      </a:rPr>
                    </m:ctrlPr>
                  </m:dPr>
                  <m:e>
                    <m:eqArr>
                      <m:eqArrPr>
                        <m:ctrlPr>
                          <a:rPr lang="en-GB" sz="2000" i="1" kern="1200">
                            <a:latin typeface="Cambria Math" panose="02040503050406030204" pitchFamily="18" charset="0"/>
                          </a:rPr>
                        </m:ctrlPr>
                      </m:eqArrPr>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+2</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3</m:t>
                        </m:r>
                        <m:r>
                          <a:rPr lang="fr-FR" sz="2000" i="1" kern="1200">
                            <a:latin typeface="Cambria Math" panose="02040503050406030204" pitchFamily="18" charset="0"/>
                          </a:rPr>
                          <m:t> = 21</m:t>
                        </m:r>
                      </m:e>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4</m:t>
                        </m:r>
                        <m:r>
                          <a:rPr lang="fr-FR" sz="2000" i="1" kern="1200">
                            <a:latin typeface="Cambria Math" panose="02040503050406030204" pitchFamily="18" charset="0"/>
                          </a:rPr>
                          <m:t>   = 12</m:t>
                        </m:r>
                      </m:e>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3</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4</m:t>
                        </m:r>
                        <m:r>
                          <a:rPr lang="fr-FR" sz="2000" i="1" kern="1200">
                            <a:latin typeface="Cambria Math" panose="02040503050406030204" pitchFamily="18" charset="0"/>
                          </a:rPr>
                          <m:t>      ≥ 0</m:t>
                        </m:r>
                      </m:e>
                    </m:eqArr>
                  </m:e>
                </m:d>
              </m:oMath>
            </m:oMathPara>
          </a14:m>
          <a:endParaRPr lang="en-GB" sz="2000" kern="1200" dirty="0"/>
        </a:p>
      </dsp:txBody>
      <dsp:txXfrm>
        <a:off x="1883092" y="1788937"/>
        <a:ext cx="8870632" cy="17889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5DAB4-DD4C-4088-AAC6-F99EBF7724A5}">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593E3E4-C989-44A2-B6AB-736C21500705}">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On a donc</a:t>
          </a:r>
        </a:p>
        <a:p>
          <a:pPr lvl="0" algn="l" defTabSz="977900" rtl="0">
            <a:lnSpc>
              <a:spcPct val="90000"/>
            </a:lnSpc>
            <a:spcBef>
              <a:spcPct val="0"/>
            </a:spcBef>
            <a:spcAft>
              <a:spcPct val="35000"/>
            </a:spcAft>
          </a:pPr>
          <a14:m xmlns:a14="http://schemas.microsoft.com/office/drawing/2010/main">
            <m:oMath xmlns:m="http://schemas.openxmlformats.org/officeDocument/2006/math">
              <m:r>
                <a:rPr lang="fr-FR" sz="2200" i="1" kern="1200" smtClean="0">
                  <a:latin typeface="Cambria Math" panose="02040503050406030204" pitchFamily="18" charset="0"/>
                </a:rPr>
                <m:t>𝐴</m:t>
              </m:r>
              <m:r>
                <a:rPr lang="fr-FR" sz="2200" i="1" kern="1200" smtClean="0">
                  <a:latin typeface="Cambria Math" panose="02040503050406030204" pitchFamily="18" charset="0"/>
                </a:rPr>
                <m:t>=</m:t>
              </m:r>
              <m:d>
                <m:dPr>
                  <m:ctrlPr>
                    <a:rPr lang="en-GB" sz="2200" i="1" kern="1200">
                      <a:latin typeface="Cambria Math" panose="02040503050406030204" pitchFamily="18" charset="0"/>
                    </a:rPr>
                  </m:ctrlPr>
                </m:dPr>
                <m:e>
                  <m:eqArr>
                    <m:eqArrPr>
                      <m:ctrlPr>
                        <a:rPr lang="en-GB" sz="2200" i="1" kern="1200">
                          <a:latin typeface="Cambria Math" panose="02040503050406030204" pitchFamily="18" charset="0"/>
                        </a:rPr>
                      </m:ctrlPr>
                    </m:eqArrPr>
                    <m:e>
                      <m:r>
                        <a:rPr lang="fr-FR" sz="2200" i="1" kern="1200">
                          <a:latin typeface="Cambria Math" panose="02040503050406030204" pitchFamily="18" charset="0"/>
                        </a:rPr>
                        <m:t>1 2 1 0</m:t>
                      </m:r>
                    </m:e>
                    <m:e>
                      <m:r>
                        <a:rPr lang="fr-FR" sz="2200" i="1" kern="1200">
                          <a:latin typeface="Cambria Math" panose="02040503050406030204" pitchFamily="18" charset="0"/>
                        </a:rPr>
                        <m:t>1 1 0 1</m:t>
                      </m:r>
                    </m:e>
                  </m:eqArr>
                </m:e>
              </m:d>
              <m:r>
                <a:rPr lang="fr-FR" sz="2200" i="1" kern="1200">
                  <a:latin typeface="Cambria Math" panose="02040503050406030204" pitchFamily="18" charset="0"/>
                </a:rPr>
                <m:t>  , </m:t>
              </m:r>
              <m:r>
                <a:rPr lang="fr-FR" sz="2200" i="1" kern="1200">
                  <a:latin typeface="Cambria Math" panose="02040503050406030204" pitchFamily="18" charset="0"/>
                </a:rPr>
                <m:t>𝑏</m:t>
              </m:r>
              <m:r>
                <a:rPr lang="fr-FR" sz="2200" i="1" kern="1200">
                  <a:latin typeface="Cambria Math" panose="02040503050406030204" pitchFamily="18" charset="0"/>
                </a:rPr>
                <m:t>=</m:t>
              </m:r>
              <m:d>
                <m:dPr>
                  <m:ctrlPr>
                    <a:rPr lang="en-GB" sz="2200" i="1" kern="1200">
                      <a:latin typeface="Cambria Math" panose="02040503050406030204" pitchFamily="18" charset="0"/>
                    </a:rPr>
                  </m:ctrlPr>
                </m:dPr>
                <m:e>
                  <m:f>
                    <m:fPr>
                      <m:type m:val="noBar"/>
                      <m:ctrlPr>
                        <a:rPr lang="en-GB" sz="2200" i="1" kern="1200">
                          <a:latin typeface="Cambria Math" panose="02040503050406030204" pitchFamily="18" charset="0"/>
                        </a:rPr>
                      </m:ctrlPr>
                    </m:fPr>
                    <m:num>
                      <m:r>
                        <a:rPr lang="fr-FR" sz="2200" i="1" kern="1200">
                          <a:latin typeface="Cambria Math" panose="02040503050406030204" pitchFamily="18" charset="0"/>
                        </a:rPr>
                        <m:t>21</m:t>
                      </m:r>
                    </m:num>
                    <m:den>
                      <m:r>
                        <a:rPr lang="fr-FR" sz="2200" i="1" kern="1200">
                          <a:latin typeface="Cambria Math" panose="02040503050406030204" pitchFamily="18" charset="0"/>
                        </a:rPr>
                        <m:t>20</m:t>
                      </m:r>
                    </m:den>
                  </m:f>
                </m:e>
              </m:d>
            </m:oMath>
          </a14:m>
          <a:r>
            <a:rPr lang="fr-FR" sz="2200" kern="1200" dirty="0"/>
            <a:t>  , c = [3 4 0 0].</a:t>
          </a:r>
          <a:endParaRPr lang="en-GB" sz="2200" kern="1200" dirty="0"/>
        </a:p>
      </dsp:txBody>
      <dsp:txXfrm>
        <a:off x="1883092" y="0"/>
        <a:ext cx="8870632" cy="1129857"/>
      </dsp:txXfrm>
    </dsp:sp>
    <dsp:sp modelId="{8CE16C79-A882-4CEB-BBC6-97E755325084}">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224A46A-367E-455A-91E0-27AEC82E2D6B}">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On constate que B ={3, 4} est un ensemble de base. La solution de base correspondante est x</a:t>
          </a:r>
          <a:r>
            <a:rPr lang="fr-FR" sz="2200" kern="1200" baseline="-25000" dirty="0" smtClean="0"/>
            <a:t>1</a:t>
          </a:r>
          <a:r>
            <a:rPr lang="fr-FR" sz="2200" kern="1200" dirty="0" smtClean="0"/>
            <a:t> =0, x</a:t>
          </a:r>
          <a:r>
            <a:rPr lang="fr-FR" sz="2200" kern="1200" baseline="-25000" dirty="0" smtClean="0"/>
            <a:t>2</a:t>
          </a:r>
          <a:r>
            <a:rPr lang="fr-FR" sz="2200" kern="1200" dirty="0" smtClean="0"/>
            <a:t> =0, x</a:t>
          </a:r>
          <a:r>
            <a:rPr lang="fr-FR" sz="2200" kern="1200" baseline="-25000" dirty="0" smtClean="0"/>
            <a:t>3</a:t>
          </a:r>
          <a:r>
            <a:rPr lang="fr-FR" sz="2200" kern="1200" dirty="0" smtClean="0"/>
            <a:t> = 21, x</a:t>
          </a:r>
          <a:r>
            <a:rPr lang="fr-FR" sz="2200" kern="1200" baseline="-25000" dirty="0" smtClean="0"/>
            <a:t>4</a:t>
          </a:r>
          <a:r>
            <a:rPr lang="fr-FR" sz="2200" kern="1200" dirty="0" smtClean="0"/>
            <a:t> = 12.  </a:t>
          </a:r>
          <a:endParaRPr lang="en-GB" sz="2200" kern="1200" dirty="0"/>
        </a:p>
      </dsp:txBody>
      <dsp:txXfrm>
        <a:off x="1883092" y="1129857"/>
        <a:ext cx="8870632" cy="1129854"/>
      </dsp:txXfrm>
    </dsp:sp>
    <dsp:sp modelId="{AFA9EF44-C5BD-40F4-92A8-933A1717B243}">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501022C-F976-428D-89DA-A81BBD472B7B}">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La solution est dite solution de base admissible. </a:t>
          </a:r>
          <a:endParaRPr lang="en-GB" sz="2200" kern="1200" dirty="0"/>
        </a:p>
      </dsp:txBody>
      <dsp:txXfrm>
        <a:off x="1883092" y="2259712"/>
        <a:ext cx="8870632" cy="11298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B5FBC-A7F0-4956-80C9-CFDEB954962B}">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65C0C649-8CA5-4CC0-AC11-DBCA9BA2C413}">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b="1" kern="1200" dirty="0" smtClean="0"/>
            <a:t>Le choix de la variable entrante.</a:t>
          </a:r>
          <a:r>
            <a:rPr lang="fr-FR" sz="2900" kern="1200" dirty="0" smtClean="0"/>
            <a:t> Donc la variable entrante (dans notre cas x</a:t>
          </a:r>
          <a:r>
            <a:rPr lang="fr-FR" sz="2900" kern="1200" baseline="-25000" dirty="0" smtClean="0"/>
            <a:t>2</a:t>
          </a:r>
          <a:r>
            <a:rPr lang="fr-FR" sz="2900" kern="1200" dirty="0" smtClean="0"/>
            <a:t>) est choisie en utilisant la règle :</a:t>
          </a:r>
          <a:endParaRPr lang="en-GB" sz="2900" kern="1200" dirty="0"/>
        </a:p>
      </dsp:txBody>
      <dsp:txXfrm>
        <a:off x="1883092" y="0"/>
        <a:ext cx="8870632" cy="1129857"/>
      </dsp:txXfrm>
    </dsp:sp>
    <dsp:sp modelId="{C9E10253-0E63-4369-9DF0-CB5B99C5D7C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CB704439-BA7D-400A-B442-64AF9ED4DE05}">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i="1" kern="1200" dirty="0" smtClean="0"/>
            <a:t>Le </a:t>
          </a:r>
          <a:r>
            <a:rPr lang="fr-FR" sz="2900" i="1" kern="1200" dirty="0" err="1" smtClean="0"/>
            <a:t>coeﬃcient</a:t>
          </a:r>
          <a:r>
            <a:rPr lang="fr-FR" sz="2900" i="1" kern="1200" dirty="0" smtClean="0"/>
            <a:t> dans la fonction Z de la variable entrante est le plus grand des </a:t>
          </a:r>
          <a:r>
            <a:rPr lang="fr-FR" sz="2900" i="1" kern="1200" dirty="0" err="1" smtClean="0"/>
            <a:t>coeﬃcients</a:t>
          </a:r>
          <a:r>
            <a:rPr lang="fr-FR" sz="2900" i="1" kern="1200" dirty="0" smtClean="0"/>
            <a:t> (positifs) de Z.</a:t>
          </a:r>
          <a:endParaRPr lang="en-GB" sz="2900" kern="1200" dirty="0"/>
        </a:p>
      </dsp:txBody>
      <dsp:txXfrm>
        <a:off x="1883092" y="1129857"/>
        <a:ext cx="8870632" cy="1129854"/>
      </dsp:txXfrm>
    </dsp:sp>
    <dsp:sp modelId="{8E90E521-E11B-418D-9327-040AEFC8BB3B}">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67EADC0-582A-488D-9366-22E65E66E2DC}">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i="1" kern="1200" dirty="0" err="1" smtClean="0"/>
            <a:t>Espèrant</a:t>
          </a:r>
          <a:r>
            <a:rPr lang="fr-FR" sz="2900" i="1" kern="1200" dirty="0" smtClean="0"/>
            <a:t> ainsi, une augmentation plus forte de Z par rapport à d’autres choix de variables entrantes.</a:t>
          </a:r>
          <a:endParaRPr lang="en-GB" sz="2900" kern="1200" dirty="0"/>
        </a:p>
      </dsp:txBody>
      <dsp:txXfrm>
        <a:off x="1883092" y="2259712"/>
        <a:ext cx="8870632" cy="1129854"/>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93223E-1881-4CCD-B572-E2E798C0FC45}" type="datetimeFigureOut">
              <a:rPr lang="en-GB" smtClean="0"/>
              <a:pPr/>
              <a:t>13/10/2023</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C0FEB3-F78F-4CB4-8A8C-A5762D1900F8}" type="slidenum">
              <a:rPr lang="en-GB" smtClean="0"/>
              <a:pPr/>
              <a:t>‹N°›</a:t>
            </a:fld>
            <a:endParaRPr lang="en-GB"/>
          </a:p>
        </p:txBody>
      </p:sp>
    </p:spTree>
    <p:extLst>
      <p:ext uri="{BB962C8B-B14F-4D97-AF65-F5344CB8AC3E}">
        <p14:creationId xmlns:p14="http://schemas.microsoft.com/office/powerpoint/2010/main" xmlns="" val="62960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Dans l’un ou l’autre cas, la variable d’écart ou de surplus doit être non négative, c’est-à-dire :</a:t>
            </a:r>
            <a:endParaRPr lang="en-GB"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                                                          si≥0</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4</a:t>
            </a:fld>
            <a:endParaRPr lang="en-GB"/>
          </a:p>
        </p:txBody>
      </p:sp>
    </p:spTree>
    <p:extLst>
      <p:ext uri="{BB962C8B-B14F-4D97-AF65-F5344CB8AC3E}">
        <p14:creationId xmlns:p14="http://schemas.microsoft.com/office/powerpoint/2010/main" xmlns="" val="2325087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La forme standardisée permet la représentation des </a:t>
            </a:r>
            <a:r>
              <a:rPr lang="fr-FR" sz="1200" kern="1200" dirty="0" err="1" smtClean="0">
                <a:solidFill>
                  <a:schemeClr val="tx1"/>
                </a:solidFill>
                <a:effectLst/>
                <a:latin typeface="+mn-lt"/>
                <a:ea typeface="+mn-ea"/>
                <a:cs typeface="+mn-cs"/>
              </a:rPr>
              <a:t>PLs</a:t>
            </a:r>
            <a:r>
              <a:rPr lang="fr-FR" sz="1200" kern="1200" dirty="0" smtClean="0">
                <a:solidFill>
                  <a:schemeClr val="tx1"/>
                </a:solidFill>
                <a:effectLst/>
                <a:latin typeface="+mn-lt"/>
                <a:ea typeface="+mn-ea"/>
                <a:cs typeface="+mn-cs"/>
              </a:rPr>
              <a:t> dans un tableau appelé tableau du simplexe et organisé comme suit :</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5</a:t>
            </a:fld>
            <a:endParaRPr lang="en-GB"/>
          </a:p>
        </p:txBody>
      </p:sp>
    </p:spTree>
    <p:extLst>
      <p:ext uri="{BB962C8B-B14F-4D97-AF65-F5344CB8AC3E}">
        <p14:creationId xmlns:p14="http://schemas.microsoft.com/office/powerpoint/2010/main" xmlns="" val="3441548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mc:AlternateContent xmlns:mc="http://schemas.openxmlformats.org/markup-compatibility/2006">
        <mc:Choice xmlns:a14="http://schemas.microsoft.com/office/drawing/2010/main" xmlns="" Requires="a14">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Transformons ce programme en un programme équivalent mais sous la forme standard</a:t>
                </a:r>
                <a:endParaRPr lang="en-GB"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Max z = Cx</a:t>
                </a:r>
                <a:endParaRPr lang="en-GB" sz="1200" kern="1200" dirty="0">
                  <a:solidFill>
                    <a:schemeClr val="tx1"/>
                  </a:solidFill>
                  <a:effectLst/>
                  <a:latin typeface="+mn-lt"/>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n-GB" sz="1200" i="1" kern="1200">
                              <a:solidFill>
                                <a:schemeClr val="tx1"/>
                              </a:solidFill>
                              <a:effectLst/>
                              <a:latin typeface="Cambria Math" panose="02040503050406030204" pitchFamily="18" charset="0"/>
                              <a:ea typeface="+mn-ea"/>
                              <a:cs typeface="+mn-cs"/>
                            </a:rPr>
                          </m:ctrlPr>
                        </m:dPr>
                        <m:e>
                          <m:eqArr>
                            <m:eqArrPr>
                              <m:ctrlPr>
                                <a:rPr lang="en-GB" sz="1200" i="1" kern="1200">
                                  <a:solidFill>
                                    <a:schemeClr val="tx1"/>
                                  </a:solidFill>
                                  <a:effectLst/>
                                  <a:latin typeface="Cambria Math" panose="02040503050406030204" pitchFamily="18" charset="0"/>
                                  <a:ea typeface="+mn-ea"/>
                                  <a:cs typeface="+mn-cs"/>
                                </a:rPr>
                              </m:ctrlPr>
                            </m:eqArrPr>
                            <m:e>
                              <m:r>
                                <a:rPr lang="fr-FR" sz="1200" i="1" kern="1200">
                                  <a:solidFill>
                                    <a:schemeClr val="tx1"/>
                                  </a:solidFill>
                                  <a:effectLst/>
                                  <a:latin typeface="Cambria Math" panose="02040503050406030204" pitchFamily="18" charset="0"/>
                                  <a:ea typeface="+mn-ea"/>
                                  <a:cs typeface="+mn-cs"/>
                                </a:rPr>
                                <m:t>𝐴𝑥</m:t>
                              </m:r>
                              <m:r>
                                <a:rPr lang="fr-FR" sz="1200" kern="1200">
                                  <a:solidFill>
                                    <a:schemeClr val="tx1"/>
                                  </a:solidFill>
                                  <a:effectLst/>
                                  <a:latin typeface="Cambria Math" panose="02040503050406030204" pitchFamily="18" charset="0"/>
                                  <a:ea typeface="+mn-ea"/>
                                  <a:cs typeface="+mn-cs"/>
                                </a:rPr>
                                <m:t>=</m:t>
                              </m:r>
                              <m:r>
                                <a:rPr lang="fr-FR" sz="1200" i="1" kern="1200">
                                  <a:solidFill>
                                    <a:schemeClr val="tx1"/>
                                  </a:solidFill>
                                  <a:effectLst/>
                                  <a:latin typeface="Cambria Math" panose="02040503050406030204" pitchFamily="18" charset="0"/>
                                  <a:ea typeface="+mn-ea"/>
                                  <a:cs typeface="+mn-cs"/>
                                </a:rPr>
                                <m:t> </m:t>
                              </m:r>
                              <m:r>
                                <a:rPr lang="fr-FR" sz="1200" i="1" kern="1200">
                                  <a:solidFill>
                                    <a:schemeClr val="tx1"/>
                                  </a:solidFill>
                                  <a:effectLst/>
                                  <a:latin typeface="Cambria Math" panose="02040503050406030204" pitchFamily="18" charset="0"/>
                                  <a:ea typeface="+mn-ea"/>
                                  <a:cs typeface="+mn-cs"/>
                                </a:rPr>
                                <m:t>𝑏</m:t>
                              </m:r>
                            </m:e>
                            <m:e>
                              <m:r>
                                <a:rPr lang="fr-FR" sz="1200" i="1" kern="1200">
                                  <a:solidFill>
                                    <a:schemeClr val="tx1"/>
                                  </a:solidFill>
                                  <a:effectLst/>
                                  <a:latin typeface="Cambria Math" panose="02040503050406030204" pitchFamily="18" charset="0"/>
                                  <a:ea typeface="+mn-ea"/>
                                  <a:cs typeface="+mn-cs"/>
                                </a:rPr>
                                <m:t>𝑥</m:t>
                              </m:r>
                              <m:r>
                                <a:rPr lang="fr-FR" sz="1200" i="1" kern="1200">
                                  <a:solidFill>
                                    <a:schemeClr val="tx1"/>
                                  </a:solidFill>
                                  <a:effectLst/>
                                  <a:latin typeface="Cambria Math" panose="02040503050406030204" pitchFamily="18" charset="0"/>
                                  <a:ea typeface="+mn-ea"/>
                                  <a:cs typeface="+mn-cs"/>
                                </a:rPr>
                                <m:t>≥0</m:t>
                              </m:r>
                            </m:e>
                          </m:eqArr>
                        </m:e>
                      </m:d>
                    </m:oMath>
                  </m:oMathPara>
                </a14:m>
                <a:endParaRPr lang="en-GB" sz="1200" kern="1200" dirty="0">
                  <a:solidFill>
                    <a:schemeClr val="tx1"/>
                  </a:solidFill>
                  <a:effectLst/>
                  <a:latin typeface="+mn-lt"/>
                  <a:ea typeface="+mn-ea"/>
                  <a:cs typeface="+mn-cs"/>
                </a:endParaRPr>
              </a:p>
              <a:p>
                <a:endParaRPr lang="en-GB" dirty="0"/>
              </a:p>
            </p:txBody>
          </p:sp>
        </mc:Choice>
        <mc:Fallback>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Transformons ce programme en un programme équivalent mais sous la forme standard</a:t>
                </a:r>
                <a:endParaRPr lang="en-GB"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Max z = Cx</a:t>
                </a:r>
                <a:endParaRPr lang="en-GB" sz="1200" kern="1200" dirty="0">
                  <a:solidFill>
                    <a:schemeClr val="tx1"/>
                  </a:solidFill>
                  <a:effectLst/>
                  <a:latin typeface="+mn-lt"/>
                  <a:ea typeface="+mn-ea"/>
                  <a:cs typeface="+mn-cs"/>
                </a:endParaRPr>
              </a:p>
              <a:p>
                <a:r>
                  <a:rPr lang="en-GB" sz="1200" i="0" kern="1200">
                    <a:solidFill>
                      <a:schemeClr val="tx1"/>
                    </a:solidFill>
                    <a:effectLst/>
                    <a:latin typeface="+mn-lt"/>
                    <a:ea typeface="+mn-ea"/>
                    <a:cs typeface="+mn-cs"/>
                  </a:rPr>
                  <a:t>{█(</a:t>
                </a:r>
                <a:r>
                  <a:rPr lang="fr-FR" sz="1200" i="0" kern="1200">
                    <a:solidFill>
                      <a:schemeClr val="tx1"/>
                    </a:solidFill>
                    <a:effectLst/>
                    <a:latin typeface="+mn-lt"/>
                    <a:ea typeface="+mn-ea"/>
                    <a:cs typeface="+mn-cs"/>
                  </a:rPr>
                  <a:t>𝐴𝑥= 𝑏@𝑥≥0)┤</a:t>
                </a:r>
                <a:endParaRPr lang="en-GB" sz="1200" kern="1200" dirty="0">
                  <a:solidFill>
                    <a:schemeClr val="tx1"/>
                  </a:solidFill>
                  <a:effectLst/>
                  <a:latin typeface="+mn-lt"/>
                  <a:ea typeface="+mn-ea"/>
                  <a:cs typeface="+mn-cs"/>
                </a:endParaRPr>
              </a:p>
              <a:p>
                <a:endParaRPr lang="en-GB" dirty="0"/>
              </a:p>
            </p:txBody>
          </p:sp>
        </mc:Fallback>
      </mc:AlternateContent>
      <p:sp>
        <p:nvSpPr>
          <p:cNvPr id="4" name="Espace réservé du numéro de diapositive 3"/>
          <p:cNvSpPr>
            <a:spLocks noGrp="1"/>
          </p:cNvSpPr>
          <p:nvPr>
            <p:ph type="sldNum" sz="quarter" idx="10"/>
          </p:nvPr>
        </p:nvSpPr>
        <p:spPr/>
        <p:txBody>
          <a:bodyPr/>
          <a:lstStyle/>
          <a:p>
            <a:fld id="{55C0FEB3-F78F-4CB4-8A8C-A5762D1900F8}" type="slidenum">
              <a:rPr lang="en-GB" smtClean="0"/>
              <a:pPr/>
              <a:t>9</a:t>
            </a:fld>
            <a:endParaRPr lang="en-GB"/>
          </a:p>
        </p:txBody>
      </p:sp>
    </p:spTree>
    <p:extLst>
      <p:ext uri="{BB962C8B-B14F-4D97-AF65-F5344CB8AC3E}">
        <p14:creationId xmlns:p14="http://schemas.microsoft.com/office/powerpoint/2010/main" xmlns="" val="456961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La valeur de l’objectif associée est z = 0. On va augmenter la valeur de z en introduisant dans la base la variable x2 (car x2 a le plus grand </a:t>
            </a:r>
            <a:r>
              <a:rPr lang="fr-FR" sz="1200" kern="1200" dirty="0" err="1" smtClean="0">
                <a:solidFill>
                  <a:schemeClr val="tx1"/>
                </a:solidFill>
                <a:effectLst/>
                <a:latin typeface="+mn-lt"/>
                <a:ea typeface="+mn-ea"/>
                <a:cs typeface="+mn-cs"/>
              </a:rPr>
              <a:t>coeﬃcient</a:t>
            </a:r>
            <a:r>
              <a:rPr lang="fr-FR" sz="1200" kern="1200" dirty="0" smtClean="0">
                <a:solidFill>
                  <a:schemeClr val="tx1"/>
                </a:solidFill>
                <a:effectLst/>
                <a:latin typeface="+mn-lt"/>
                <a:ea typeface="+mn-ea"/>
                <a:cs typeface="+mn-cs"/>
              </a:rPr>
              <a:t> dans z, mais évidemment on aurait pu introduire x1 également).</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11</a:t>
            </a:fld>
            <a:endParaRPr lang="en-GB"/>
          </a:p>
        </p:txBody>
      </p:sp>
    </p:spTree>
    <p:extLst>
      <p:ext uri="{BB962C8B-B14F-4D97-AF65-F5344CB8AC3E}">
        <p14:creationId xmlns:p14="http://schemas.microsoft.com/office/powerpoint/2010/main" xmlns="" val="3352565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Remarquons que (la variable sortante correspond au plus petit des rapports (positifs) entre les éléments du second membre du système et les </a:t>
            </a:r>
            <a:r>
              <a:rPr lang="fr-FR" sz="1200" kern="1200" dirty="0" err="1" smtClean="0">
                <a:solidFill>
                  <a:schemeClr val="tx1"/>
                </a:solidFill>
                <a:effectLst/>
                <a:latin typeface="+mn-lt"/>
                <a:ea typeface="+mn-ea"/>
                <a:cs typeface="+mn-cs"/>
              </a:rPr>
              <a:t>coeﬃcients</a:t>
            </a:r>
            <a:r>
              <a:rPr lang="fr-FR" sz="1200" kern="1200" dirty="0" smtClean="0">
                <a:solidFill>
                  <a:schemeClr val="tx1"/>
                </a:solidFill>
                <a:effectLst/>
                <a:latin typeface="+mn-lt"/>
                <a:ea typeface="+mn-ea"/>
                <a:cs typeface="+mn-cs"/>
              </a:rPr>
              <a:t> associés à la variable entrante</a:t>
            </a:r>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13</a:t>
            </a:fld>
            <a:endParaRPr lang="en-GB"/>
          </a:p>
        </p:txBody>
      </p:sp>
    </p:spTree>
    <p:extLst>
      <p:ext uri="{BB962C8B-B14F-4D97-AF65-F5344CB8AC3E}">
        <p14:creationId xmlns:p14="http://schemas.microsoft.com/office/powerpoint/2010/main" xmlns="" val="59519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Donc la valeur de z pour la nouvelle solution de base est z = 42 supérieure à la valeur précédente (z =0). le  nouveau  programme :</a:t>
            </a:r>
            <a:endParaRPr lang="en-GB" dirty="0" smtClean="0"/>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15</a:t>
            </a:fld>
            <a:endParaRPr lang="en-GB"/>
          </a:p>
        </p:txBody>
      </p:sp>
    </p:spTree>
    <p:extLst>
      <p:ext uri="{BB962C8B-B14F-4D97-AF65-F5344CB8AC3E}">
        <p14:creationId xmlns:p14="http://schemas.microsoft.com/office/powerpoint/2010/main" xmlns="" val="1210438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34B36465-7F0F-45B8-8329-388380894E0B}" type="datetime1">
              <a:rPr lang="en-GB" smtClean="0"/>
              <a:pPr/>
              <a:t>13/10/2023</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15563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5487DA0-A97C-4B93-9AE8-78BC43553362}" type="datetime1">
              <a:rPr lang="en-GB" smtClean="0"/>
              <a:pPr/>
              <a:t>13/10/2023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339467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41BDE45-A927-4372-B166-FE0CF02C4E8C}" type="datetime1">
              <a:rPr lang="en-GB" smtClean="0"/>
              <a:pPr/>
              <a:t>13/10/2023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3918939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9C1A19-58D9-49DB-8995-65EB31239A5C}" type="datetime1">
              <a:rPr lang="en-GB" smtClean="0"/>
              <a:pPr/>
              <a:t>13/10/2023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412309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AA1426D-8778-4DE5-8519-3EA6C1DD67EC}" type="datetime1">
              <a:rPr lang="en-GB" smtClean="0"/>
              <a:pPr/>
              <a:t>13/10/2023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112139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92B610-63B9-4F80-8853-ADE3FC715CD1}" type="datetime1">
              <a:rPr lang="en-GB" smtClean="0"/>
              <a:pPr/>
              <a:t>13/10/2023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3023933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2053E51-EECD-41AE-8B35-82004FDB6AF4}" type="datetime1">
              <a:rPr lang="en-GB" smtClean="0"/>
              <a:pPr/>
              <a:t>13/10/2023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311069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099DE19-6C3B-4299-8C24-A0168857C8F1}" type="datetime1">
              <a:rPr lang="en-GB" smtClean="0"/>
              <a:pPr/>
              <a:t>13/10/2023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14604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14EA7A-AC83-4CD8-8130-71A852C4F34A}" type="datetime1">
              <a:rPr lang="en-GB" smtClean="0"/>
              <a:pPr/>
              <a:t>13/10/2023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51247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smtClean="0"/>
              <a:t>Modifier les styles du texte du masque</a:t>
            </a:r>
          </a:p>
        </p:txBody>
      </p:sp>
      <p:sp>
        <p:nvSpPr>
          <p:cNvPr id="5" name="Date Placeholder 4"/>
          <p:cNvSpPr>
            <a:spLocks noGrp="1"/>
          </p:cNvSpPr>
          <p:nvPr>
            <p:ph type="dt" sz="half" idx="10"/>
          </p:nvPr>
        </p:nvSpPr>
        <p:spPr/>
        <p:txBody>
          <a:bodyPr/>
          <a:lstStyle/>
          <a:p>
            <a:fld id="{E0B89358-E5A4-4AE6-B499-C016649886D5}" type="datetime1">
              <a:rPr lang="en-GB" smtClean="0"/>
              <a:pPr/>
              <a:t>13/10/2023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181258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8B7EB0F-6CE5-4409-9981-67DF6C247A34}" type="datetime1">
              <a:rPr lang="en-GB" smtClean="0"/>
              <a:pPr/>
              <a:t>13/10/2023</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15480773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6DEB6F5-AE01-47F9-BAB5-42AA6B175579}" type="datetime1">
              <a:rPr lang="en-GB" smtClean="0"/>
              <a:pPr/>
              <a:t>13/10/2023</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915A4039-54D9-4290-8CD2-707F8443CAC3}" type="slidenum">
              <a:rPr lang="en-GB" smtClean="0"/>
              <a:pPr/>
              <a:t>‹N°›</a:t>
            </a:fld>
            <a:endParaRPr lang="en-GB"/>
          </a:p>
        </p:txBody>
      </p:sp>
    </p:spTree>
    <p:extLst>
      <p:ext uri="{BB962C8B-B14F-4D97-AF65-F5344CB8AC3E}">
        <p14:creationId xmlns:p14="http://schemas.microsoft.com/office/powerpoint/2010/main" xmlns="" val="27864649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diagramLayout" Target="../diagrams/layout7.xml"/><Relationship Id="rId7" Type="http://schemas.openxmlformats.org/officeDocument/2006/relationships/diagramLayout" Target="../diagrams/layout7.xml"/><Relationship Id="rId2" Type="http://schemas.openxmlformats.org/officeDocument/2006/relationships/diagramData" Target="../diagrams/data101.xml"/><Relationship Id="rId1" Type="http://schemas.openxmlformats.org/officeDocument/2006/relationships/slideLayout" Target="../slideLayouts/slideLayout2.xml"/><Relationship Id="rId6" Type="http://schemas.openxmlformats.org/officeDocument/2006/relationships/diagramData" Target="../diagrams/data7.xml"/><Relationship Id="rId5" Type="http://schemas.openxmlformats.org/officeDocument/2006/relationships/diagramColors" Target="../diagrams/colors7.xml"/><Relationship Id="rId10" Type="http://schemas.microsoft.com/office/2007/relationships/diagramDrawing" Target="../diagrams/drawing7.xml"/><Relationship Id="rId4" Type="http://schemas.openxmlformats.org/officeDocument/2006/relationships/diagramQuickStyle" Target="../diagrams/quickStyle7.xml"/><Relationship Id="rId9" Type="http://schemas.openxmlformats.org/officeDocument/2006/relationships/diagramColors" Target="../diagrams/colors7.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Data" Target="../diagrams/data121.xml"/><Relationship Id="rId7" Type="http://schemas.openxmlformats.org/officeDocument/2006/relationships/diagramData" Target="../diagrams/data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microsoft.com/office/2007/relationships/diagramDrawing" Target="../diagrams/drawing8.xml"/><Relationship Id="rId5" Type="http://schemas.openxmlformats.org/officeDocument/2006/relationships/diagramQuickStyle" Target="../diagrams/quickStyle8.xml"/><Relationship Id="rId10" Type="http://schemas.openxmlformats.org/officeDocument/2006/relationships/diagramColors" Target="../diagrams/colors8.xml"/><Relationship Id="rId4" Type="http://schemas.openxmlformats.org/officeDocument/2006/relationships/diagramLayout" Target="../diagrams/layout8.xml"/><Relationship Id="rId9"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diagramLayout" Target="../diagrams/layout11.xml"/><Relationship Id="rId7" Type="http://schemas.openxmlformats.org/officeDocument/2006/relationships/diagramLayout" Target="../diagrams/layout11.xml"/><Relationship Id="rId2" Type="http://schemas.openxmlformats.org/officeDocument/2006/relationships/diagramData" Target="../diagrams/data161.xml"/><Relationship Id="rId1" Type="http://schemas.openxmlformats.org/officeDocument/2006/relationships/slideLayout" Target="../slideLayouts/slideLayout2.xml"/><Relationship Id="rId6" Type="http://schemas.openxmlformats.org/officeDocument/2006/relationships/diagramData" Target="../diagrams/data11.xml"/><Relationship Id="rId5" Type="http://schemas.openxmlformats.org/officeDocument/2006/relationships/diagramColors" Target="../diagrams/colors11.xml"/><Relationship Id="rId10" Type="http://schemas.microsoft.com/office/2007/relationships/diagramDrawing" Target="../diagrams/drawing11.xml"/><Relationship Id="rId4" Type="http://schemas.openxmlformats.org/officeDocument/2006/relationships/diagramQuickStyle" Target="../diagrams/quickStyle11.xml"/><Relationship Id="rId9" Type="http://schemas.openxmlformats.org/officeDocument/2006/relationships/diagramColors" Target="../diagrams/colors1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Data" Target="../diagrams/data181.xml"/><Relationship Id="rId7" Type="http://schemas.openxmlformats.org/officeDocument/2006/relationships/diagramData" Target="../diagrams/data1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microsoft.com/office/2007/relationships/diagramDrawing" Target="../diagrams/drawing12.xml"/><Relationship Id="rId5" Type="http://schemas.openxmlformats.org/officeDocument/2006/relationships/diagramQuickStyle" Target="../diagrams/quickStyle12.xml"/><Relationship Id="rId10" Type="http://schemas.openxmlformats.org/officeDocument/2006/relationships/diagramColors" Target="../diagrams/colors12.xml"/><Relationship Id="rId4" Type="http://schemas.openxmlformats.org/officeDocument/2006/relationships/diagramLayout" Target="../diagrams/layout12.xml"/><Relationship Id="rId9"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8" Type="http://schemas.openxmlformats.org/officeDocument/2006/relationships/diagramQuickStyle" Target="../diagrams/quickStyle14.xml"/><Relationship Id="rId3" Type="http://schemas.openxmlformats.org/officeDocument/2006/relationships/diagramLayout" Target="../diagrams/layout14.xml"/><Relationship Id="rId7" Type="http://schemas.openxmlformats.org/officeDocument/2006/relationships/diagramLayout" Target="../diagrams/layout14.xml"/><Relationship Id="rId2" Type="http://schemas.openxmlformats.org/officeDocument/2006/relationships/diagramData" Target="../diagrams/data211.xml"/><Relationship Id="rId1" Type="http://schemas.openxmlformats.org/officeDocument/2006/relationships/slideLayout" Target="../slideLayouts/slideLayout2.xml"/><Relationship Id="rId6" Type="http://schemas.openxmlformats.org/officeDocument/2006/relationships/diagramData" Target="../diagrams/data14.xml"/><Relationship Id="rId5" Type="http://schemas.openxmlformats.org/officeDocument/2006/relationships/diagramColors" Target="../diagrams/colors14.xml"/><Relationship Id="rId10" Type="http://schemas.microsoft.com/office/2007/relationships/diagramDrawing" Target="../diagrams/drawing14.xml"/><Relationship Id="rId4" Type="http://schemas.openxmlformats.org/officeDocument/2006/relationships/diagramQuickStyle" Target="../diagrams/quickStyle14.xml"/><Relationship Id="rId9" Type="http://schemas.openxmlformats.org/officeDocument/2006/relationships/diagramColors" Target="../diagrams/colors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8" Type="http://schemas.openxmlformats.org/officeDocument/2006/relationships/diagramQuickStyle" Target="../diagrams/quickStyle17.xml"/><Relationship Id="rId3" Type="http://schemas.openxmlformats.org/officeDocument/2006/relationships/diagramLayout" Target="../diagrams/layout17.xml"/><Relationship Id="rId7" Type="http://schemas.openxmlformats.org/officeDocument/2006/relationships/diagramLayout" Target="../diagrams/layout17.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openxmlformats.org/officeDocument/2006/relationships/diagramData" Target="../diagrams/data17.xml"/><Relationship Id="rId5" Type="http://schemas.openxmlformats.org/officeDocument/2006/relationships/diagramColors" Target="../diagrams/colors17.xml"/><Relationship Id="rId10" Type="http://schemas.microsoft.com/office/2007/relationships/diagramDrawing" Target="../diagrams/drawing17.xml"/><Relationship Id="rId4" Type="http://schemas.openxmlformats.org/officeDocument/2006/relationships/diagramQuickStyle" Target="../diagrams/quickStyle17.xml"/><Relationship Id="rId9" Type="http://schemas.openxmlformats.org/officeDocument/2006/relationships/diagramColors" Target="../diagrams/colors17.xml"/></Relationships>
</file>

<file path=ppt/slides/_rels/slide24.xml.rels><?xml version="1.0" encoding="UTF-8" standalone="yes"?>
<Relationships xmlns="http://schemas.openxmlformats.org/package/2006/relationships"><Relationship Id="rId8" Type="http://schemas.openxmlformats.org/officeDocument/2006/relationships/diagramQuickStyle" Target="../diagrams/quickStyle18.xml"/><Relationship Id="rId3" Type="http://schemas.openxmlformats.org/officeDocument/2006/relationships/diagramLayout" Target="../diagrams/layout18.xml"/><Relationship Id="rId7" Type="http://schemas.openxmlformats.org/officeDocument/2006/relationships/diagramLayout" Target="../diagrams/layout1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openxmlformats.org/officeDocument/2006/relationships/diagramData" Target="../diagrams/data18.xml"/><Relationship Id="rId5" Type="http://schemas.openxmlformats.org/officeDocument/2006/relationships/diagramColors" Target="../diagrams/colors18.xml"/><Relationship Id="rId10" Type="http://schemas.microsoft.com/office/2007/relationships/diagramDrawing" Target="../diagrams/drawing18.xml"/><Relationship Id="rId4" Type="http://schemas.openxmlformats.org/officeDocument/2006/relationships/diagramQuickStyle" Target="../diagrams/quickStyle18.xml"/><Relationship Id="rId9" Type="http://schemas.openxmlformats.org/officeDocument/2006/relationships/diagramColors" Target="../diagrams/colors18.xml"/></Relationships>
</file>

<file path=ppt/slides/_rels/slide25.xml.rels><?xml version="1.0" encoding="UTF-8" standalone="yes"?>
<Relationships xmlns="http://schemas.openxmlformats.org/package/2006/relationships"><Relationship Id="rId8" Type="http://schemas.openxmlformats.org/officeDocument/2006/relationships/diagramQuickStyle" Target="../diagrams/quickStyle19.xml"/><Relationship Id="rId3" Type="http://schemas.openxmlformats.org/officeDocument/2006/relationships/diagramLayout" Target="../diagrams/layout19.xml"/><Relationship Id="rId7" Type="http://schemas.openxmlformats.org/officeDocument/2006/relationships/diagramLayout" Target="../diagrams/layout1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openxmlformats.org/officeDocument/2006/relationships/diagramData" Target="../diagrams/data19.xml"/><Relationship Id="rId5" Type="http://schemas.openxmlformats.org/officeDocument/2006/relationships/diagramColors" Target="../diagrams/colors19.xml"/><Relationship Id="rId10" Type="http://schemas.microsoft.com/office/2007/relationships/diagramDrawing" Target="../diagrams/drawing19.xml"/><Relationship Id="rId4" Type="http://schemas.openxmlformats.org/officeDocument/2006/relationships/diagramQuickStyle" Target="../diagrams/quickStyle19.xml"/><Relationship Id="rId9" Type="http://schemas.openxmlformats.org/officeDocument/2006/relationships/diagramColors" Target="../diagrams/colors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4.xml"/><Relationship Id="rId7" Type="http://schemas.openxmlformats.org/officeDocument/2006/relationships/diagramLayout" Target="../diagrams/layout4.xml"/><Relationship Id="rId2" Type="http://schemas.openxmlformats.org/officeDocument/2006/relationships/diagramData" Target="../diagrams/data51.xml"/><Relationship Id="rId1" Type="http://schemas.openxmlformats.org/officeDocument/2006/relationships/slideLayout" Target="../slideLayouts/slideLayout2.xml"/><Relationship Id="rId6" Type="http://schemas.openxmlformats.org/officeDocument/2006/relationships/diagramData" Target="../diagrams/data4.xml"/><Relationship Id="rId5" Type="http://schemas.openxmlformats.org/officeDocument/2006/relationships/diagramColors" Target="../diagrams/colors4.xml"/><Relationship Id="rId10" Type="http://schemas.microsoft.com/office/2007/relationships/diagramDrawing" Target="../diagrams/drawing4.xml"/><Relationship Id="rId4" Type="http://schemas.openxmlformats.org/officeDocument/2006/relationships/diagramQuickStyle" Target="../diagrams/quickStyle4.xml"/><Relationship Id="rId9" Type="http://schemas.openxmlformats.org/officeDocument/2006/relationships/diagramColors" Target="../diagrams/colors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Data" Target="../diagrams/data81.xml"/><Relationship Id="rId7" Type="http://schemas.openxmlformats.org/officeDocument/2006/relationships/diagramData" Target="../diagrams/data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microsoft.com/office/2007/relationships/diagramDrawing" Target="../diagrams/drawing6.xml"/><Relationship Id="rId5" Type="http://schemas.openxmlformats.org/officeDocument/2006/relationships/diagramQuickStyle" Target="../diagrams/quickStyle6.xml"/><Relationship Id="rId10" Type="http://schemas.openxmlformats.org/officeDocument/2006/relationships/diagramColors" Target="../diagrams/colors6.xml"/><Relationship Id="rId4" Type="http://schemas.openxmlformats.org/officeDocument/2006/relationships/diagramLayout" Target="../diagrams/layout6.xml"/><Relationship Id="rId9"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Programmation linéaire </a:t>
            </a:r>
            <a:endParaRPr lang="en-GB" dirty="0"/>
          </a:p>
        </p:txBody>
      </p:sp>
      <p:sp>
        <p:nvSpPr>
          <p:cNvPr id="3" name="Sous-titre 2"/>
          <p:cNvSpPr>
            <a:spLocks noGrp="1"/>
          </p:cNvSpPr>
          <p:nvPr>
            <p:ph type="subTitle" idx="1"/>
          </p:nvPr>
        </p:nvSpPr>
        <p:spPr/>
        <p:txBody>
          <a:bodyPr/>
          <a:lstStyle/>
          <a:p>
            <a:r>
              <a:rPr lang="fr-FR" dirty="0" smtClean="0"/>
              <a:t>Année </a:t>
            </a:r>
            <a:r>
              <a:rPr lang="fr-FR" dirty="0" smtClean="0"/>
              <a:t>2023/2024</a:t>
            </a:r>
            <a:endParaRPr lang="fr-FR" dirty="0" smtClean="0"/>
          </a:p>
          <a:p>
            <a:r>
              <a:rPr lang="fr-FR" dirty="0" smtClean="0"/>
              <a:t>Dr. </a:t>
            </a:r>
            <a:r>
              <a:rPr lang="fr-FR" dirty="0" err="1" smtClean="0"/>
              <a:t>Guettiche</a:t>
            </a:r>
            <a:r>
              <a:rPr lang="fr-FR" dirty="0" smtClean="0"/>
              <a:t> </a:t>
            </a:r>
            <a:r>
              <a:rPr lang="fr-FR" dirty="0" smtClean="0"/>
              <a:t>Mourad</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a:t>
            </a:fld>
            <a:endParaRPr lang="en-GB"/>
          </a:p>
        </p:txBody>
      </p:sp>
    </p:spTree>
    <p:extLst>
      <p:ext uri="{BB962C8B-B14F-4D97-AF65-F5344CB8AC3E}">
        <p14:creationId xmlns="" xmlns:p14="http://schemas.microsoft.com/office/powerpoint/2010/main" val="8071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7224" y="499533"/>
            <a:ext cx="10772775" cy="1285022"/>
          </a:xfrm>
        </p:spPr>
        <p:txBody>
          <a:bodyPr>
            <a:normAutofit fontScale="90000"/>
          </a:bodyPr>
          <a:lstStyle/>
          <a:p>
            <a:r>
              <a:rPr lang="fr-FR" b="1" smtClean="0"/>
              <a:t>II.1 </a:t>
            </a:r>
            <a:r>
              <a:rPr lang="fr-FR" b="1" dirty="0" smtClean="0"/>
              <a:t>Déroulement de l’algorithme </a:t>
            </a:r>
            <a:r>
              <a:rPr lang="fr-FR" b="1" dirty="0"/>
              <a:t>du simplexe</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282875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282875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10</a:t>
            </a:fld>
            <a:endParaRPr lang="en-GB"/>
          </a:p>
        </p:txBody>
      </p:sp>
    </p:spTree>
    <p:extLst>
      <p:ext uri="{BB962C8B-B14F-4D97-AF65-F5344CB8AC3E}">
        <p14:creationId xmlns:p14="http://schemas.microsoft.com/office/powerpoint/2010/main" xmlns="" val="2678406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66814248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66814248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11</a:t>
            </a:fld>
            <a:endParaRPr lang="en-GB"/>
          </a:p>
        </p:txBody>
      </p:sp>
    </p:spTree>
    <p:extLst>
      <p:ext uri="{BB962C8B-B14F-4D97-AF65-F5344CB8AC3E}">
        <p14:creationId xmlns:p14="http://schemas.microsoft.com/office/powerpoint/2010/main" xmlns="" val="3484963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26891613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12</a:t>
            </a:fld>
            <a:endParaRPr lang="en-GB"/>
          </a:p>
        </p:txBody>
      </p:sp>
    </p:spTree>
    <p:extLst>
      <p:ext uri="{BB962C8B-B14F-4D97-AF65-F5344CB8AC3E}">
        <p14:creationId xmlns:p14="http://schemas.microsoft.com/office/powerpoint/2010/main" xmlns="" val="1045429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Déroulement </a:t>
            </a:r>
            <a:r>
              <a:rPr lang="fr-FR" b="1" dirty="0"/>
              <a:t>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393736778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13</a:t>
            </a:fld>
            <a:endParaRPr lang="en-GB"/>
          </a:p>
        </p:txBody>
      </p:sp>
    </p:spTree>
    <p:extLst>
      <p:ext uri="{BB962C8B-B14F-4D97-AF65-F5344CB8AC3E}">
        <p14:creationId xmlns:p14="http://schemas.microsoft.com/office/powerpoint/2010/main" xmlns="" val="3806840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14618553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14618553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14</a:t>
            </a:fld>
            <a:endParaRPr lang="en-GB"/>
          </a:p>
        </p:txBody>
      </p:sp>
    </p:spTree>
    <p:extLst>
      <p:ext uri="{BB962C8B-B14F-4D97-AF65-F5344CB8AC3E}">
        <p14:creationId xmlns:p14="http://schemas.microsoft.com/office/powerpoint/2010/main" xmlns="" val="35274797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7514629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7514629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15</a:t>
            </a:fld>
            <a:endParaRPr lang="en-GB"/>
          </a:p>
        </p:txBody>
      </p:sp>
    </p:spTree>
    <p:extLst>
      <p:ext uri="{BB962C8B-B14F-4D97-AF65-F5344CB8AC3E}">
        <p14:creationId xmlns:p14="http://schemas.microsoft.com/office/powerpoint/2010/main" xmlns="" val="21976778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117314237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16</a:t>
            </a:fld>
            <a:endParaRPr lang="en-GB"/>
          </a:p>
        </p:txBody>
      </p:sp>
    </p:spTree>
    <p:extLst>
      <p:ext uri="{BB962C8B-B14F-4D97-AF65-F5344CB8AC3E}">
        <p14:creationId xmlns:p14="http://schemas.microsoft.com/office/powerpoint/2010/main" xmlns="" val="1535302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365357591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365357591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17</a:t>
            </a:fld>
            <a:endParaRPr lang="en-GB"/>
          </a:p>
        </p:txBody>
      </p:sp>
    </p:spTree>
    <p:extLst>
      <p:ext uri="{BB962C8B-B14F-4D97-AF65-F5344CB8AC3E}">
        <p14:creationId xmlns:p14="http://schemas.microsoft.com/office/powerpoint/2010/main" xmlns="" val="1254080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273866343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18</a:t>
            </a:fld>
            <a:endParaRPr lang="en-GB"/>
          </a:p>
        </p:txBody>
      </p:sp>
    </p:spTree>
    <p:extLst>
      <p:ext uri="{BB962C8B-B14F-4D97-AF65-F5344CB8AC3E}">
        <p14:creationId xmlns:p14="http://schemas.microsoft.com/office/powerpoint/2010/main" xmlns="" val="2620559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r>
              <a:rPr lang="fr-FR" b="1" dirty="0"/>
              <a:t>Exercice1. </a:t>
            </a:r>
            <a:r>
              <a:rPr lang="fr-FR" dirty="0"/>
              <a:t>Résoudre le même problème par la méthode </a:t>
            </a:r>
            <a:r>
              <a:rPr lang="fr-FR" dirty="0" smtClean="0"/>
              <a:t>graphique et </a:t>
            </a:r>
            <a:r>
              <a:rPr lang="fr-FR" dirty="0"/>
              <a:t>comparer avec les étapes parcourues dans la méthode du simplexe.</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19</a:t>
            </a:fld>
            <a:endParaRPr lang="en-GB"/>
          </a:p>
        </p:txBody>
      </p:sp>
    </p:spTree>
    <p:extLst>
      <p:ext uri="{BB962C8B-B14F-4D97-AF65-F5344CB8AC3E}">
        <p14:creationId xmlns:p14="http://schemas.microsoft.com/office/powerpoint/2010/main" xmlns="" val="1020525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L’algorithme du simplexe</a:t>
            </a:r>
            <a:endParaRPr lang="en-GB"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203001067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2</a:t>
            </a:fld>
            <a:endParaRPr lang="en-GB"/>
          </a:p>
        </p:txBody>
      </p:sp>
    </p:spTree>
    <p:extLst>
      <p:ext uri="{BB962C8B-B14F-4D97-AF65-F5344CB8AC3E}">
        <p14:creationId xmlns:p14="http://schemas.microsoft.com/office/powerpoint/2010/main" xmlns="" val="3275820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La méthode des tableaux</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612824766"/>
              </p:ext>
            </p:extLst>
          </p:nvPr>
        </p:nvGraphicFramePr>
        <p:xfrm>
          <a:off x="676275" y="2011363"/>
          <a:ext cx="10753728" cy="1483360"/>
        </p:xfrm>
        <a:graphic>
          <a:graphicData uri="http://schemas.openxmlformats.org/drawingml/2006/table">
            <a:tbl>
              <a:tblPr firstRow="1" bandRow="1">
                <a:tableStyleId>{5C22544A-7EE6-4342-B048-85BDC9FD1C3A}</a:tableStyleId>
              </a:tblPr>
              <a:tblGrid>
                <a:gridCol w="1792288">
                  <a:extLst>
                    <a:ext uri="{9D8B030D-6E8A-4147-A177-3AD203B41FA5}">
                      <a16:colId xmlns:a16="http://schemas.microsoft.com/office/drawing/2014/main" xmlns="" val="4215990565"/>
                    </a:ext>
                  </a:extLst>
                </a:gridCol>
                <a:gridCol w="1792288">
                  <a:extLst>
                    <a:ext uri="{9D8B030D-6E8A-4147-A177-3AD203B41FA5}">
                      <a16:colId xmlns:a16="http://schemas.microsoft.com/office/drawing/2014/main" xmlns="" val="1531619896"/>
                    </a:ext>
                  </a:extLst>
                </a:gridCol>
                <a:gridCol w="1792288">
                  <a:extLst>
                    <a:ext uri="{9D8B030D-6E8A-4147-A177-3AD203B41FA5}">
                      <a16:colId xmlns:a16="http://schemas.microsoft.com/office/drawing/2014/main" xmlns="" val="33995921"/>
                    </a:ext>
                  </a:extLst>
                </a:gridCol>
                <a:gridCol w="1792288">
                  <a:extLst>
                    <a:ext uri="{9D8B030D-6E8A-4147-A177-3AD203B41FA5}">
                      <a16:colId xmlns:a16="http://schemas.microsoft.com/office/drawing/2014/main" xmlns="" val="3287041197"/>
                    </a:ext>
                  </a:extLst>
                </a:gridCol>
                <a:gridCol w="1792288">
                  <a:extLst>
                    <a:ext uri="{9D8B030D-6E8A-4147-A177-3AD203B41FA5}">
                      <a16:colId xmlns:a16="http://schemas.microsoft.com/office/drawing/2014/main" xmlns="" val="450306950"/>
                    </a:ext>
                  </a:extLst>
                </a:gridCol>
                <a:gridCol w="1792288">
                  <a:extLst>
                    <a:ext uri="{9D8B030D-6E8A-4147-A177-3AD203B41FA5}">
                      <a16:colId xmlns:a16="http://schemas.microsoft.com/office/drawing/2014/main" xmlns="" val="423051579"/>
                    </a:ext>
                  </a:extLst>
                </a:gridCol>
              </a:tblGrid>
              <a:tr h="370840">
                <a:tc>
                  <a:txBody>
                    <a:bodyPr/>
                    <a:lstStyle/>
                    <a:p>
                      <a:r>
                        <a:rPr lang="fr-FR" dirty="0" smtClean="0">
                          <a:solidFill>
                            <a:schemeClr val="tx1"/>
                          </a:solidFill>
                        </a:rPr>
                        <a:t>V.B</a:t>
                      </a:r>
                      <a:endParaRPr lang="en-GB" dirty="0">
                        <a:solidFill>
                          <a:schemeClr val="tx1"/>
                        </a:solidFill>
                      </a:endParaRPr>
                    </a:p>
                  </a:txBody>
                  <a:tcPr/>
                </a:tc>
                <a:tc>
                  <a:txBody>
                    <a:bodyPr/>
                    <a:lstStyle/>
                    <a:p>
                      <a:r>
                        <a:rPr lang="fr-FR" dirty="0" smtClean="0">
                          <a:solidFill>
                            <a:schemeClr val="tx1"/>
                          </a:solidFill>
                        </a:rPr>
                        <a:t>b</a:t>
                      </a:r>
                      <a:r>
                        <a:rPr lang="fr-FR" baseline="-25000" dirty="0" smtClean="0">
                          <a:solidFill>
                            <a:schemeClr val="tx1"/>
                          </a:solidFill>
                        </a:rPr>
                        <a:t>i</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a16="http://schemas.microsoft.com/office/drawing/2014/main" xmlns="" val="1552068609"/>
                  </a:ext>
                </a:extLst>
              </a:tr>
              <a:tr h="370840">
                <a:tc>
                  <a:txBody>
                    <a:bodyPr/>
                    <a:lstStyle/>
                    <a:p>
                      <a:r>
                        <a:rPr lang="fr-FR" b="1" dirty="0" smtClean="0"/>
                        <a:t>x</a:t>
                      </a:r>
                      <a:r>
                        <a:rPr lang="fr-FR" b="1" baseline="-25000" dirty="0" smtClean="0"/>
                        <a:t>3</a:t>
                      </a:r>
                      <a:endParaRPr lang="en-GB" b="1" baseline="-25000" dirty="0"/>
                    </a:p>
                  </a:txBody>
                  <a:tcPr/>
                </a:tc>
                <a:tc>
                  <a:txBody>
                    <a:bodyPr/>
                    <a:lstStyle/>
                    <a:p>
                      <a:r>
                        <a:rPr lang="fr-FR" dirty="0" smtClean="0"/>
                        <a:t>21</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extLst>
                  <a:ext uri="{0D108BD9-81ED-4DB2-BD59-A6C34878D82A}">
                    <a16:rowId xmlns:a16="http://schemas.microsoft.com/office/drawing/2014/main" xmlns="" val="3561446333"/>
                  </a:ext>
                </a:extLst>
              </a:tr>
              <a:tr h="370840">
                <a:tc>
                  <a:txBody>
                    <a:bodyPr/>
                    <a:lstStyle/>
                    <a:p>
                      <a:r>
                        <a:rPr lang="fr-FR" b="1" dirty="0" smtClean="0"/>
                        <a:t>x</a:t>
                      </a:r>
                      <a:r>
                        <a:rPr lang="fr-FR" b="1" baseline="-25000" dirty="0" smtClean="0"/>
                        <a:t>4</a:t>
                      </a:r>
                      <a:endParaRPr lang="en-GB" b="1" baseline="-25000"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extLst>
                  <a:ext uri="{0D108BD9-81ED-4DB2-BD59-A6C34878D82A}">
                    <a16:rowId xmlns:a16="http://schemas.microsoft.com/office/drawing/2014/main" xmlns="" val="376303356"/>
                  </a:ext>
                </a:extLst>
              </a:tr>
              <a:tr h="370840">
                <a:tc>
                  <a:txBody>
                    <a:bodyPr/>
                    <a:lstStyle/>
                    <a:p>
                      <a:r>
                        <a:rPr lang="fr-FR" b="1" dirty="0" smtClean="0"/>
                        <a:t>z</a:t>
                      </a:r>
                      <a:endParaRPr lang="en-GB" b="1" dirty="0"/>
                    </a:p>
                  </a:txBody>
                  <a:tcPr/>
                </a:tc>
                <a:tc>
                  <a:txBody>
                    <a:bodyPr/>
                    <a:lstStyle/>
                    <a:p>
                      <a:r>
                        <a:rPr lang="fr-FR" dirty="0" smtClean="0"/>
                        <a:t>0</a:t>
                      </a:r>
                      <a:endParaRPr lang="en-GB" dirty="0"/>
                    </a:p>
                  </a:txBody>
                  <a:tcPr/>
                </a:tc>
                <a:tc>
                  <a:txBody>
                    <a:bodyPr/>
                    <a:lstStyle/>
                    <a:p>
                      <a:r>
                        <a:rPr lang="fr-FR" dirty="0" smtClean="0"/>
                        <a:t>3</a:t>
                      </a:r>
                      <a:endParaRPr lang="en-GB" dirty="0"/>
                    </a:p>
                  </a:txBody>
                  <a:tcPr/>
                </a:tc>
                <a:tc>
                  <a:txBody>
                    <a:bodyPr/>
                    <a:lstStyle/>
                    <a:p>
                      <a:r>
                        <a:rPr lang="fr-FR" dirty="0" smtClean="0"/>
                        <a:t>4</a:t>
                      </a:r>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extLst>
                  <a:ext uri="{0D108BD9-81ED-4DB2-BD59-A6C34878D82A}">
                    <a16:rowId xmlns:a16="http://schemas.microsoft.com/office/drawing/2014/main" xmlns="" val="2717326338"/>
                  </a:ext>
                </a:extLst>
              </a:tr>
            </a:tbl>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20</a:t>
            </a:fld>
            <a:endParaRPr lang="en-GB"/>
          </a:p>
        </p:txBody>
      </p:sp>
      <p:cxnSp>
        <p:nvCxnSpPr>
          <p:cNvPr id="7" name="Connecteur droit avec flèche 6"/>
          <p:cNvCxnSpPr/>
          <p:nvPr/>
        </p:nvCxnSpPr>
        <p:spPr>
          <a:xfrm flipH="1">
            <a:off x="6356555" y="2157731"/>
            <a:ext cx="206477" cy="3937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flipH="1" flipV="1">
            <a:off x="529866" y="2433484"/>
            <a:ext cx="292817" cy="2359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Ellipse 9"/>
          <p:cNvSpPr/>
          <p:nvPr/>
        </p:nvSpPr>
        <p:spPr>
          <a:xfrm>
            <a:off x="6053139" y="2354601"/>
            <a:ext cx="303416" cy="398442"/>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graphicFrame>
        <p:nvGraphicFramePr>
          <p:cNvPr id="12" name="Espace réservé du contenu 4"/>
          <p:cNvGraphicFramePr>
            <a:graphicFrameLocks/>
          </p:cNvGraphicFramePr>
          <p:nvPr>
            <p:extLst>
              <p:ext uri="{D42A27DB-BD31-4B8C-83A1-F6EECF244321}">
                <p14:modId xmlns:p14="http://schemas.microsoft.com/office/powerpoint/2010/main" xmlns="" val="718735992"/>
              </p:ext>
            </p:extLst>
          </p:nvPr>
        </p:nvGraphicFramePr>
        <p:xfrm>
          <a:off x="657224" y="4539420"/>
          <a:ext cx="10753728" cy="1612788"/>
        </p:xfrm>
        <a:graphic>
          <a:graphicData uri="http://schemas.openxmlformats.org/drawingml/2006/table">
            <a:tbl>
              <a:tblPr firstRow="1" bandRow="1">
                <a:tableStyleId>{5C22544A-7EE6-4342-B048-85BDC9FD1C3A}</a:tableStyleId>
              </a:tblPr>
              <a:tblGrid>
                <a:gridCol w="1792288">
                  <a:extLst>
                    <a:ext uri="{9D8B030D-6E8A-4147-A177-3AD203B41FA5}">
                      <a16:colId xmlns:a16="http://schemas.microsoft.com/office/drawing/2014/main" xmlns="" val="4215990565"/>
                    </a:ext>
                  </a:extLst>
                </a:gridCol>
                <a:gridCol w="1792288">
                  <a:extLst>
                    <a:ext uri="{9D8B030D-6E8A-4147-A177-3AD203B41FA5}">
                      <a16:colId xmlns:a16="http://schemas.microsoft.com/office/drawing/2014/main" xmlns="" val="1531619896"/>
                    </a:ext>
                  </a:extLst>
                </a:gridCol>
                <a:gridCol w="1792288">
                  <a:extLst>
                    <a:ext uri="{9D8B030D-6E8A-4147-A177-3AD203B41FA5}">
                      <a16:colId xmlns:a16="http://schemas.microsoft.com/office/drawing/2014/main" xmlns="" val="33995921"/>
                    </a:ext>
                  </a:extLst>
                </a:gridCol>
                <a:gridCol w="1792288">
                  <a:extLst>
                    <a:ext uri="{9D8B030D-6E8A-4147-A177-3AD203B41FA5}">
                      <a16:colId xmlns:a16="http://schemas.microsoft.com/office/drawing/2014/main" xmlns="" val="3287041197"/>
                    </a:ext>
                  </a:extLst>
                </a:gridCol>
                <a:gridCol w="1792288">
                  <a:extLst>
                    <a:ext uri="{9D8B030D-6E8A-4147-A177-3AD203B41FA5}">
                      <a16:colId xmlns:a16="http://schemas.microsoft.com/office/drawing/2014/main" xmlns="" val="450306950"/>
                    </a:ext>
                  </a:extLst>
                </a:gridCol>
                <a:gridCol w="1792288">
                  <a:extLst>
                    <a:ext uri="{9D8B030D-6E8A-4147-A177-3AD203B41FA5}">
                      <a16:colId xmlns:a16="http://schemas.microsoft.com/office/drawing/2014/main" xmlns="" val="423051579"/>
                    </a:ext>
                  </a:extLst>
                </a:gridCol>
              </a:tblGrid>
              <a:tr h="370840">
                <a:tc>
                  <a:txBody>
                    <a:bodyPr/>
                    <a:lstStyle/>
                    <a:p>
                      <a:r>
                        <a:rPr lang="fr-FR" b="1" dirty="0" smtClean="0">
                          <a:solidFill>
                            <a:schemeClr val="tx1"/>
                          </a:solidFill>
                        </a:rPr>
                        <a:t>V.B</a:t>
                      </a:r>
                      <a:endParaRPr lang="en-GB" b="1" dirty="0">
                        <a:solidFill>
                          <a:schemeClr val="tx1"/>
                        </a:solidFill>
                      </a:endParaRPr>
                    </a:p>
                  </a:txBody>
                  <a:tcPr/>
                </a:tc>
                <a:tc>
                  <a:txBody>
                    <a:bodyPr/>
                    <a:lstStyle/>
                    <a:p>
                      <a:r>
                        <a:rPr lang="fr-FR" dirty="0" smtClean="0">
                          <a:solidFill>
                            <a:schemeClr val="tx1"/>
                          </a:solidFill>
                        </a:rPr>
                        <a:t>bi</a:t>
                      </a:r>
                      <a:endParaRPr lang="en-GB"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baseline="0"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a16="http://schemas.microsoft.com/office/drawing/2014/main" xmlns="" val="1552068609"/>
                  </a:ext>
                </a:extLst>
              </a:tr>
              <a:tr h="370840">
                <a:tc>
                  <a:txBody>
                    <a:bodyPr/>
                    <a:lstStyle/>
                    <a:p>
                      <a:r>
                        <a:rPr lang="fr-FR" b="1" dirty="0" smtClean="0"/>
                        <a:t>x</a:t>
                      </a:r>
                      <a:r>
                        <a:rPr lang="fr-FR" b="1" baseline="-25000" dirty="0" smtClean="0"/>
                        <a:t>2</a:t>
                      </a:r>
                      <a:endParaRPr lang="en-GB" b="1" baseline="-25000" dirty="0"/>
                    </a:p>
                  </a:txBody>
                  <a:tcPr/>
                </a:tc>
                <a:tc>
                  <a:txBody>
                    <a:bodyPr/>
                    <a:lstStyle/>
                    <a:p>
                      <a:r>
                        <a:rPr lang="fr-FR" dirty="0" smtClean="0"/>
                        <a:t>21/2</a:t>
                      </a:r>
                      <a:endParaRPr lang="en-GB"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tc>
                  <a:txBody>
                    <a:bodyPr/>
                    <a:lstStyle/>
                    <a:p>
                      <a:r>
                        <a:rPr lang="fr-FR" dirty="0" smtClean="0"/>
                        <a:t>1/2</a:t>
                      </a:r>
                      <a:endParaRPr lang="en-GB" dirty="0"/>
                    </a:p>
                  </a:txBody>
                  <a:tcPr/>
                </a:tc>
                <a:tc>
                  <a:txBody>
                    <a:bodyPr/>
                    <a:lstStyle/>
                    <a:p>
                      <a:r>
                        <a:rPr lang="fr-FR" dirty="0" smtClean="0"/>
                        <a:t>0</a:t>
                      </a:r>
                      <a:endParaRPr lang="en-GB" dirty="0"/>
                    </a:p>
                  </a:txBody>
                  <a:tcPr/>
                </a:tc>
                <a:extLst>
                  <a:ext uri="{0D108BD9-81ED-4DB2-BD59-A6C34878D82A}">
                    <a16:rowId xmlns:a16="http://schemas.microsoft.com/office/drawing/2014/main" xmlns="" val="3561446333"/>
                  </a:ext>
                </a:extLst>
              </a:tr>
              <a:tr h="500268">
                <a:tc>
                  <a:txBody>
                    <a:bodyPr/>
                    <a:lstStyle/>
                    <a:p>
                      <a:r>
                        <a:rPr lang="fr-FR" b="1" dirty="0" smtClean="0"/>
                        <a:t>x</a:t>
                      </a:r>
                      <a:r>
                        <a:rPr lang="fr-FR" b="1" baseline="-25000" dirty="0" smtClean="0"/>
                        <a:t>4</a:t>
                      </a:r>
                      <a:endParaRPr lang="en-GB" b="1" baseline="-25000" dirty="0"/>
                    </a:p>
                  </a:txBody>
                  <a:tcPr/>
                </a:tc>
                <a:tc>
                  <a:txBody>
                    <a:bodyPr/>
                    <a:lstStyle/>
                    <a:p>
                      <a:r>
                        <a:rPr lang="fr-FR" dirty="0" smtClean="0"/>
                        <a:t>3/2</a:t>
                      </a:r>
                      <a:endParaRPr lang="en-GB" dirty="0"/>
                    </a:p>
                  </a:txBody>
                  <a:tcPr/>
                </a:tc>
                <a:tc>
                  <a:txBody>
                    <a:bodyPr/>
                    <a:lstStyle/>
                    <a:p>
                      <a:r>
                        <a:rPr lang="fr-FR" dirty="0" smtClean="0"/>
                        <a:t>1/2</a:t>
                      </a:r>
                      <a:endParaRPr lang="en-GB" dirty="0"/>
                    </a:p>
                  </a:txBody>
                  <a:tcPr/>
                </a:tc>
                <a:tc>
                  <a:txBody>
                    <a:bodyPr/>
                    <a:lstStyle/>
                    <a:p>
                      <a:r>
                        <a:rPr lang="fr-FR" dirty="0" smtClean="0"/>
                        <a:t>0</a:t>
                      </a:r>
                      <a:endParaRPr lang="en-GB"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extLst>
                  <a:ext uri="{0D108BD9-81ED-4DB2-BD59-A6C34878D82A}">
                    <a16:rowId xmlns:a16="http://schemas.microsoft.com/office/drawing/2014/main" xmlns="" val="376303356"/>
                  </a:ext>
                </a:extLst>
              </a:tr>
              <a:tr h="370840">
                <a:tc>
                  <a:txBody>
                    <a:bodyPr/>
                    <a:lstStyle/>
                    <a:p>
                      <a:r>
                        <a:rPr lang="fr-FR" b="1" dirty="0" smtClean="0"/>
                        <a:t>z</a:t>
                      </a:r>
                      <a:endParaRPr lang="en-GB" b="1" dirty="0"/>
                    </a:p>
                  </a:txBody>
                  <a:tcPr/>
                </a:tc>
                <a:tc>
                  <a:txBody>
                    <a:bodyPr/>
                    <a:lstStyle/>
                    <a:p>
                      <a:r>
                        <a:rPr lang="fr-FR" dirty="0" smtClean="0"/>
                        <a:t>-42</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-2</a:t>
                      </a:r>
                      <a:endParaRPr lang="en-GB" dirty="0"/>
                    </a:p>
                  </a:txBody>
                  <a:tcPr/>
                </a:tc>
                <a:tc>
                  <a:txBody>
                    <a:bodyPr/>
                    <a:lstStyle/>
                    <a:p>
                      <a:r>
                        <a:rPr lang="fr-FR" dirty="0" smtClean="0"/>
                        <a:t>0</a:t>
                      </a:r>
                      <a:endParaRPr lang="en-GB" dirty="0"/>
                    </a:p>
                  </a:txBody>
                  <a:tcPr/>
                </a:tc>
                <a:extLst>
                  <a:ext uri="{0D108BD9-81ED-4DB2-BD59-A6C34878D82A}">
                    <a16:rowId xmlns:a16="http://schemas.microsoft.com/office/drawing/2014/main" xmlns="" val="2717326338"/>
                  </a:ext>
                </a:extLst>
              </a:tr>
            </a:tbl>
          </a:graphicData>
        </a:graphic>
      </p:graphicFrame>
      <p:sp>
        <p:nvSpPr>
          <p:cNvPr id="13" name="Rectangle 12"/>
          <p:cNvSpPr/>
          <p:nvPr/>
        </p:nvSpPr>
        <p:spPr>
          <a:xfrm>
            <a:off x="822683" y="3833095"/>
            <a:ext cx="4809050" cy="427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dirty="0" smtClean="0">
                <a:solidFill>
                  <a:schemeClr val="tx1"/>
                </a:solidFill>
              </a:rPr>
              <a:t>Première itération</a:t>
            </a:r>
            <a:endParaRPr lang="en-GB" sz="2800" dirty="0">
              <a:solidFill>
                <a:schemeClr val="tx1"/>
              </a:solidFill>
            </a:endParaRPr>
          </a:p>
        </p:txBody>
      </p:sp>
      <p:cxnSp>
        <p:nvCxnSpPr>
          <p:cNvPr id="15" name="Connecteur droit avec flèche 14"/>
          <p:cNvCxnSpPr/>
          <p:nvPr/>
        </p:nvCxnSpPr>
        <p:spPr>
          <a:xfrm flipH="1">
            <a:off x="4793226" y="4779122"/>
            <a:ext cx="206477" cy="2720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flipH="1" flipV="1">
            <a:off x="378170" y="5395471"/>
            <a:ext cx="444513" cy="2384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Ellipse 18"/>
          <p:cNvSpPr/>
          <p:nvPr/>
        </p:nvSpPr>
        <p:spPr>
          <a:xfrm>
            <a:off x="4277032" y="5279923"/>
            <a:ext cx="516194" cy="35396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xmlns="" val="303628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La méthode des tableaux</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21</a:t>
            </a:fld>
            <a:endParaRPr lang="en-GB"/>
          </a:p>
        </p:txBody>
      </p:sp>
      <p:graphicFrame>
        <p:nvGraphicFramePr>
          <p:cNvPr id="12" name="Espace réservé du contenu 4"/>
          <p:cNvGraphicFramePr>
            <a:graphicFrameLocks/>
          </p:cNvGraphicFramePr>
          <p:nvPr>
            <p:extLst>
              <p:ext uri="{D42A27DB-BD31-4B8C-83A1-F6EECF244321}">
                <p14:modId xmlns:p14="http://schemas.microsoft.com/office/powerpoint/2010/main" xmlns="" val="1058873497"/>
              </p:ext>
            </p:extLst>
          </p:nvPr>
        </p:nvGraphicFramePr>
        <p:xfrm>
          <a:off x="273766" y="2840626"/>
          <a:ext cx="10753728" cy="1612788"/>
        </p:xfrm>
        <a:graphic>
          <a:graphicData uri="http://schemas.openxmlformats.org/drawingml/2006/table">
            <a:tbl>
              <a:tblPr firstRow="1" bandRow="1">
                <a:tableStyleId>{5C22544A-7EE6-4342-B048-85BDC9FD1C3A}</a:tableStyleId>
              </a:tblPr>
              <a:tblGrid>
                <a:gridCol w="1792288">
                  <a:extLst>
                    <a:ext uri="{9D8B030D-6E8A-4147-A177-3AD203B41FA5}">
                      <a16:colId xmlns:a16="http://schemas.microsoft.com/office/drawing/2014/main" xmlns="" val="4215990565"/>
                    </a:ext>
                  </a:extLst>
                </a:gridCol>
                <a:gridCol w="1792288">
                  <a:extLst>
                    <a:ext uri="{9D8B030D-6E8A-4147-A177-3AD203B41FA5}">
                      <a16:colId xmlns:a16="http://schemas.microsoft.com/office/drawing/2014/main" xmlns="" val="1531619896"/>
                    </a:ext>
                  </a:extLst>
                </a:gridCol>
                <a:gridCol w="1792288">
                  <a:extLst>
                    <a:ext uri="{9D8B030D-6E8A-4147-A177-3AD203B41FA5}">
                      <a16:colId xmlns:a16="http://schemas.microsoft.com/office/drawing/2014/main" xmlns="" val="33995921"/>
                    </a:ext>
                  </a:extLst>
                </a:gridCol>
                <a:gridCol w="1792288">
                  <a:extLst>
                    <a:ext uri="{9D8B030D-6E8A-4147-A177-3AD203B41FA5}">
                      <a16:colId xmlns:a16="http://schemas.microsoft.com/office/drawing/2014/main" xmlns="" val="3287041197"/>
                    </a:ext>
                  </a:extLst>
                </a:gridCol>
                <a:gridCol w="1792288">
                  <a:extLst>
                    <a:ext uri="{9D8B030D-6E8A-4147-A177-3AD203B41FA5}">
                      <a16:colId xmlns:a16="http://schemas.microsoft.com/office/drawing/2014/main" xmlns="" val="450306950"/>
                    </a:ext>
                  </a:extLst>
                </a:gridCol>
                <a:gridCol w="1792288">
                  <a:extLst>
                    <a:ext uri="{9D8B030D-6E8A-4147-A177-3AD203B41FA5}">
                      <a16:colId xmlns:a16="http://schemas.microsoft.com/office/drawing/2014/main" xmlns="" val="423051579"/>
                    </a:ext>
                  </a:extLst>
                </a:gridCol>
              </a:tblGrid>
              <a:tr h="370840">
                <a:tc>
                  <a:txBody>
                    <a:bodyPr/>
                    <a:lstStyle/>
                    <a:p>
                      <a:r>
                        <a:rPr lang="fr-FR" dirty="0" smtClean="0">
                          <a:solidFill>
                            <a:schemeClr val="tx1"/>
                          </a:solidFill>
                        </a:rPr>
                        <a:t>V.B</a:t>
                      </a:r>
                      <a:endParaRPr lang="en-GB" dirty="0">
                        <a:solidFill>
                          <a:schemeClr val="tx1"/>
                        </a:solidFill>
                      </a:endParaRPr>
                    </a:p>
                  </a:txBody>
                  <a:tcPr/>
                </a:tc>
                <a:tc>
                  <a:txBody>
                    <a:bodyPr/>
                    <a:lstStyle/>
                    <a:p>
                      <a:r>
                        <a:rPr lang="fr-FR" dirty="0" smtClean="0">
                          <a:solidFill>
                            <a:schemeClr val="tx1"/>
                          </a:solidFill>
                        </a:rPr>
                        <a:t>b</a:t>
                      </a:r>
                      <a:r>
                        <a:rPr lang="fr-FR" baseline="-25000" dirty="0" smtClean="0">
                          <a:solidFill>
                            <a:schemeClr val="tx1"/>
                          </a:solidFill>
                        </a:rPr>
                        <a:t>i</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a16="http://schemas.microsoft.com/office/drawing/2014/main" xmlns="" val="1552068609"/>
                  </a:ext>
                </a:extLst>
              </a:tr>
              <a:tr h="370840">
                <a:tc>
                  <a:txBody>
                    <a:bodyPr/>
                    <a:lstStyle/>
                    <a:p>
                      <a:r>
                        <a:rPr lang="fr-FR" b="1" dirty="0" smtClean="0"/>
                        <a:t>x</a:t>
                      </a:r>
                      <a:r>
                        <a:rPr lang="fr-FR" b="1" baseline="-25000" dirty="0" smtClean="0"/>
                        <a:t>2</a:t>
                      </a:r>
                      <a:endParaRPr lang="en-GB" b="1" baseline="-25000" dirty="0"/>
                    </a:p>
                  </a:txBody>
                  <a:tcPr/>
                </a:tc>
                <a:tc>
                  <a:txBody>
                    <a:bodyPr/>
                    <a:lstStyle/>
                    <a:p>
                      <a:r>
                        <a:rPr lang="fr-FR" dirty="0" smtClean="0"/>
                        <a:t>9</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extLst>
                  <a:ext uri="{0D108BD9-81ED-4DB2-BD59-A6C34878D82A}">
                    <a16:rowId xmlns:a16="http://schemas.microsoft.com/office/drawing/2014/main" xmlns="" val="3561446333"/>
                  </a:ext>
                </a:extLst>
              </a:tr>
              <a:tr h="500268">
                <a:tc>
                  <a:txBody>
                    <a:bodyPr/>
                    <a:lstStyle/>
                    <a:p>
                      <a:r>
                        <a:rPr lang="fr-FR" b="1" dirty="0" smtClean="0"/>
                        <a:t>x</a:t>
                      </a:r>
                      <a:r>
                        <a:rPr lang="fr-FR" b="1" baseline="-25000" dirty="0" smtClean="0"/>
                        <a:t>1</a:t>
                      </a:r>
                      <a:endParaRPr lang="en-GB" b="1" baseline="-25000" dirty="0"/>
                    </a:p>
                  </a:txBody>
                  <a:tcPr/>
                </a:tc>
                <a:tc>
                  <a:txBody>
                    <a:bodyPr/>
                    <a:lstStyle/>
                    <a:p>
                      <a:r>
                        <a:rPr lang="fr-FR" dirty="0" smtClean="0"/>
                        <a:t>3</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extLst>
                  <a:ext uri="{0D108BD9-81ED-4DB2-BD59-A6C34878D82A}">
                    <a16:rowId xmlns:a16="http://schemas.microsoft.com/office/drawing/2014/main" xmlns="" val="376303356"/>
                  </a:ext>
                </a:extLst>
              </a:tr>
              <a:tr h="370840">
                <a:tc>
                  <a:txBody>
                    <a:bodyPr/>
                    <a:lstStyle/>
                    <a:p>
                      <a:r>
                        <a:rPr lang="fr-FR" b="1" dirty="0" smtClean="0"/>
                        <a:t>Z</a:t>
                      </a:r>
                      <a:endParaRPr lang="en-GB" b="1" dirty="0"/>
                    </a:p>
                  </a:txBody>
                  <a:tcPr/>
                </a:tc>
                <a:tc>
                  <a:txBody>
                    <a:bodyPr/>
                    <a:lstStyle/>
                    <a:p>
                      <a:r>
                        <a:rPr lang="fr-FR" dirty="0" smtClean="0"/>
                        <a:t>-45</a:t>
                      </a:r>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extLst>
                  <a:ext uri="{0D108BD9-81ED-4DB2-BD59-A6C34878D82A}">
                    <a16:rowId xmlns:a16="http://schemas.microsoft.com/office/drawing/2014/main" xmlns="" val="2717326338"/>
                  </a:ext>
                </a:extLst>
              </a:tr>
            </a:tbl>
          </a:graphicData>
        </a:graphic>
      </p:graphicFrame>
      <p:sp>
        <p:nvSpPr>
          <p:cNvPr id="13" name="Rectangle 12"/>
          <p:cNvSpPr/>
          <p:nvPr/>
        </p:nvSpPr>
        <p:spPr>
          <a:xfrm>
            <a:off x="378170" y="1989189"/>
            <a:ext cx="6386052" cy="427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3200" dirty="0" smtClean="0">
                <a:solidFill>
                  <a:schemeClr val="tx1"/>
                </a:solidFill>
              </a:rPr>
              <a:t>Deuxième itération</a:t>
            </a:r>
            <a:endParaRPr lang="en-GB" sz="3200" dirty="0">
              <a:solidFill>
                <a:schemeClr val="tx1"/>
              </a:solidFill>
            </a:endParaRPr>
          </a:p>
        </p:txBody>
      </p:sp>
      <p:sp>
        <p:nvSpPr>
          <p:cNvPr id="6" name="Rectangle 5"/>
          <p:cNvSpPr/>
          <p:nvPr/>
        </p:nvSpPr>
        <p:spPr>
          <a:xfrm>
            <a:off x="486697" y="4837471"/>
            <a:ext cx="7742903"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3200" dirty="0" smtClean="0">
                <a:solidFill>
                  <a:schemeClr val="tx1"/>
                </a:solidFill>
              </a:rPr>
              <a:t>La solution optimale est:</a:t>
            </a:r>
          </a:p>
          <a:p>
            <a:r>
              <a:rPr lang="fr-FR" sz="3200" dirty="0" smtClean="0">
                <a:solidFill>
                  <a:schemeClr val="tx1"/>
                </a:solidFill>
              </a:rPr>
              <a:t>X</a:t>
            </a:r>
            <a:r>
              <a:rPr lang="fr-FR" sz="3200" baseline="-25000" dirty="0" smtClean="0">
                <a:solidFill>
                  <a:schemeClr val="tx1"/>
                </a:solidFill>
              </a:rPr>
              <a:t>1</a:t>
            </a:r>
            <a:r>
              <a:rPr lang="fr-FR" sz="3200" dirty="0" smtClean="0">
                <a:solidFill>
                  <a:schemeClr val="tx1"/>
                </a:solidFill>
              </a:rPr>
              <a:t>*=3, X</a:t>
            </a:r>
            <a:r>
              <a:rPr lang="fr-FR" sz="3200" baseline="-25000" dirty="0" smtClean="0">
                <a:solidFill>
                  <a:schemeClr val="tx1"/>
                </a:solidFill>
              </a:rPr>
              <a:t>2</a:t>
            </a:r>
            <a:r>
              <a:rPr lang="fr-FR" sz="3200" dirty="0" smtClean="0">
                <a:solidFill>
                  <a:schemeClr val="tx1"/>
                </a:solidFill>
              </a:rPr>
              <a:t>*=</a:t>
            </a:r>
            <a:r>
              <a:rPr lang="fr-FR" sz="3200" dirty="0">
                <a:solidFill>
                  <a:schemeClr val="tx1"/>
                </a:solidFill>
              </a:rPr>
              <a:t>9, </a:t>
            </a:r>
            <a:r>
              <a:rPr lang="fr-FR" sz="3200" dirty="0" smtClean="0">
                <a:solidFill>
                  <a:schemeClr val="tx1"/>
                </a:solidFill>
              </a:rPr>
              <a:t>X</a:t>
            </a:r>
            <a:r>
              <a:rPr lang="fr-FR" sz="3200" baseline="-25000" dirty="0" smtClean="0">
                <a:solidFill>
                  <a:schemeClr val="tx1"/>
                </a:solidFill>
              </a:rPr>
              <a:t>3</a:t>
            </a:r>
            <a:r>
              <a:rPr lang="fr-FR" sz="3200" dirty="0" smtClean="0">
                <a:solidFill>
                  <a:schemeClr val="tx1"/>
                </a:solidFill>
              </a:rPr>
              <a:t>*=X</a:t>
            </a:r>
            <a:r>
              <a:rPr lang="fr-FR" sz="3200" baseline="-25000" dirty="0" smtClean="0">
                <a:solidFill>
                  <a:schemeClr val="tx1"/>
                </a:solidFill>
              </a:rPr>
              <a:t>4</a:t>
            </a:r>
            <a:r>
              <a:rPr lang="fr-FR" sz="3200" dirty="0" smtClean="0">
                <a:solidFill>
                  <a:schemeClr val="tx1"/>
                </a:solidFill>
              </a:rPr>
              <a:t>*=0.</a:t>
            </a:r>
          </a:p>
          <a:p>
            <a:r>
              <a:rPr lang="fr-FR" sz="3200" dirty="0" smtClean="0">
                <a:solidFill>
                  <a:schemeClr val="tx1"/>
                </a:solidFill>
              </a:rPr>
              <a:t>Z*=-Z=45.</a:t>
            </a:r>
            <a:endParaRPr lang="en-GB" sz="3200" dirty="0">
              <a:solidFill>
                <a:schemeClr val="tx1"/>
              </a:solidFill>
            </a:endParaRPr>
          </a:p>
        </p:txBody>
      </p:sp>
    </p:spTree>
    <p:extLst>
      <p:ext uri="{BB962C8B-B14F-4D97-AF65-F5344CB8AC3E}">
        <p14:creationId xmlns:p14="http://schemas.microsoft.com/office/powerpoint/2010/main" xmlns="" val="3716433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V. Le </a:t>
            </a:r>
            <a:r>
              <a:rPr lang="fr-FR" b="1" dirty="0"/>
              <a:t>cas général</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8819988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22</a:t>
            </a:fld>
            <a:endParaRPr lang="en-GB"/>
          </a:p>
        </p:txBody>
      </p:sp>
    </p:spTree>
    <p:extLst>
      <p:ext uri="{BB962C8B-B14F-4D97-AF65-F5344CB8AC3E}">
        <p14:creationId xmlns:p14="http://schemas.microsoft.com/office/powerpoint/2010/main" xmlns="" val="4204770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18153186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18153186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23</a:t>
            </a:fld>
            <a:endParaRPr lang="en-GB"/>
          </a:p>
        </p:txBody>
      </p:sp>
    </p:spTree>
    <p:extLst>
      <p:ext uri="{BB962C8B-B14F-4D97-AF65-F5344CB8AC3E}">
        <p14:creationId xmlns:p14="http://schemas.microsoft.com/office/powerpoint/2010/main" xmlns="" val="2973994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91028257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91028257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24</a:t>
            </a:fld>
            <a:endParaRPr lang="en-GB"/>
          </a:p>
        </p:txBody>
      </p:sp>
    </p:spTree>
    <p:extLst>
      <p:ext uri="{BB962C8B-B14F-4D97-AF65-F5344CB8AC3E}">
        <p14:creationId xmlns:p14="http://schemas.microsoft.com/office/powerpoint/2010/main" xmlns="" val="28929338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a14="http://schemas.microsoft.com/office/drawing/2010/main" xmlns=""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29944498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p14="http://schemas.microsoft.com/office/powerpoint/2010/main" xmlns="" xmlns:a14="http://schemas.microsoft.com/office/drawing/2010/main" val="29944498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25</a:t>
            </a:fld>
            <a:endParaRPr lang="en-GB"/>
          </a:p>
        </p:txBody>
      </p:sp>
    </p:spTree>
    <p:extLst>
      <p:ext uri="{BB962C8B-B14F-4D97-AF65-F5344CB8AC3E}">
        <p14:creationId xmlns:p14="http://schemas.microsoft.com/office/powerpoint/2010/main" xmlns="" val="26056170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V.1 la table du simplexe</a:t>
            </a:r>
            <a:endParaRPr lang="en-GB" dirty="0"/>
          </a:p>
        </p:txBody>
      </p:sp>
      <p:sp>
        <p:nvSpPr>
          <p:cNvPr id="3" name="Espace réservé du contenu 2"/>
          <p:cNvSpPr>
            <a:spLocks noGrp="1"/>
          </p:cNvSpPr>
          <p:nvPr>
            <p:ph idx="1"/>
          </p:nvPr>
        </p:nvSpPr>
        <p:spPr/>
        <p:txBody>
          <a:bodyPr/>
          <a:lstStyle/>
          <a:p>
            <a:r>
              <a:rPr lang="fr-FR" dirty="0"/>
              <a:t>Le </a:t>
            </a:r>
            <a:r>
              <a:rPr lang="fr-FR" b="1" dirty="0"/>
              <a:t>tableau du simplexe</a:t>
            </a:r>
            <a:r>
              <a:rPr lang="fr-FR" dirty="0"/>
              <a:t> associé à la base B </a:t>
            </a:r>
            <a:r>
              <a:rPr lang="fr-FR" dirty="0" smtClean="0"/>
              <a:t>de </a:t>
            </a:r>
            <a:r>
              <a:rPr lang="fr-FR" dirty="0"/>
              <a:t>la forme :</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26</a:t>
            </a:fld>
            <a:endParaRPr lang="en-GB"/>
          </a:p>
        </p:txBody>
      </p:sp>
      <p:graphicFrame>
        <p:nvGraphicFramePr>
          <p:cNvPr id="7" name="Tableau 6"/>
          <p:cNvGraphicFramePr>
            <a:graphicFrameLocks noGrp="1"/>
          </p:cNvGraphicFramePr>
          <p:nvPr>
            <p:extLst>
              <p:ext uri="{D42A27DB-BD31-4B8C-83A1-F6EECF244321}">
                <p14:modId xmlns:p14="http://schemas.microsoft.com/office/powerpoint/2010/main" xmlns="" val="2997156592"/>
              </p:ext>
            </p:extLst>
          </p:nvPr>
        </p:nvGraphicFramePr>
        <p:xfrm>
          <a:off x="984865" y="2928198"/>
          <a:ext cx="8128000" cy="11125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xmlns="" val="2173747483"/>
                    </a:ext>
                  </a:extLst>
                </a:gridCol>
                <a:gridCol w="1625600">
                  <a:extLst>
                    <a:ext uri="{9D8B030D-6E8A-4147-A177-3AD203B41FA5}">
                      <a16:colId xmlns:a16="http://schemas.microsoft.com/office/drawing/2014/main" xmlns="" val="3696467670"/>
                    </a:ext>
                  </a:extLst>
                </a:gridCol>
                <a:gridCol w="1625600">
                  <a:extLst>
                    <a:ext uri="{9D8B030D-6E8A-4147-A177-3AD203B41FA5}">
                      <a16:colId xmlns:a16="http://schemas.microsoft.com/office/drawing/2014/main" xmlns="" val="4254616414"/>
                    </a:ext>
                  </a:extLst>
                </a:gridCol>
                <a:gridCol w="1625600">
                  <a:extLst>
                    <a:ext uri="{9D8B030D-6E8A-4147-A177-3AD203B41FA5}">
                      <a16:colId xmlns:a16="http://schemas.microsoft.com/office/drawing/2014/main" xmlns="" val="3150977907"/>
                    </a:ext>
                  </a:extLst>
                </a:gridCol>
                <a:gridCol w="1625600">
                  <a:extLst>
                    <a:ext uri="{9D8B030D-6E8A-4147-A177-3AD203B41FA5}">
                      <a16:colId xmlns:a16="http://schemas.microsoft.com/office/drawing/2014/main" xmlns="" val="2397149242"/>
                    </a:ext>
                  </a:extLst>
                </a:gridCol>
              </a:tblGrid>
              <a:tr h="370840">
                <a:tc>
                  <a:txBody>
                    <a:bodyPr/>
                    <a:lstStyle/>
                    <a:p>
                      <a:r>
                        <a:rPr lang="fr-FR" dirty="0" smtClean="0"/>
                        <a:t>V.D.B</a:t>
                      </a:r>
                      <a:endParaRPr lang="en-GB" dirty="0"/>
                    </a:p>
                  </a:txBody>
                  <a:tcPr/>
                </a:tc>
                <a:tc>
                  <a:txBody>
                    <a:bodyPr/>
                    <a:lstStyle/>
                    <a:p>
                      <a:r>
                        <a:rPr lang="fr-FR" dirty="0" smtClean="0"/>
                        <a:t>X</a:t>
                      </a:r>
                      <a:r>
                        <a:rPr lang="fr-FR" baseline="-25000" dirty="0" smtClean="0"/>
                        <a:t>N</a:t>
                      </a:r>
                      <a:endParaRPr lang="en-GB" baseline="-25000" dirty="0"/>
                    </a:p>
                  </a:txBody>
                  <a:tcPr/>
                </a:tc>
                <a:tc>
                  <a:txBody>
                    <a:bodyPr/>
                    <a:lstStyle/>
                    <a:p>
                      <a:r>
                        <a:rPr lang="fr-FR" dirty="0" smtClean="0"/>
                        <a:t>X</a:t>
                      </a:r>
                      <a:r>
                        <a:rPr lang="fr-FR" baseline="-25000" dirty="0" smtClean="0"/>
                        <a:t>B</a:t>
                      </a:r>
                      <a:endParaRPr lang="en-GB" baseline="-25000" dirty="0"/>
                    </a:p>
                  </a:txBody>
                  <a:tcPr/>
                </a:tc>
                <a:tc>
                  <a:txBody>
                    <a:bodyPr/>
                    <a:lstStyle/>
                    <a:p>
                      <a:r>
                        <a:rPr lang="fr-FR" dirty="0" smtClean="0"/>
                        <a:t>SM</a:t>
                      </a:r>
                      <a:endParaRPr lang="en-GB" dirty="0"/>
                    </a:p>
                  </a:txBody>
                  <a:tcPr/>
                </a:tc>
                <a:tc>
                  <a:txBody>
                    <a:bodyPr/>
                    <a:lstStyle/>
                    <a:p>
                      <a:endParaRPr lang="en-GB"/>
                    </a:p>
                  </a:txBody>
                  <a:tcPr/>
                </a:tc>
                <a:extLst>
                  <a:ext uri="{0D108BD9-81ED-4DB2-BD59-A6C34878D82A}">
                    <a16:rowId xmlns:a16="http://schemas.microsoft.com/office/drawing/2014/main" xmlns="" val="2330118053"/>
                  </a:ext>
                </a:extLst>
              </a:tr>
              <a:tr h="370840">
                <a:tc>
                  <a:txBody>
                    <a:bodyPr/>
                    <a:lstStyle/>
                    <a:p>
                      <a:r>
                        <a:rPr lang="fr-FR" dirty="0" smtClean="0"/>
                        <a:t>X</a:t>
                      </a:r>
                      <a:r>
                        <a:rPr lang="fr-FR" baseline="-25000" dirty="0" smtClean="0"/>
                        <a:t>B</a:t>
                      </a:r>
                      <a:endParaRPr lang="en-GB" baseline="-25000" dirty="0"/>
                    </a:p>
                  </a:txBody>
                  <a:tcPr/>
                </a:tc>
                <a:tc>
                  <a:txBody>
                    <a:bodyPr/>
                    <a:lstStyle/>
                    <a:p>
                      <a:r>
                        <a:rPr lang="fr-FR" dirty="0" smtClean="0"/>
                        <a:t>A</a:t>
                      </a:r>
                      <a:r>
                        <a:rPr lang="fr-FR" baseline="-25000" dirty="0" smtClean="0"/>
                        <a:t>N</a:t>
                      </a:r>
                      <a:endParaRPr lang="en-GB" baseline="-25000" dirty="0"/>
                    </a:p>
                  </a:txBody>
                  <a:tcPr/>
                </a:tc>
                <a:tc>
                  <a:txBody>
                    <a:bodyPr/>
                    <a:lstStyle/>
                    <a:p>
                      <a:r>
                        <a:rPr lang="fr-FR" dirty="0" smtClean="0"/>
                        <a:t>I</a:t>
                      </a:r>
                      <a:r>
                        <a:rPr lang="fr-FR" baseline="-25000" dirty="0" smtClean="0"/>
                        <a:t>M</a:t>
                      </a:r>
                      <a:endParaRPr lang="en-GB" baseline="-25000" dirty="0"/>
                    </a:p>
                  </a:txBody>
                  <a:tcPr/>
                </a:tc>
                <a:tc>
                  <a:txBody>
                    <a:bodyPr/>
                    <a:lstStyle/>
                    <a:p>
                      <a:r>
                        <a:rPr lang="fr-FR" sz="1800" kern="1200" dirty="0" smtClean="0">
                          <a:solidFill>
                            <a:schemeClr val="dk1"/>
                          </a:solidFill>
                          <a:effectLst/>
                          <a:latin typeface="+mn-lt"/>
                          <a:ea typeface="+mn-ea"/>
                          <a:cs typeface="+mn-cs"/>
                        </a:rPr>
                        <a:t>˜b</a:t>
                      </a:r>
                      <a:endParaRPr lang="en-GB" dirty="0"/>
                    </a:p>
                  </a:txBody>
                  <a:tcPr/>
                </a:tc>
                <a:tc>
                  <a:txBody>
                    <a:bodyPr/>
                    <a:lstStyle/>
                    <a:p>
                      <a:endParaRPr lang="en-GB" dirty="0"/>
                    </a:p>
                  </a:txBody>
                  <a:tcPr/>
                </a:tc>
                <a:extLst>
                  <a:ext uri="{0D108BD9-81ED-4DB2-BD59-A6C34878D82A}">
                    <a16:rowId xmlns:a16="http://schemas.microsoft.com/office/drawing/2014/main" xmlns="" val="3239155001"/>
                  </a:ext>
                </a:extLst>
              </a:tr>
              <a:tr h="370840">
                <a:tc>
                  <a:txBody>
                    <a:bodyPr/>
                    <a:lstStyle/>
                    <a:p>
                      <a:r>
                        <a:rPr lang="fr-FR" dirty="0" smtClean="0"/>
                        <a:t>Z</a:t>
                      </a:r>
                      <a:endParaRPr lang="en-GB" dirty="0"/>
                    </a:p>
                  </a:txBody>
                  <a:tcPr/>
                </a:tc>
                <a:tc>
                  <a:txBody>
                    <a:bodyPr/>
                    <a:lstStyle/>
                    <a:p>
                      <a:r>
                        <a:rPr lang="fr-FR" dirty="0" smtClean="0"/>
                        <a:t>D</a:t>
                      </a:r>
                      <a:r>
                        <a:rPr lang="fr-FR" baseline="-25000" dirty="0" smtClean="0"/>
                        <a:t>N</a:t>
                      </a:r>
                      <a:endParaRPr lang="en-GB" baseline="-25000" dirty="0"/>
                    </a:p>
                  </a:txBody>
                  <a:tcPr/>
                </a:tc>
                <a:tc>
                  <a:txBody>
                    <a:bodyPr/>
                    <a:lstStyle/>
                    <a:p>
                      <a:r>
                        <a:rPr lang="fr-FR" dirty="0" smtClean="0"/>
                        <a:t>0</a:t>
                      </a:r>
                      <a:endParaRPr lang="en-GB" dirty="0"/>
                    </a:p>
                  </a:txBody>
                  <a:tcPr/>
                </a:tc>
                <a:tc>
                  <a:txBody>
                    <a:bodyPr/>
                    <a:lstStyle/>
                    <a:p>
                      <a:r>
                        <a:rPr lang="fr-FR" sz="1800" kern="1200" dirty="0" smtClean="0">
                          <a:solidFill>
                            <a:schemeClr val="dk1"/>
                          </a:solidFill>
                          <a:effectLst/>
                          <a:latin typeface="+mn-lt"/>
                          <a:ea typeface="+mn-ea"/>
                          <a:cs typeface="+mn-cs"/>
                        </a:rPr>
                        <a:t> Z</a:t>
                      </a:r>
                      <a:r>
                        <a:rPr lang="fr-FR" sz="1800" kern="1200" baseline="-25000" dirty="0" smtClean="0">
                          <a:solidFill>
                            <a:schemeClr val="dk1"/>
                          </a:solidFill>
                          <a:effectLst/>
                          <a:latin typeface="+mn-lt"/>
                          <a:ea typeface="+mn-ea"/>
                          <a:cs typeface="+mn-cs"/>
                        </a:rPr>
                        <a:t>B</a:t>
                      </a:r>
                      <a:endParaRPr lang="en-GB" dirty="0"/>
                    </a:p>
                  </a:txBody>
                  <a:tcPr/>
                </a:tc>
                <a:tc>
                  <a:txBody>
                    <a:bodyPr/>
                    <a:lstStyle/>
                    <a:p>
                      <a:endParaRPr lang="en-GB" dirty="0"/>
                    </a:p>
                  </a:txBody>
                  <a:tcPr/>
                </a:tc>
                <a:extLst>
                  <a:ext uri="{0D108BD9-81ED-4DB2-BD59-A6C34878D82A}">
                    <a16:rowId xmlns:a16="http://schemas.microsoft.com/office/drawing/2014/main" xmlns="" val="3065212153"/>
                  </a:ext>
                </a:extLst>
              </a:tr>
            </a:tbl>
          </a:graphicData>
        </a:graphic>
      </p:graphicFrame>
    </p:spTree>
    <p:extLst>
      <p:ext uri="{BB962C8B-B14F-4D97-AF65-F5344CB8AC3E}">
        <p14:creationId xmlns:p14="http://schemas.microsoft.com/office/powerpoint/2010/main" xmlns="" val="25412180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V.1 la table du simplexe</a:t>
            </a:r>
            <a:endParaRPr lang="en-GB" dirty="0"/>
          </a:p>
        </p:txBody>
      </p:sp>
      <p:sp>
        <p:nvSpPr>
          <p:cNvPr id="3" name="Espace réservé du contenu 2"/>
          <p:cNvSpPr>
            <a:spLocks noGrp="1"/>
          </p:cNvSpPr>
          <p:nvPr>
            <p:ph idx="1"/>
          </p:nvPr>
        </p:nvSpPr>
        <p:spPr/>
        <p:txBody>
          <a:bodyPr/>
          <a:lstStyle/>
          <a:p>
            <a:r>
              <a:rPr lang="fr-FR" dirty="0"/>
              <a:t>On constate que la </a:t>
            </a:r>
            <a:r>
              <a:rPr lang="fr-FR" dirty="0" smtClean="0"/>
              <a:t>troisième  </a:t>
            </a:r>
            <a:r>
              <a:rPr lang="fr-FR" dirty="0"/>
              <a:t>colonne du tableau est inutile! Donc </a:t>
            </a:r>
            <a:r>
              <a:rPr lang="fr-FR" dirty="0" smtClean="0"/>
              <a:t>il </a:t>
            </a:r>
            <a:r>
              <a:rPr lang="fr-FR" dirty="0"/>
              <a:t>suffit de garder que le tableau </a:t>
            </a:r>
            <a:r>
              <a:rPr lang="fr-FR" dirty="0" smtClean="0"/>
              <a:t>:</a:t>
            </a:r>
          </a:p>
          <a:p>
            <a:endParaRPr lang="fr-FR" dirty="0" smtClean="0"/>
          </a:p>
          <a:p>
            <a:endParaRPr lang="fr-FR" dirty="0"/>
          </a:p>
          <a:p>
            <a:endParaRPr lang="fr-FR" dirty="0" smtClean="0"/>
          </a:p>
          <a:p>
            <a:endParaRPr lang="fr-FR" dirty="0"/>
          </a:p>
          <a:p>
            <a:r>
              <a:rPr lang="fr-FR" dirty="0" smtClean="0"/>
              <a:t>Mais</a:t>
            </a:r>
            <a:r>
              <a:rPr lang="fr-FR" dirty="0"/>
              <a:t>, pour la commodité du calcul manuel, on va utiliser le tableau </a:t>
            </a:r>
            <a:r>
              <a:rPr lang="fr-FR" dirty="0" smtClean="0"/>
              <a:t>complet.</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27</a:t>
            </a:fld>
            <a:endParaRPr lang="en-GB"/>
          </a:p>
        </p:txBody>
      </p:sp>
      <p:graphicFrame>
        <p:nvGraphicFramePr>
          <p:cNvPr id="7" name="Tableau 6"/>
          <p:cNvGraphicFramePr>
            <a:graphicFrameLocks noGrp="1"/>
          </p:cNvGraphicFramePr>
          <p:nvPr>
            <p:extLst>
              <p:ext uri="{D42A27DB-BD31-4B8C-83A1-F6EECF244321}">
                <p14:modId xmlns:p14="http://schemas.microsoft.com/office/powerpoint/2010/main" xmlns="" val="2382878293"/>
              </p:ext>
            </p:extLst>
          </p:nvPr>
        </p:nvGraphicFramePr>
        <p:xfrm>
          <a:off x="984865" y="2928198"/>
          <a:ext cx="4876800" cy="11125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xmlns="" val="2173747483"/>
                    </a:ext>
                  </a:extLst>
                </a:gridCol>
                <a:gridCol w="1625600">
                  <a:extLst>
                    <a:ext uri="{9D8B030D-6E8A-4147-A177-3AD203B41FA5}">
                      <a16:colId xmlns:a16="http://schemas.microsoft.com/office/drawing/2014/main" xmlns="" val="3696467670"/>
                    </a:ext>
                  </a:extLst>
                </a:gridCol>
                <a:gridCol w="1625600">
                  <a:extLst>
                    <a:ext uri="{9D8B030D-6E8A-4147-A177-3AD203B41FA5}">
                      <a16:colId xmlns:a16="http://schemas.microsoft.com/office/drawing/2014/main" xmlns="" val="3150977907"/>
                    </a:ext>
                  </a:extLst>
                </a:gridCol>
              </a:tblGrid>
              <a:tr h="370840">
                <a:tc>
                  <a:txBody>
                    <a:bodyPr/>
                    <a:lstStyle/>
                    <a:p>
                      <a:r>
                        <a:rPr lang="fr-FR" dirty="0" smtClean="0"/>
                        <a:t>V.D.B</a:t>
                      </a:r>
                      <a:endParaRPr lang="en-GB" dirty="0"/>
                    </a:p>
                  </a:txBody>
                  <a:tcPr/>
                </a:tc>
                <a:tc>
                  <a:txBody>
                    <a:bodyPr/>
                    <a:lstStyle/>
                    <a:p>
                      <a:r>
                        <a:rPr lang="fr-FR" dirty="0" smtClean="0"/>
                        <a:t>X</a:t>
                      </a:r>
                      <a:r>
                        <a:rPr lang="fr-FR" baseline="-25000" dirty="0" smtClean="0"/>
                        <a:t>N</a:t>
                      </a:r>
                      <a:endParaRPr lang="en-GB" baseline="-25000" dirty="0"/>
                    </a:p>
                  </a:txBody>
                  <a:tcPr/>
                </a:tc>
                <a:tc>
                  <a:txBody>
                    <a:bodyPr/>
                    <a:lstStyle/>
                    <a:p>
                      <a:r>
                        <a:rPr lang="fr-FR" dirty="0" smtClean="0"/>
                        <a:t>SM</a:t>
                      </a:r>
                      <a:endParaRPr lang="en-GB" dirty="0"/>
                    </a:p>
                  </a:txBody>
                  <a:tcPr/>
                </a:tc>
                <a:extLst>
                  <a:ext uri="{0D108BD9-81ED-4DB2-BD59-A6C34878D82A}">
                    <a16:rowId xmlns:a16="http://schemas.microsoft.com/office/drawing/2014/main" xmlns="" val="2330118053"/>
                  </a:ext>
                </a:extLst>
              </a:tr>
              <a:tr h="370840">
                <a:tc>
                  <a:txBody>
                    <a:bodyPr/>
                    <a:lstStyle/>
                    <a:p>
                      <a:r>
                        <a:rPr lang="fr-FR" dirty="0" smtClean="0"/>
                        <a:t>X</a:t>
                      </a:r>
                      <a:r>
                        <a:rPr lang="fr-FR" baseline="-25000" dirty="0" smtClean="0"/>
                        <a:t>B</a:t>
                      </a:r>
                      <a:endParaRPr lang="en-GB" baseline="-25000" dirty="0"/>
                    </a:p>
                  </a:txBody>
                  <a:tcPr/>
                </a:tc>
                <a:tc>
                  <a:txBody>
                    <a:bodyPr/>
                    <a:lstStyle/>
                    <a:p>
                      <a:r>
                        <a:rPr lang="fr-FR" dirty="0" smtClean="0"/>
                        <a:t>A</a:t>
                      </a:r>
                      <a:r>
                        <a:rPr lang="fr-FR" baseline="-25000" dirty="0" smtClean="0"/>
                        <a:t>N</a:t>
                      </a:r>
                      <a:endParaRPr lang="en-GB" baseline="-25000" dirty="0"/>
                    </a:p>
                  </a:txBody>
                  <a:tcPr/>
                </a:tc>
                <a:tc>
                  <a:txBody>
                    <a:bodyPr/>
                    <a:lstStyle/>
                    <a:p>
                      <a:r>
                        <a:rPr lang="fr-FR" sz="1800" kern="1200" dirty="0" smtClean="0">
                          <a:solidFill>
                            <a:schemeClr val="dk1"/>
                          </a:solidFill>
                          <a:effectLst/>
                          <a:latin typeface="+mn-lt"/>
                          <a:ea typeface="+mn-ea"/>
                          <a:cs typeface="+mn-cs"/>
                        </a:rPr>
                        <a:t>˜b</a:t>
                      </a:r>
                      <a:endParaRPr lang="en-GB" dirty="0"/>
                    </a:p>
                  </a:txBody>
                  <a:tcPr/>
                </a:tc>
                <a:extLst>
                  <a:ext uri="{0D108BD9-81ED-4DB2-BD59-A6C34878D82A}">
                    <a16:rowId xmlns:a16="http://schemas.microsoft.com/office/drawing/2014/main" xmlns="" val="3239155001"/>
                  </a:ext>
                </a:extLst>
              </a:tr>
              <a:tr h="370840">
                <a:tc>
                  <a:txBody>
                    <a:bodyPr/>
                    <a:lstStyle/>
                    <a:p>
                      <a:r>
                        <a:rPr lang="fr-FR" dirty="0" smtClean="0"/>
                        <a:t>Z</a:t>
                      </a:r>
                      <a:endParaRPr lang="en-GB" dirty="0"/>
                    </a:p>
                  </a:txBody>
                  <a:tcPr/>
                </a:tc>
                <a:tc>
                  <a:txBody>
                    <a:bodyPr/>
                    <a:lstStyle/>
                    <a:p>
                      <a:r>
                        <a:rPr lang="fr-FR" dirty="0" smtClean="0"/>
                        <a:t>D</a:t>
                      </a:r>
                      <a:r>
                        <a:rPr lang="fr-FR" baseline="-25000" dirty="0" smtClean="0"/>
                        <a:t>N</a:t>
                      </a:r>
                      <a:endParaRPr lang="en-GB" baseline="-25000" dirty="0"/>
                    </a:p>
                  </a:txBody>
                  <a:tcPr/>
                </a:tc>
                <a:tc>
                  <a:txBody>
                    <a:bodyPr/>
                    <a:lstStyle/>
                    <a:p>
                      <a:r>
                        <a:rPr lang="fr-FR" sz="1800" kern="1200" dirty="0" smtClean="0">
                          <a:solidFill>
                            <a:schemeClr val="dk1"/>
                          </a:solidFill>
                          <a:effectLst/>
                          <a:latin typeface="+mn-lt"/>
                          <a:ea typeface="+mn-ea"/>
                          <a:cs typeface="+mn-cs"/>
                        </a:rPr>
                        <a:t> Z</a:t>
                      </a:r>
                      <a:r>
                        <a:rPr lang="fr-FR" sz="1800" kern="1200" baseline="-25000" dirty="0" smtClean="0">
                          <a:solidFill>
                            <a:schemeClr val="dk1"/>
                          </a:solidFill>
                          <a:effectLst/>
                          <a:latin typeface="+mn-lt"/>
                          <a:ea typeface="+mn-ea"/>
                          <a:cs typeface="+mn-cs"/>
                        </a:rPr>
                        <a:t>B</a:t>
                      </a:r>
                      <a:endParaRPr lang="en-GB" dirty="0"/>
                    </a:p>
                  </a:txBody>
                  <a:tcPr/>
                </a:tc>
                <a:extLst>
                  <a:ext uri="{0D108BD9-81ED-4DB2-BD59-A6C34878D82A}">
                    <a16:rowId xmlns:a16="http://schemas.microsoft.com/office/drawing/2014/main" xmlns="" val="3065212153"/>
                  </a:ext>
                </a:extLst>
              </a:tr>
            </a:tbl>
          </a:graphicData>
        </a:graphic>
      </p:graphicFrame>
    </p:spTree>
    <p:extLst>
      <p:ext uri="{BB962C8B-B14F-4D97-AF65-F5344CB8AC3E}">
        <p14:creationId xmlns:p14="http://schemas.microsoft.com/office/powerpoint/2010/main" xmlns="" val="3298577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Théorème de simplexe.</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16166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28</a:t>
            </a:fld>
            <a:endParaRPr lang="en-GB"/>
          </a:p>
        </p:txBody>
      </p:sp>
    </p:spTree>
    <p:extLst>
      <p:ext uri="{BB962C8B-B14F-4D97-AF65-F5344CB8AC3E}">
        <p14:creationId xmlns:p14="http://schemas.microsoft.com/office/powerpoint/2010/main" xmlns="" val="4690896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IV. Théorème de simplexe.</a:t>
            </a:r>
            <a:endParaRPr lang="en-GB"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xmlns="" val="42711648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29</a:t>
            </a:fld>
            <a:endParaRPr lang="en-GB"/>
          </a:p>
        </p:txBody>
      </p:sp>
    </p:spTree>
    <p:extLst>
      <p:ext uri="{BB962C8B-B14F-4D97-AF65-F5344CB8AC3E}">
        <p14:creationId xmlns:p14="http://schemas.microsoft.com/office/powerpoint/2010/main" xmlns="" val="1229916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Forme </a:t>
            </a:r>
            <a:r>
              <a:rPr lang="fr-FR" b="1" dirty="0" smtClean="0"/>
              <a:t>standardisée </a:t>
            </a:r>
            <a:r>
              <a:rPr lang="fr-FR" b="1" dirty="0" smtClean="0"/>
              <a:t>d’un PL </a:t>
            </a:r>
            <a:endParaRPr lang="en-GB"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148679695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3</a:t>
            </a:fld>
            <a:endParaRPr lang="en-GB"/>
          </a:p>
        </p:txBody>
      </p:sp>
    </p:spTree>
    <p:extLst>
      <p:ext uri="{BB962C8B-B14F-4D97-AF65-F5344CB8AC3E}">
        <p14:creationId xmlns:p14="http://schemas.microsoft.com/office/powerpoint/2010/main" xmlns="" val="434489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a:t>
            </a:r>
            <a:r>
              <a:rPr lang="fr-FR" b="1" dirty="0"/>
              <a:t>II Forme </a:t>
            </a:r>
            <a:r>
              <a:rPr lang="fr-FR" b="1" dirty="0" smtClean="0"/>
              <a:t>standardisée </a:t>
            </a:r>
            <a:r>
              <a:rPr lang="fr-FR" b="1" dirty="0"/>
              <a:t>d’un PL </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4</a:t>
            </a:fld>
            <a:endParaRPr lang="en-GB"/>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xmlns="" xmlns:a14="http://schemas.microsoft.com/office/drawing/2010/main" xmlns:mc="http://schemas.openxmlformats.org/markup-compatibility/2006" val="141675802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333967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Table du simplexe</a:t>
            </a:r>
            <a:endParaRPr lang="en-GB" b="1"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5</a:t>
            </a:fld>
            <a:endParaRPr lang="en-GB"/>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xmlns="" val="842523967"/>
              </p:ext>
            </p:extLst>
          </p:nvPr>
        </p:nvGraphicFramePr>
        <p:xfrm>
          <a:off x="676275" y="2011363"/>
          <a:ext cx="10753731" cy="2988340"/>
        </p:xfrm>
        <a:graphic>
          <a:graphicData uri="http://schemas.openxmlformats.org/drawingml/2006/table">
            <a:tbl>
              <a:tblPr firstRow="1" bandRow="1">
                <a:tableStyleId>{5C22544A-7EE6-4342-B048-85BDC9FD1C3A}</a:tableStyleId>
              </a:tblPr>
              <a:tblGrid>
                <a:gridCol w="1194859">
                  <a:extLst>
                    <a:ext uri="{9D8B030D-6E8A-4147-A177-3AD203B41FA5}">
                      <a16:colId xmlns:a16="http://schemas.microsoft.com/office/drawing/2014/main" xmlns="" val="1348370723"/>
                    </a:ext>
                  </a:extLst>
                </a:gridCol>
                <a:gridCol w="1194859">
                  <a:extLst>
                    <a:ext uri="{9D8B030D-6E8A-4147-A177-3AD203B41FA5}">
                      <a16:colId xmlns:a16="http://schemas.microsoft.com/office/drawing/2014/main" xmlns="" val="2019394120"/>
                    </a:ext>
                  </a:extLst>
                </a:gridCol>
                <a:gridCol w="1194859">
                  <a:extLst>
                    <a:ext uri="{9D8B030D-6E8A-4147-A177-3AD203B41FA5}">
                      <a16:colId xmlns:a16="http://schemas.microsoft.com/office/drawing/2014/main" xmlns="" val="2602301471"/>
                    </a:ext>
                  </a:extLst>
                </a:gridCol>
                <a:gridCol w="1194859">
                  <a:extLst>
                    <a:ext uri="{9D8B030D-6E8A-4147-A177-3AD203B41FA5}">
                      <a16:colId xmlns:a16="http://schemas.microsoft.com/office/drawing/2014/main" xmlns="" val="1254480594"/>
                    </a:ext>
                  </a:extLst>
                </a:gridCol>
                <a:gridCol w="1194859">
                  <a:extLst>
                    <a:ext uri="{9D8B030D-6E8A-4147-A177-3AD203B41FA5}">
                      <a16:colId xmlns:a16="http://schemas.microsoft.com/office/drawing/2014/main" xmlns="" val="2734040863"/>
                    </a:ext>
                  </a:extLst>
                </a:gridCol>
                <a:gridCol w="1194859">
                  <a:extLst>
                    <a:ext uri="{9D8B030D-6E8A-4147-A177-3AD203B41FA5}">
                      <a16:colId xmlns:a16="http://schemas.microsoft.com/office/drawing/2014/main" xmlns="" val="2030903969"/>
                    </a:ext>
                  </a:extLst>
                </a:gridCol>
                <a:gridCol w="1194859">
                  <a:extLst>
                    <a:ext uri="{9D8B030D-6E8A-4147-A177-3AD203B41FA5}">
                      <a16:colId xmlns:a16="http://schemas.microsoft.com/office/drawing/2014/main" xmlns="" val="510297158"/>
                    </a:ext>
                  </a:extLst>
                </a:gridCol>
                <a:gridCol w="1194859">
                  <a:extLst>
                    <a:ext uri="{9D8B030D-6E8A-4147-A177-3AD203B41FA5}">
                      <a16:colId xmlns:a16="http://schemas.microsoft.com/office/drawing/2014/main" xmlns="" val="1276070203"/>
                    </a:ext>
                  </a:extLst>
                </a:gridCol>
                <a:gridCol w="1194859">
                  <a:extLst>
                    <a:ext uri="{9D8B030D-6E8A-4147-A177-3AD203B41FA5}">
                      <a16:colId xmlns:a16="http://schemas.microsoft.com/office/drawing/2014/main" xmlns="" val="1052334693"/>
                    </a:ext>
                  </a:extLst>
                </a:gridCol>
              </a:tblGrid>
              <a:tr h="747085">
                <a:tc>
                  <a:txBody>
                    <a:bodyPr/>
                    <a:lstStyle/>
                    <a:p>
                      <a:r>
                        <a:rPr lang="fr-FR" dirty="0" smtClean="0"/>
                        <a:t>V.B</a:t>
                      </a:r>
                      <a:endParaRPr lang="en-GB" dirty="0"/>
                    </a:p>
                  </a:txBody>
                  <a:tcPr/>
                </a:tc>
                <a:tc>
                  <a:txBody>
                    <a:bodyPr/>
                    <a:lstStyle/>
                    <a:p>
                      <a:r>
                        <a:rPr lang="fr-FR" dirty="0" smtClean="0"/>
                        <a:t>X</a:t>
                      </a:r>
                      <a:r>
                        <a:rPr lang="fr-FR" baseline="-25000" dirty="0" smtClean="0"/>
                        <a:t>1</a:t>
                      </a:r>
                      <a:endParaRPr lang="en-GB" baseline="-25000" dirty="0"/>
                    </a:p>
                  </a:txBody>
                  <a:tcPr/>
                </a:tc>
                <a:tc>
                  <a:txBody>
                    <a:bodyPr/>
                    <a:lstStyle/>
                    <a:p>
                      <a:r>
                        <a:rPr lang="fr-FR" dirty="0" smtClean="0"/>
                        <a:t>X</a:t>
                      </a:r>
                      <a:r>
                        <a:rPr lang="fr-FR" baseline="-25000" dirty="0" smtClean="0"/>
                        <a:t>2</a:t>
                      </a:r>
                      <a:endParaRPr lang="en-GB" baseline="-25000" dirty="0"/>
                    </a:p>
                  </a:txBody>
                  <a:tcPr/>
                </a:tc>
                <a:tc>
                  <a:txBody>
                    <a:bodyPr/>
                    <a:lstStyle/>
                    <a:p>
                      <a:r>
                        <a:rPr lang="fr-FR" dirty="0" smtClean="0"/>
                        <a:t>…</a:t>
                      </a:r>
                      <a:endParaRPr lang="en-GB" dirty="0"/>
                    </a:p>
                  </a:txBody>
                  <a:tcPr/>
                </a:tc>
                <a:tc>
                  <a:txBody>
                    <a:bodyPr/>
                    <a:lstStyle/>
                    <a:p>
                      <a:r>
                        <a:rPr lang="fr-FR" dirty="0" err="1" smtClean="0"/>
                        <a:t>X</a:t>
                      </a:r>
                      <a:r>
                        <a:rPr lang="fr-FR" baseline="-25000" dirty="0" err="1" smtClean="0"/>
                        <a:t>n</a:t>
                      </a:r>
                      <a:endParaRPr lang="en-GB" baseline="-25000" dirty="0"/>
                    </a:p>
                  </a:txBody>
                  <a:tcPr/>
                </a:tc>
                <a:tc>
                  <a:txBody>
                    <a:bodyPr/>
                    <a:lstStyle/>
                    <a:p>
                      <a:r>
                        <a:rPr lang="fr-FR" dirty="0" smtClean="0"/>
                        <a:t>X</a:t>
                      </a:r>
                      <a:r>
                        <a:rPr lang="fr-FR" baseline="-25000" dirty="0" smtClean="0"/>
                        <a:t>n+1</a:t>
                      </a:r>
                      <a:endParaRPr lang="en-GB" baseline="-25000" dirty="0"/>
                    </a:p>
                  </a:txBody>
                  <a:tcPr/>
                </a:tc>
                <a:tc>
                  <a:txBody>
                    <a:bodyPr/>
                    <a:lstStyle/>
                    <a:p>
                      <a:r>
                        <a:rPr lang="fr-FR" dirty="0" smtClean="0"/>
                        <a:t>…</a:t>
                      </a:r>
                      <a:endParaRPr lang="en-GB" dirty="0"/>
                    </a:p>
                  </a:txBody>
                  <a:tcPr/>
                </a:tc>
                <a:tc>
                  <a:txBody>
                    <a:bodyPr/>
                    <a:lstStyle/>
                    <a:p>
                      <a:r>
                        <a:rPr lang="fr-FR" dirty="0" err="1" smtClean="0"/>
                        <a:t>X</a:t>
                      </a:r>
                      <a:r>
                        <a:rPr lang="fr-FR" baseline="-25000" dirty="0" err="1" smtClean="0"/>
                        <a:t>n+m</a:t>
                      </a:r>
                      <a:endParaRPr lang="en-GB" baseline="-25000" dirty="0"/>
                    </a:p>
                  </a:txBody>
                  <a:tcPr/>
                </a:tc>
                <a:tc>
                  <a:txBody>
                    <a:bodyPr/>
                    <a:lstStyle/>
                    <a:p>
                      <a:r>
                        <a:rPr lang="fr-FR" dirty="0" smtClean="0"/>
                        <a:t>b</a:t>
                      </a:r>
                      <a:r>
                        <a:rPr lang="fr-FR" baseline="-25000" dirty="0" smtClean="0"/>
                        <a:t>i</a:t>
                      </a:r>
                      <a:endParaRPr lang="en-GB" baseline="-25000" dirty="0"/>
                    </a:p>
                  </a:txBody>
                  <a:tcPr/>
                </a:tc>
                <a:extLst>
                  <a:ext uri="{0D108BD9-81ED-4DB2-BD59-A6C34878D82A}">
                    <a16:rowId xmlns:a16="http://schemas.microsoft.com/office/drawing/2014/main" xmlns="" val="2801973289"/>
                  </a:ext>
                </a:extLst>
              </a:tr>
              <a:tr h="747085">
                <a:tc>
                  <a:txBody>
                    <a:bodyPr/>
                    <a:lstStyle/>
                    <a:p>
                      <a:r>
                        <a:rPr lang="fr-FR" dirty="0" smtClean="0"/>
                        <a:t>X</a:t>
                      </a:r>
                      <a:r>
                        <a:rPr lang="fr-FR" baseline="-25000" dirty="0" smtClean="0"/>
                        <a:t>n+1</a:t>
                      </a:r>
                      <a:endParaRPr lang="en-GB" baseline="-25000" dirty="0"/>
                    </a:p>
                  </a:txBody>
                  <a:tcPr/>
                </a:tc>
                <a:tc>
                  <a:txBody>
                    <a:bodyPr/>
                    <a:lstStyle/>
                    <a:p>
                      <a:r>
                        <a:rPr lang="fr-FR" dirty="0" smtClean="0"/>
                        <a:t>a</a:t>
                      </a:r>
                      <a:r>
                        <a:rPr lang="fr-FR" baseline="-25000" dirty="0" smtClean="0"/>
                        <a:t>11</a:t>
                      </a:r>
                      <a:endParaRPr lang="en-GB" baseline="-25000" dirty="0"/>
                    </a:p>
                  </a:txBody>
                  <a:tcPr/>
                </a:tc>
                <a:tc>
                  <a:txBody>
                    <a:bodyPr/>
                    <a:lstStyle/>
                    <a:p>
                      <a:r>
                        <a:rPr lang="fr-FR" dirty="0" smtClean="0"/>
                        <a:t>a</a:t>
                      </a:r>
                      <a:r>
                        <a:rPr lang="fr-FR" baseline="-25000" dirty="0" smtClean="0"/>
                        <a:t>12</a:t>
                      </a:r>
                      <a:endParaRPr lang="en-GB" baseline="-25000" dirty="0"/>
                    </a:p>
                  </a:txBody>
                  <a:tcPr/>
                </a:tc>
                <a:tc>
                  <a:txBody>
                    <a:bodyPr/>
                    <a:lstStyle/>
                    <a:p>
                      <a:endParaRPr lang="en-GB" dirty="0"/>
                    </a:p>
                  </a:txBody>
                  <a:tcPr/>
                </a:tc>
                <a:tc>
                  <a:txBody>
                    <a:bodyPr/>
                    <a:lstStyle/>
                    <a:p>
                      <a:r>
                        <a:rPr lang="fr-FR" dirty="0" smtClean="0"/>
                        <a:t>a</a:t>
                      </a:r>
                      <a:r>
                        <a:rPr lang="fr-FR" baseline="-25000" dirty="0" smtClean="0"/>
                        <a:t>1n</a:t>
                      </a:r>
                      <a:endParaRPr lang="en-GB" baseline="-25000" dirty="0"/>
                    </a:p>
                  </a:txBody>
                  <a:tcPr/>
                </a:tc>
                <a:tc>
                  <a:txBody>
                    <a:bodyPr/>
                    <a:lstStyle/>
                    <a:p>
                      <a:r>
                        <a:rPr lang="fr-FR" dirty="0" smtClean="0"/>
                        <a:t>1</a:t>
                      </a:r>
                      <a:endParaRPr lang="en-GB" dirty="0"/>
                    </a:p>
                  </a:txBody>
                  <a:tcPr/>
                </a:tc>
                <a:tc>
                  <a:txBody>
                    <a:bodyPr/>
                    <a:lstStyle/>
                    <a:p>
                      <a:r>
                        <a:rPr lang="fr-FR" dirty="0" smtClean="0"/>
                        <a:t>..</a:t>
                      </a:r>
                      <a:endParaRPr lang="en-GB" dirty="0"/>
                    </a:p>
                  </a:txBody>
                  <a:tcPr/>
                </a:tc>
                <a:tc>
                  <a:txBody>
                    <a:bodyPr/>
                    <a:lstStyle/>
                    <a:p>
                      <a:r>
                        <a:rPr lang="fr-FR" dirty="0" smtClean="0"/>
                        <a:t>0</a:t>
                      </a:r>
                      <a:endParaRPr lang="en-GB" dirty="0"/>
                    </a:p>
                  </a:txBody>
                  <a:tcPr/>
                </a:tc>
                <a:tc>
                  <a:txBody>
                    <a:bodyPr/>
                    <a:lstStyle/>
                    <a:p>
                      <a:r>
                        <a:rPr lang="fr-FR" dirty="0" smtClean="0"/>
                        <a:t>b</a:t>
                      </a:r>
                      <a:r>
                        <a:rPr lang="fr-FR" baseline="-25000" dirty="0" smtClean="0"/>
                        <a:t>1</a:t>
                      </a:r>
                      <a:endParaRPr lang="en-GB" baseline="-25000" dirty="0"/>
                    </a:p>
                  </a:txBody>
                  <a:tcPr/>
                </a:tc>
                <a:extLst>
                  <a:ext uri="{0D108BD9-81ED-4DB2-BD59-A6C34878D82A}">
                    <a16:rowId xmlns:a16="http://schemas.microsoft.com/office/drawing/2014/main" xmlns="" val="3089898812"/>
                  </a:ext>
                </a:extLst>
              </a:tr>
              <a:tr h="747085">
                <a:tc>
                  <a:txBody>
                    <a:bodyPr/>
                    <a:lstStyle/>
                    <a:p>
                      <a:r>
                        <a:rPr lang="fr-FR" dirty="0" smtClean="0"/>
                        <a:t>….</a:t>
                      </a:r>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0</a:t>
                      </a:r>
                      <a:endParaRPr lang="en-GB" dirty="0"/>
                    </a:p>
                  </a:txBody>
                  <a:tcPr/>
                </a:tc>
                <a:tc>
                  <a:txBody>
                    <a:bodyPr/>
                    <a:lstStyle/>
                    <a:p>
                      <a:r>
                        <a:rPr lang="fr-FR" dirty="0" smtClean="0"/>
                        <a:t>….</a:t>
                      </a:r>
                      <a:endParaRPr lang="en-GB" dirty="0"/>
                    </a:p>
                  </a:txBody>
                  <a:tcPr/>
                </a:tc>
                <a:tc>
                  <a:txBody>
                    <a:bodyPr/>
                    <a:lstStyle/>
                    <a:p>
                      <a:r>
                        <a:rPr lang="fr-FR" dirty="0" smtClean="0"/>
                        <a:t>0</a:t>
                      </a:r>
                    </a:p>
                    <a:p>
                      <a:endParaRPr lang="en-GB" dirty="0"/>
                    </a:p>
                  </a:txBody>
                  <a:tcPr/>
                </a:tc>
                <a:tc>
                  <a:txBody>
                    <a:bodyPr/>
                    <a:lstStyle/>
                    <a:p>
                      <a:r>
                        <a:rPr lang="fr-FR" dirty="0" smtClean="0"/>
                        <a:t>….</a:t>
                      </a:r>
                      <a:endParaRPr lang="en-GB" dirty="0"/>
                    </a:p>
                  </a:txBody>
                  <a:tcPr/>
                </a:tc>
                <a:extLst>
                  <a:ext uri="{0D108BD9-81ED-4DB2-BD59-A6C34878D82A}">
                    <a16:rowId xmlns:a16="http://schemas.microsoft.com/office/drawing/2014/main" xmlns="" val="1883261954"/>
                  </a:ext>
                </a:extLst>
              </a:tr>
              <a:tr h="747085">
                <a:tc>
                  <a:txBody>
                    <a:bodyPr/>
                    <a:lstStyle/>
                    <a:p>
                      <a:r>
                        <a:rPr lang="fr-FR" dirty="0" err="1" smtClean="0"/>
                        <a:t>X</a:t>
                      </a:r>
                      <a:r>
                        <a:rPr lang="fr-FR" baseline="-25000" dirty="0" err="1" smtClean="0"/>
                        <a:t>n+m</a:t>
                      </a:r>
                      <a:endParaRPr lang="en-GB" baseline="-25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a</a:t>
                      </a:r>
                      <a:r>
                        <a:rPr lang="fr-FR" baseline="-25000" dirty="0" smtClean="0"/>
                        <a:t>m1</a:t>
                      </a:r>
                      <a:endParaRPr lang="en-GB" baseline="-25000" dirty="0" smtClean="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a</a:t>
                      </a:r>
                      <a:r>
                        <a:rPr lang="fr-FR" baseline="-25000" dirty="0" smtClean="0"/>
                        <a:t>m2</a:t>
                      </a:r>
                      <a:endParaRPr lang="en-GB" baseline="-25000" dirty="0" smtClean="0"/>
                    </a:p>
                    <a:p>
                      <a:endParaRPr lang="en-GB" dirty="0"/>
                    </a:p>
                  </a:txBody>
                  <a:tcPr/>
                </a:tc>
                <a:tc>
                  <a:txBody>
                    <a:bodyPr/>
                    <a:lstStyle/>
                    <a:p>
                      <a:r>
                        <a:rPr lang="fr-FR" dirty="0" smtClean="0"/>
                        <a: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err="1" smtClean="0"/>
                        <a:t>a</a:t>
                      </a:r>
                      <a:r>
                        <a:rPr lang="fr-FR" baseline="-25000" dirty="0" err="1" smtClean="0"/>
                        <a:t>mn</a:t>
                      </a:r>
                      <a:endParaRPr lang="en-GB" baseline="-25000" dirty="0" smtClean="0"/>
                    </a:p>
                    <a:p>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err="1" smtClean="0"/>
                        <a:t>b</a:t>
                      </a:r>
                      <a:r>
                        <a:rPr lang="fr-FR" baseline="-25000" dirty="0" err="1" smtClean="0"/>
                        <a:t>m</a:t>
                      </a:r>
                      <a:endParaRPr lang="en-GB" baseline="-25000" dirty="0"/>
                    </a:p>
                  </a:txBody>
                  <a:tcPr/>
                </a:tc>
                <a:extLst>
                  <a:ext uri="{0D108BD9-81ED-4DB2-BD59-A6C34878D82A}">
                    <a16:rowId xmlns:a16="http://schemas.microsoft.com/office/drawing/2014/main" xmlns="" val="3508825570"/>
                  </a:ext>
                </a:extLst>
              </a:tr>
            </a:tbl>
          </a:graphicData>
        </a:graphic>
      </p:graphicFrame>
    </p:spTree>
    <p:extLst>
      <p:ext uri="{BB962C8B-B14F-4D97-AF65-F5344CB8AC3E}">
        <p14:creationId xmlns:p14="http://schemas.microsoft.com/office/powerpoint/2010/main" xmlns="" val="1504950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II.2 Forme générale</a:t>
            </a:r>
            <a:endParaRPr lang="en-GB" b="1" dirty="0"/>
          </a:p>
        </p:txBody>
      </p:sp>
      <mc:AlternateContent xmlns:mc="http://schemas.openxmlformats.org/markup-compatibility/2006">
        <mc:Choice xmlns:a14="http://schemas.microsoft.com/office/drawing/2010/main" xmlns="" Requires="a14">
          <p:graphicFrame>
            <p:nvGraphicFramePr>
              <p:cNvPr id="4" name="Espace réservé du contenu 3"/>
              <p:cNvGraphicFramePr>
                <a:graphicFrameLocks noGrp="1"/>
              </p:cNvGraphicFramePr>
              <p:nvPr>
                <p:ph idx="1"/>
                <p:extLst>
                  <p:ext uri="{D42A27DB-BD31-4B8C-83A1-F6EECF244321}">
                    <p14:modId xmlns:p14="http://schemas.microsoft.com/office/powerpoint/2010/main" val="563502665"/>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4" name="Espace réservé du contenu 3"/>
              <p:cNvGraphicFramePr>
                <a:graphicFrameLocks noGrp="1"/>
              </p:cNvGraphicFramePr>
              <p:nvPr>
                <p:ph idx="1"/>
                <p:extLst>
                  <p:ext uri="{D42A27DB-BD31-4B8C-83A1-F6EECF244321}">
                    <p14:modId xmlns:p14="http://schemas.microsoft.com/office/powerpoint/2010/main" xmlns="" xmlns:a14="http://schemas.microsoft.com/office/drawing/2010/main" val="563502665"/>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3" name="Espace réservé du numéro de diapositive 2"/>
          <p:cNvSpPr>
            <a:spLocks noGrp="1"/>
          </p:cNvSpPr>
          <p:nvPr>
            <p:ph type="sldNum" sz="quarter" idx="12"/>
          </p:nvPr>
        </p:nvSpPr>
        <p:spPr/>
        <p:txBody>
          <a:bodyPr/>
          <a:lstStyle/>
          <a:p>
            <a:fld id="{915A4039-54D9-4290-8CD2-707F8443CAC3}" type="slidenum">
              <a:rPr lang="en-GB" smtClean="0"/>
              <a:pPr/>
              <a:t>6</a:t>
            </a:fld>
            <a:endParaRPr lang="en-GB"/>
          </a:p>
        </p:txBody>
      </p:sp>
    </p:spTree>
    <p:extLst>
      <p:ext uri="{BB962C8B-B14F-4D97-AF65-F5344CB8AC3E}">
        <p14:creationId xmlns:p14="http://schemas.microsoft.com/office/powerpoint/2010/main" xmlns="" val="3630891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7</a:t>
            </a:fld>
            <a:endParaRPr lang="en-GB"/>
          </a:p>
        </p:txBody>
      </p:sp>
      <mc:AlternateContent xmlns:mc="http://schemas.openxmlformats.org/markup-compatibility/2006">
        <mc:Choice xmlns:a14="http://schemas.microsoft.com/office/drawing/2010/main" xmlns="" Requires="a14">
          <p:sp>
            <p:nvSpPr>
              <p:cNvPr id="5" name="Espace réservé du contenu 4"/>
              <p:cNvSpPr>
                <a:spLocks noGrp="1"/>
              </p:cNvSpPr>
              <p:nvPr>
                <p:ph idx="1"/>
              </p:nvPr>
            </p:nvSpPr>
            <p:spPr/>
            <p:txBody>
              <a:bodyPr>
                <a:normAutofit/>
              </a:bodyPr>
              <a:lstStyle/>
              <a:p>
                <a:r>
                  <a:rPr lang="fr-FR" b="1" dirty="0" smtClean="0"/>
                  <a:t>Exemple : </a:t>
                </a:r>
                <a:r>
                  <a:rPr lang="fr-FR" dirty="0" smtClean="0"/>
                  <a:t>Ecrire le PL suivant, sous la forme standardisée</a:t>
                </a:r>
              </a:p>
              <a:p>
                <a:r>
                  <a:rPr lang="fr-FR" dirty="0"/>
                  <a:t> Maximiser Z= 4X</a:t>
                </a:r>
                <a:r>
                  <a:rPr lang="fr-FR" baseline="-25000" dirty="0"/>
                  <a:t>1</a:t>
                </a:r>
                <a:r>
                  <a:rPr lang="fr-FR" dirty="0"/>
                  <a:t>+2X</a:t>
                </a:r>
                <a:r>
                  <a:rPr lang="fr-FR" baseline="-25000" dirty="0"/>
                  <a:t>2</a:t>
                </a:r>
                <a:r>
                  <a:rPr lang="fr-FR" dirty="0"/>
                  <a:t>+3X</a:t>
                </a:r>
                <a:r>
                  <a:rPr lang="fr-FR" baseline="-25000" dirty="0"/>
                  <a:t>3</a:t>
                </a:r>
                <a:endParaRPr lang="en-GB" dirty="0"/>
              </a:p>
              <a:p>
                <a:r>
                  <a:rPr lang="fr-FR" dirty="0"/>
                  <a:t>Sous les contraintes</a:t>
                </a:r>
                <a:br>
                  <a:rPr lang="fr-FR" dirty="0"/>
                </a:br>
                <a:r>
                  <a:rPr lang="fr-FR" dirty="0"/>
                  <a:t/>
                </a:r>
                <a14:m>
                  <m:oMath xmlns:m="http://schemas.openxmlformats.org/officeDocument/2006/math">
                    <m:d>
                      <m:dPr>
                        <m:begChr m:val="{"/>
                        <m:endChr m:val=""/>
                        <m:ctrlPr>
                          <a:rPr lang="en-GB" i="1">
                            <a:latin typeface="Cambria Math" panose="02040503050406030204" pitchFamily="18" charset="0"/>
                          </a:rPr>
                        </m:ctrlPr>
                      </m:dPr>
                      <m:e>
                        <m:eqArr>
                          <m:eqArrPr>
                            <m:ctrlPr>
                              <a:rPr lang="en-GB" i="1">
                                <a:latin typeface="Cambria Math" panose="02040503050406030204" pitchFamily="18" charset="0"/>
                              </a:rPr>
                            </m:ctrlPr>
                          </m:eqArrPr>
                          <m:e>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m:t>
                            </m:r>
                            <m:r>
                              <m:rPr>
                                <m:sty m:val="p"/>
                              </m:rPr>
                              <a:rPr lang="fr-FR">
                                <a:latin typeface="Cambria Math" panose="02040503050406030204" pitchFamily="18" charset="0"/>
                              </a:rPr>
                              <m:t>X</m:t>
                            </m:r>
                            <m:r>
                              <a:rPr lang="fr-FR">
                                <a:latin typeface="Cambria Math" panose="02040503050406030204" pitchFamily="18" charset="0"/>
                              </a:rPr>
                              <m:t>3≤</m:t>
                            </m:r>
                            <m:r>
                              <a:rPr lang="fr-FR" b="0" i="1" smtClean="0">
                                <a:latin typeface="Cambria Math" panose="02040503050406030204" pitchFamily="18" charset="0"/>
                              </a:rPr>
                              <m:t>12</m:t>
                            </m:r>
                          </m:e>
                          <m:e>
                            <m:r>
                              <a:rPr lang="fr-FR" i="1">
                                <a:latin typeface="Cambria Math" panose="02040503050406030204" pitchFamily="18" charset="0"/>
                              </a:rPr>
                              <m:t>   </m:t>
                            </m:r>
                            <m:r>
                              <a:rPr lang="fr-FR">
                                <a:latin typeface="Cambria Math" panose="02040503050406030204" pitchFamily="18" charset="0"/>
                              </a:rPr>
                              <m:t>2</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+2</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+7</m:t>
                            </m:r>
                            <m:r>
                              <m:rPr>
                                <m:sty m:val="p"/>
                              </m:rPr>
                              <a:rPr lang="fr-FR">
                                <a:latin typeface="Cambria Math" panose="02040503050406030204" pitchFamily="18" charset="0"/>
                              </a:rPr>
                              <m:t>X</m:t>
                            </m:r>
                            <m:r>
                              <a:rPr lang="fr-FR">
                                <a:latin typeface="Cambria Math" panose="02040503050406030204" pitchFamily="18" charset="0"/>
                              </a:rPr>
                              <m:t>3≤20</m:t>
                            </m:r>
                          </m:e>
                          <m:e>
                            <m:r>
                              <a:rPr lang="fr-FR">
                                <a:latin typeface="Cambria Math" panose="02040503050406030204" pitchFamily="18" charset="0"/>
                              </a:rPr>
                              <m:t>3</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+4</m:t>
                            </m:r>
                            <m:r>
                              <m:rPr>
                                <m:sty m:val="p"/>
                              </m:rPr>
                              <a:rPr lang="fr-FR">
                                <a:latin typeface="Cambria Math" panose="02040503050406030204" pitchFamily="18" charset="0"/>
                              </a:rPr>
                              <m:t>X</m:t>
                            </m:r>
                            <m:r>
                              <a:rPr lang="fr-FR">
                                <a:latin typeface="Cambria Math" panose="02040503050406030204" pitchFamily="18" charset="0"/>
                              </a:rPr>
                              <m:t>3≤10</m:t>
                            </m:r>
                          </m:e>
                          <m:e>
                            <m:r>
                              <a:rPr lang="fr-FR" i="1">
                                <a:latin typeface="Cambria Math" panose="02040503050406030204" pitchFamily="18" charset="0"/>
                              </a:rPr>
                              <m:t>  </m:t>
                            </m:r>
                            <m:r>
                              <a:rPr lang="fr-FR" i="1">
                                <a:latin typeface="Cambria Math" panose="02040503050406030204" pitchFamily="18" charset="0"/>
                              </a:rPr>
                              <m:t>𝑋</m:t>
                            </m:r>
                            <m:r>
                              <a:rPr lang="fr-FR" i="1">
                                <a:latin typeface="Cambria Math" panose="02040503050406030204" pitchFamily="18" charset="0"/>
                              </a:rPr>
                              <m:t>&amp;1≥0 ,  </m:t>
                            </m:r>
                            <m:r>
                              <a:rPr lang="fr-FR" i="1">
                                <a:latin typeface="Cambria Math" panose="02040503050406030204" pitchFamily="18" charset="0"/>
                              </a:rPr>
                              <m:t>𝑋</m:t>
                            </m:r>
                            <m:r>
                              <a:rPr lang="fr-FR" i="1" baseline="-25000">
                                <a:latin typeface="Cambria Math" panose="02040503050406030204" pitchFamily="18" charset="0"/>
                              </a:rPr>
                              <m:t>2</m:t>
                            </m:r>
                            <m:r>
                              <a:rPr lang="fr-FR" i="1">
                                <a:latin typeface="Cambria Math" panose="02040503050406030204" pitchFamily="18" charset="0"/>
                              </a:rPr>
                              <m:t>≥0,</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≥0</m:t>
                            </m:r>
                          </m:e>
                        </m:eqArr>
                      </m:e>
                    </m:d>
                  </m:oMath>
                </a14:m>
                <a:endParaRPr lang="en-GB" b="1" dirty="0"/>
              </a:p>
            </p:txBody>
          </p:sp>
        </mc:Choice>
        <mc:Fallback>
          <p:sp>
            <p:nvSpPr>
              <p:cNvPr id="5" name="Espace réservé du contenu 4"/>
              <p:cNvSpPr>
                <a:spLocks noGrp="1" noRot="1" noChangeAspect="1" noMove="1" noResize="1" noEditPoints="1" noAdjustHandles="1" noChangeArrowheads="1" noChangeShapeType="1" noTextEdit="1"/>
              </p:cNvSpPr>
              <p:nvPr>
                <p:ph idx="1"/>
              </p:nvPr>
            </p:nvSpPr>
            <p:spPr>
              <a:blipFill>
                <a:blip r:embed="rId2"/>
                <a:stretch>
                  <a:fillRect t="-2751"/>
                </a:stretch>
              </a:blipFill>
            </p:spPr>
            <p:txBody>
              <a:bodyPr/>
              <a:lstStyle/>
              <a:p>
                <a:r>
                  <a:rPr lang="en-GB">
                    <a:noFill/>
                  </a:rPr>
                  <a:t> </a:t>
                </a:r>
              </a:p>
            </p:txBody>
          </p:sp>
        </mc:Fallback>
      </mc:AlternateContent>
    </p:spTree>
    <p:extLst>
      <p:ext uri="{BB962C8B-B14F-4D97-AF65-F5344CB8AC3E}">
        <p14:creationId xmlns:p14="http://schemas.microsoft.com/office/powerpoint/2010/main" xmlns="" val="371858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a:t>
            </a:r>
            <a:r>
              <a:rPr lang="fr-FR" b="1" dirty="0" smtClean="0"/>
              <a:t>L’algorithme du simplexe</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8</a:t>
            </a:fld>
            <a:endParaRPr lang="en-GB"/>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xmlns="" val="351713507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677553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L’algorithme du simplexe</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9</a:t>
            </a:fld>
            <a:endParaRPr lang="en-GB"/>
          </a:p>
        </p:txBody>
      </p:sp>
      <mc:AlternateContent xmlns:mc="http://schemas.openxmlformats.org/markup-compatibility/2006">
        <mc:Choice xmlns:a14="http://schemas.microsoft.com/office/drawing/2010/main" xmlns="" Requires="a14">
          <p:graphicFrame>
            <p:nvGraphicFramePr>
              <p:cNvPr id="6" name="Espace réservé du contenu 5"/>
              <p:cNvGraphicFramePr>
                <a:graphicFrameLocks noGrp="1"/>
              </p:cNvGraphicFramePr>
              <p:nvPr>
                <p:ph idx="1"/>
                <p:extLst>
                  <p:ext uri="{D42A27DB-BD31-4B8C-83A1-F6EECF244321}">
                    <p14:modId xmlns:p14="http://schemas.microsoft.com/office/powerpoint/2010/main" val="154056728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6" name="Espace réservé du contenu 5"/>
              <p:cNvGraphicFramePr>
                <a:graphicFrameLocks noGrp="1"/>
              </p:cNvGraphicFramePr>
              <p:nvPr>
                <p:ph idx="1"/>
                <p:extLst>
                  <p:ext uri="{D42A27DB-BD31-4B8C-83A1-F6EECF244321}">
                    <p14:modId xmlns:p14="http://schemas.microsoft.com/office/powerpoint/2010/main" xmlns="" xmlns:a14="http://schemas.microsoft.com/office/drawing/2010/main" val="154056728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p14="http://schemas.microsoft.com/office/powerpoint/2010/main" xmlns="" val="1639344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Métropolitain">
  <a:themeElements>
    <a:clrScheme name="Métropolitai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étropolitai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étropolitai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xmlns="" name="Metropolitan" id="{4C5440D6-04D2-4954-96CF-F251137069B2}" vid="{79CFCA13-9412-4290-BB4B-85112F88857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Métropolitain</Template>
  <TotalTime>2556</TotalTime>
  <Words>1458</Words>
  <Application>Microsoft Office PowerPoint</Application>
  <PresentationFormat>Personnalisé</PresentationFormat>
  <Paragraphs>274</Paragraphs>
  <Slides>29</Slides>
  <Notes>6</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Métropolitain</vt:lpstr>
      <vt:lpstr>Programmation linéaire </vt:lpstr>
      <vt:lpstr>I L’algorithme du simplexe</vt:lpstr>
      <vt:lpstr>II Forme standardisée d’un PL </vt:lpstr>
      <vt:lpstr> II Forme standardisée d’un PL </vt:lpstr>
      <vt:lpstr>II.1 Table du simplexe</vt:lpstr>
      <vt:lpstr>II.2 Forme générale</vt:lpstr>
      <vt:lpstr>Diapositive 7</vt:lpstr>
      <vt:lpstr>II. L’algorithme du simplexe</vt:lpstr>
      <vt:lpstr>II.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Diapositive 17</vt:lpstr>
      <vt:lpstr>Diapositive 18</vt:lpstr>
      <vt:lpstr>Diapositive 19</vt:lpstr>
      <vt:lpstr>IV. La méthode des tableaux</vt:lpstr>
      <vt:lpstr>IV. La méthode des tableaux</vt:lpstr>
      <vt:lpstr>V. Le cas général</vt:lpstr>
      <vt:lpstr>V. Le cas général</vt:lpstr>
      <vt:lpstr>V. Le cas général</vt:lpstr>
      <vt:lpstr>V. Le cas général</vt:lpstr>
      <vt:lpstr>V.1 la table du simplexe</vt:lpstr>
      <vt:lpstr>V.1 la table du simplexe</vt:lpstr>
      <vt:lpstr>IV. Théorème de simplexe.</vt:lpstr>
      <vt:lpstr>IV. Théorème de simplexe.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Programmation linéaire </dc:title>
  <dc:creator>Guettiche</dc:creator>
  <cp:lastModifiedBy>informatique</cp:lastModifiedBy>
  <cp:revision>189</cp:revision>
  <dcterms:created xsi:type="dcterms:W3CDTF">2020-12-06T07:09:22Z</dcterms:created>
  <dcterms:modified xsi:type="dcterms:W3CDTF">2023-10-13T17:47:21Z</dcterms:modified>
</cp:coreProperties>
</file>