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13B24-1D4B-4A04-9FFE-CCB61EFE262C}" type="datetimeFigureOut">
              <a:rPr lang="fr-FR" smtClean="0"/>
              <a:pPr/>
              <a:t>01/01/2013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5EE05-0EFE-480C-BBFD-F180422D0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5786" y="571481"/>
            <a:ext cx="7772400" cy="71438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La pierre taillée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7000924" cy="4714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pierre poli </a:t>
            </a:r>
            <a:endParaRPr lang="fr-F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1544" y="1600200"/>
            <a:ext cx="59409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nomades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79056"/>
            <a:ext cx="6786610" cy="4007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chasse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36"/>
            <a:ext cx="3929090" cy="506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428736"/>
            <a:ext cx="385765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outilles de chasse</a:t>
            </a:r>
            <a:endParaRPr lang="fr-FR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33560"/>
            <a:ext cx="8286808" cy="5124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domestication du feu </a:t>
            </a: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4662513" cy="4313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695821"/>
            <a:ext cx="4286280" cy="4447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571536" y="0"/>
            <a:ext cx="9144064" cy="1000132"/>
          </a:xfrm>
        </p:spPr>
        <p:txBody>
          <a:bodyPr>
            <a:normAutofit/>
          </a:bodyPr>
          <a:lstStyle/>
          <a:p>
            <a:r>
              <a:rPr lang="fr-FR" dirty="0" smtClean="0"/>
              <a:t>Les </a:t>
            </a:r>
            <a:r>
              <a:rPr lang="fr-FR" dirty="0" smtClean="0"/>
              <a:t>vêtements</a:t>
            </a:r>
            <a:endParaRPr lang="fr-F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857232"/>
            <a:ext cx="5033989" cy="3491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14" y="0"/>
            <a:ext cx="335758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3857628"/>
            <a:ext cx="2619375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récipients  </a:t>
            </a:r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857364"/>
            <a:ext cx="6927867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500438"/>
            <a:ext cx="678661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00240"/>
            <a:ext cx="8143900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2285984" y="857232"/>
            <a:ext cx="585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Outils de chasse </a:t>
            </a:r>
            <a:endParaRPr lang="fr-FR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500174"/>
            <a:ext cx="6572296" cy="323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2071670" y="500042"/>
            <a:ext cx="58579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Préparation  des repas </a:t>
            </a:r>
            <a:endParaRPr lang="fr-FR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</Words>
  <Application>Microsoft Office PowerPoint</Application>
  <PresentationFormat>Affichage à l'écran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La pierre taillée </vt:lpstr>
      <vt:lpstr>Les nomades</vt:lpstr>
      <vt:lpstr>La chasse</vt:lpstr>
      <vt:lpstr>Les outilles de chasse</vt:lpstr>
      <vt:lpstr>La domestication du feu </vt:lpstr>
      <vt:lpstr>Les vêtements</vt:lpstr>
      <vt:lpstr>Les récipients  </vt:lpstr>
      <vt:lpstr>Diapositive 8</vt:lpstr>
      <vt:lpstr>Diapositive 9</vt:lpstr>
      <vt:lpstr>La pierre poli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pierre taillée </dc:title>
  <dc:creator>SBI</dc:creator>
  <cp:lastModifiedBy>SBI</cp:lastModifiedBy>
  <cp:revision>10</cp:revision>
  <dcterms:created xsi:type="dcterms:W3CDTF">2019-10-29T12:11:02Z</dcterms:created>
  <dcterms:modified xsi:type="dcterms:W3CDTF">2013-01-01T00:22:55Z</dcterms:modified>
</cp:coreProperties>
</file>