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9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3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4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C943-56C6-42A8-8E67-18B8112EF7B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49770-D9AE-4C34-9B62-60C0DE15EC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8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76" y="0"/>
            <a:ext cx="11927542" cy="3867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76" y="3810000"/>
            <a:ext cx="119275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29" y="0"/>
            <a:ext cx="11994777" cy="4686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30" y="4699747"/>
            <a:ext cx="11994776" cy="19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1706" y="-1"/>
            <a:ext cx="11887200" cy="66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9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154" y="-1"/>
            <a:ext cx="11779622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29" y="0"/>
            <a:ext cx="11940989" cy="2190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29" y="2190750"/>
            <a:ext cx="1194098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20195"/>
            <a:ext cx="11766176" cy="61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6176" y="215153"/>
            <a:ext cx="11604811" cy="63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024" y="0"/>
            <a:ext cx="11833411" cy="45815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025" y="4581524"/>
            <a:ext cx="11833410" cy="21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518" y="188259"/>
            <a:ext cx="115510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6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365" y="142595"/>
            <a:ext cx="11793069" cy="59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307976"/>
            <a:ext cx="11758411" cy="3550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577" y="96792"/>
            <a:ext cx="11758411" cy="25241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620917"/>
            <a:ext cx="11758411" cy="6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389" y="443753"/>
            <a:ext cx="11510682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9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671" y="282388"/>
            <a:ext cx="10811435" cy="59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941" y="112618"/>
            <a:ext cx="11779623" cy="59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388" y="230561"/>
            <a:ext cx="11537577" cy="59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2730" y="190780"/>
            <a:ext cx="11564470" cy="6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7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859" y="128867"/>
            <a:ext cx="11551023" cy="63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62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8941" y="154546"/>
            <a:ext cx="11745532" cy="50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367" y="277968"/>
            <a:ext cx="11487954" cy="59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88" y="740266"/>
            <a:ext cx="11848563" cy="52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047" y="147917"/>
            <a:ext cx="11712388" cy="65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282" y="134472"/>
            <a:ext cx="11672047" cy="63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365" y="107576"/>
            <a:ext cx="11914094" cy="65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258" y="121024"/>
            <a:ext cx="11846859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9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2021-01-28T16:28:31Z</dcterms:created>
  <dcterms:modified xsi:type="dcterms:W3CDTF">2021-01-28T16:29:22Z</dcterms:modified>
</cp:coreProperties>
</file>