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6" r:id="rId1"/>
  </p:sldMasterIdLst>
  <p:notesMasterIdLst>
    <p:notesMasterId r:id="rId20"/>
  </p:notesMasterIdLst>
  <p:sldIdLst>
    <p:sldId id="270" r:id="rId2"/>
    <p:sldId id="284" r:id="rId3"/>
    <p:sldId id="269" r:id="rId4"/>
    <p:sldId id="285" r:id="rId5"/>
    <p:sldId id="273" r:id="rId6"/>
    <p:sldId id="259" r:id="rId7"/>
    <p:sldId id="279" r:id="rId8"/>
    <p:sldId id="296" r:id="rId9"/>
    <p:sldId id="297" r:id="rId10"/>
    <p:sldId id="298" r:id="rId11"/>
    <p:sldId id="299" r:id="rId12"/>
    <p:sldId id="300" r:id="rId13"/>
    <p:sldId id="301" r:id="rId14"/>
    <p:sldId id="302" r:id="rId15"/>
    <p:sldId id="303" r:id="rId16"/>
    <p:sldId id="305" r:id="rId17"/>
    <p:sldId id="306" r:id="rId18"/>
    <p:sldId id="307"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56" autoAdjust="0"/>
    <p:restoredTop sz="94660"/>
  </p:normalViewPr>
  <p:slideViewPr>
    <p:cSldViewPr>
      <p:cViewPr varScale="1">
        <p:scale>
          <a:sx n="68" d="100"/>
          <a:sy n="68" d="100"/>
        </p:scale>
        <p:origin x="-17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F2178A-A96C-43D4-8427-C26FB2D576E0}"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pPr rtl="1"/>
          <a:endParaRPr lang="ar-SA"/>
        </a:p>
      </dgm:t>
    </dgm:pt>
    <dgm:pt modelId="{90DC88FB-9E23-4F61-B528-B6A53F3E7806}">
      <dgm:prSet phldrT="[Texte]" custT="1">
        <dgm:style>
          <a:lnRef idx="0">
            <a:schemeClr val="accent2"/>
          </a:lnRef>
          <a:fillRef idx="3">
            <a:schemeClr val="accent2"/>
          </a:fillRef>
          <a:effectRef idx="3">
            <a:schemeClr val="accent2"/>
          </a:effectRef>
          <a:fontRef idx="minor">
            <a:schemeClr val="lt1"/>
          </a:fontRef>
        </dgm:style>
      </dgm:prSet>
      <dgm:spPr/>
      <dgm:t>
        <a:bodyPr/>
        <a:lstStyle/>
        <a:p>
          <a:pPr rtl="1"/>
          <a:r>
            <a:rPr lang="ar-SA" sz="4800" b="1" dirty="0" smtClean="0">
              <a:solidFill>
                <a:schemeClr val="tx1"/>
              </a:solidFill>
              <a:latin typeface="Traditional Arabic" pitchFamily="18" charset="-78"/>
              <a:cs typeface="Traditional Arabic" pitchFamily="18" charset="-78"/>
            </a:rPr>
            <a:t>المحور الأول</a:t>
          </a:r>
          <a:endParaRPr lang="ar-SA" sz="4800" b="1" dirty="0">
            <a:solidFill>
              <a:schemeClr val="tx1"/>
            </a:solidFill>
            <a:latin typeface="Traditional Arabic" pitchFamily="18" charset="-78"/>
            <a:cs typeface="Traditional Arabic" pitchFamily="18" charset="-78"/>
          </a:endParaRPr>
        </a:p>
      </dgm:t>
    </dgm:pt>
    <dgm:pt modelId="{5514D718-AF32-4287-9D70-7C601D9FC68F}" type="parTrans" cxnId="{AE380D21-7477-4E4E-80E3-3BF4682F24BB}">
      <dgm:prSet/>
      <dgm:spPr/>
      <dgm:t>
        <a:bodyPr/>
        <a:lstStyle/>
        <a:p>
          <a:pPr rtl="1"/>
          <a:endParaRPr lang="ar-SA"/>
        </a:p>
      </dgm:t>
    </dgm:pt>
    <dgm:pt modelId="{E077FCDA-C18C-4AD0-BDF4-A8BF803AB7FB}" type="sibTrans" cxnId="{AE380D21-7477-4E4E-80E3-3BF4682F24BB}">
      <dgm:prSet>
        <dgm:style>
          <a:lnRef idx="0">
            <a:schemeClr val="accent2"/>
          </a:lnRef>
          <a:fillRef idx="3">
            <a:schemeClr val="accent2"/>
          </a:fillRef>
          <a:effectRef idx="3">
            <a:schemeClr val="accent2"/>
          </a:effectRef>
          <a:fontRef idx="minor">
            <a:schemeClr val="lt1"/>
          </a:fontRef>
        </dgm:style>
      </dgm:prSet>
      <dgm:spPr/>
      <dgm:t>
        <a:bodyPr/>
        <a:lstStyle/>
        <a:p>
          <a:pPr rtl="1"/>
          <a:endParaRPr lang="ar-SA"/>
        </a:p>
      </dgm:t>
    </dgm:pt>
    <dgm:pt modelId="{5C447024-BC5C-4862-8CDC-43FD5D35AAB4}">
      <dgm:prSet phldrT="[Texte]" custT="1">
        <dgm:style>
          <a:lnRef idx="2">
            <a:schemeClr val="accent6"/>
          </a:lnRef>
          <a:fillRef idx="1">
            <a:schemeClr val="lt1"/>
          </a:fillRef>
          <a:effectRef idx="0">
            <a:schemeClr val="accent6"/>
          </a:effectRef>
          <a:fontRef idx="minor">
            <a:schemeClr val="dk1"/>
          </a:fontRef>
        </dgm:style>
      </dgm:prSet>
      <dgm:spPr/>
      <dgm:t>
        <a:bodyPr/>
        <a:lstStyle/>
        <a:p>
          <a:pPr rtl="1"/>
          <a:r>
            <a:rPr lang="ar-SA" sz="4000" b="1" dirty="0" smtClean="0">
              <a:latin typeface="Traditional Arabic" pitchFamily="18" charset="-78"/>
              <a:cs typeface="Traditional Arabic" pitchFamily="18" charset="-78"/>
            </a:rPr>
            <a:t>محددات النمو الإقتصادي</a:t>
          </a:r>
          <a:endParaRPr lang="ar-SA" sz="4000" b="1" dirty="0">
            <a:latin typeface="Traditional Arabic" pitchFamily="18" charset="-78"/>
            <a:cs typeface="Traditional Arabic" pitchFamily="18" charset="-78"/>
          </a:endParaRPr>
        </a:p>
      </dgm:t>
    </dgm:pt>
    <dgm:pt modelId="{9813D20A-2706-48EC-9D7D-A3CD8591F30F}" type="parTrans" cxnId="{0906FEAC-38D5-4D0A-865B-F7290CD03AD9}">
      <dgm:prSet/>
      <dgm:spPr/>
      <dgm:t>
        <a:bodyPr/>
        <a:lstStyle/>
        <a:p>
          <a:pPr rtl="1"/>
          <a:endParaRPr lang="ar-SA"/>
        </a:p>
      </dgm:t>
    </dgm:pt>
    <dgm:pt modelId="{5220B5AC-DAB0-4083-B96F-35E3E2A7AC50}" type="sibTrans" cxnId="{0906FEAC-38D5-4D0A-865B-F7290CD03AD9}">
      <dgm:prSet>
        <dgm:style>
          <a:lnRef idx="0">
            <a:schemeClr val="accent6"/>
          </a:lnRef>
          <a:fillRef idx="3">
            <a:schemeClr val="accent6"/>
          </a:fillRef>
          <a:effectRef idx="3">
            <a:schemeClr val="accent6"/>
          </a:effectRef>
          <a:fontRef idx="minor">
            <a:schemeClr val="lt1"/>
          </a:fontRef>
        </dgm:style>
      </dgm:prSet>
      <dgm:spPr/>
      <dgm:t>
        <a:bodyPr/>
        <a:lstStyle/>
        <a:p>
          <a:pPr rtl="1"/>
          <a:endParaRPr lang="ar-SA"/>
        </a:p>
      </dgm:t>
    </dgm:pt>
    <dgm:pt modelId="{66CCCF87-F527-4FC1-B33E-8160C66749CB}">
      <dgm:prSet phldrT="[Texte]" custT="1">
        <dgm:style>
          <a:lnRef idx="2">
            <a:schemeClr val="accent4"/>
          </a:lnRef>
          <a:fillRef idx="1">
            <a:schemeClr val="lt1"/>
          </a:fillRef>
          <a:effectRef idx="0">
            <a:schemeClr val="accent4"/>
          </a:effectRef>
          <a:fontRef idx="minor">
            <a:schemeClr val="dk1"/>
          </a:fontRef>
        </dgm:style>
      </dgm:prSet>
      <dgm:spPr/>
      <dgm:t>
        <a:bodyPr/>
        <a:lstStyle/>
        <a:p>
          <a:pPr rtl="1"/>
          <a:r>
            <a:rPr lang="ar-SA" sz="4000" b="1" dirty="0" smtClean="0">
              <a:latin typeface="Traditional Arabic" pitchFamily="18" charset="-78"/>
              <a:cs typeface="Traditional Arabic" pitchFamily="18" charset="-78"/>
            </a:rPr>
            <a:t>النظرية الكلاسيكية</a:t>
          </a:r>
          <a:endParaRPr lang="ar-SA" sz="4000" b="1" dirty="0">
            <a:latin typeface="Traditional Arabic" pitchFamily="18" charset="-78"/>
            <a:cs typeface="Traditional Arabic" pitchFamily="18" charset="-78"/>
          </a:endParaRPr>
        </a:p>
      </dgm:t>
    </dgm:pt>
    <dgm:pt modelId="{7911A224-ADFE-4339-AEF0-B5C9CB37992D}" type="parTrans" cxnId="{A4F35F33-9A8C-4719-8CC0-9BADA4059847}">
      <dgm:prSet/>
      <dgm:spPr/>
      <dgm:t>
        <a:bodyPr/>
        <a:lstStyle/>
        <a:p>
          <a:pPr rtl="1"/>
          <a:endParaRPr lang="ar-SA"/>
        </a:p>
      </dgm:t>
    </dgm:pt>
    <dgm:pt modelId="{04C5E7CB-F24C-4904-91E3-9CF5FB113B52}" type="sibTrans" cxnId="{A4F35F33-9A8C-4719-8CC0-9BADA4059847}">
      <dgm:prSet>
        <dgm:style>
          <a:lnRef idx="0">
            <a:schemeClr val="accent4"/>
          </a:lnRef>
          <a:fillRef idx="3">
            <a:schemeClr val="accent4"/>
          </a:fillRef>
          <a:effectRef idx="3">
            <a:schemeClr val="accent4"/>
          </a:effectRef>
          <a:fontRef idx="minor">
            <a:schemeClr val="lt1"/>
          </a:fontRef>
        </dgm:style>
      </dgm:prSet>
      <dgm:spPr/>
      <dgm:t>
        <a:bodyPr/>
        <a:lstStyle/>
        <a:p>
          <a:pPr rtl="1"/>
          <a:endParaRPr lang="ar-SA"/>
        </a:p>
      </dgm:t>
    </dgm:pt>
    <dgm:pt modelId="{E1F168EC-95FF-40E7-81E1-DEBA2A747561}">
      <dgm:prSet custT="1">
        <dgm:style>
          <a:lnRef idx="0">
            <a:schemeClr val="accent5"/>
          </a:lnRef>
          <a:fillRef idx="3">
            <a:schemeClr val="accent5"/>
          </a:fillRef>
          <a:effectRef idx="3">
            <a:schemeClr val="accent5"/>
          </a:effectRef>
          <a:fontRef idx="minor">
            <a:schemeClr val="lt1"/>
          </a:fontRef>
        </dgm:style>
      </dgm:prSet>
      <dgm:spPr/>
      <dgm:t>
        <a:bodyPr/>
        <a:lstStyle/>
        <a:p>
          <a:pPr rtl="1"/>
          <a:r>
            <a:rPr lang="ar-SA" sz="4800" b="1" dirty="0" smtClean="0">
              <a:solidFill>
                <a:schemeClr val="tx1"/>
              </a:solidFill>
              <a:latin typeface="Traditional Arabic" pitchFamily="18" charset="-78"/>
              <a:cs typeface="Traditional Arabic" pitchFamily="18" charset="-78"/>
            </a:rPr>
            <a:t>المحور الثاني</a:t>
          </a:r>
          <a:endParaRPr lang="ar-SA" sz="4800" b="1" dirty="0">
            <a:solidFill>
              <a:schemeClr val="tx1"/>
            </a:solidFill>
            <a:latin typeface="Traditional Arabic" pitchFamily="18" charset="-78"/>
            <a:cs typeface="Traditional Arabic" pitchFamily="18" charset="-78"/>
          </a:endParaRPr>
        </a:p>
      </dgm:t>
    </dgm:pt>
    <dgm:pt modelId="{58ABD8A2-CF88-4EFA-98F8-BCD60218F46A}" type="parTrans" cxnId="{7537F234-C3E8-4BAD-A325-A669FF6BB9DC}">
      <dgm:prSet/>
      <dgm:spPr/>
      <dgm:t>
        <a:bodyPr/>
        <a:lstStyle/>
        <a:p>
          <a:pPr rtl="1"/>
          <a:endParaRPr lang="ar-SA"/>
        </a:p>
      </dgm:t>
    </dgm:pt>
    <dgm:pt modelId="{47272533-53ED-46C8-8298-B076B9490401}" type="sibTrans" cxnId="{7537F234-C3E8-4BAD-A325-A669FF6BB9DC}">
      <dgm:prSet>
        <dgm:style>
          <a:lnRef idx="1">
            <a:schemeClr val="accent5"/>
          </a:lnRef>
          <a:fillRef idx="3">
            <a:schemeClr val="accent5"/>
          </a:fillRef>
          <a:effectRef idx="2">
            <a:schemeClr val="accent5"/>
          </a:effectRef>
          <a:fontRef idx="minor">
            <a:schemeClr val="lt1"/>
          </a:fontRef>
        </dgm:style>
      </dgm:prSet>
      <dgm:spPr/>
      <dgm:t>
        <a:bodyPr/>
        <a:lstStyle/>
        <a:p>
          <a:pPr rtl="1"/>
          <a:endParaRPr lang="ar-SA"/>
        </a:p>
      </dgm:t>
    </dgm:pt>
    <dgm:pt modelId="{D25296CA-4ED1-445F-8D8D-5A1D1713505D}">
      <dgm:prSet custT="1">
        <dgm:style>
          <a:lnRef idx="2">
            <a:schemeClr val="accent1"/>
          </a:lnRef>
          <a:fillRef idx="1">
            <a:schemeClr val="lt1"/>
          </a:fillRef>
          <a:effectRef idx="0">
            <a:schemeClr val="accent1"/>
          </a:effectRef>
          <a:fontRef idx="minor">
            <a:schemeClr val="dk1"/>
          </a:fontRef>
        </dgm:style>
      </dgm:prSet>
      <dgm:spPr/>
      <dgm:t>
        <a:bodyPr/>
        <a:lstStyle/>
        <a:p>
          <a:pPr rtl="1"/>
          <a:r>
            <a:rPr lang="ar-SA" sz="4000" b="1" dirty="0" smtClean="0">
              <a:latin typeface="Traditional Arabic" pitchFamily="18" charset="-78"/>
              <a:cs typeface="Traditional Arabic" pitchFamily="18" charset="-78"/>
            </a:rPr>
            <a:t>تعريف النمو الإقتصادي</a:t>
          </a:r>
          <a:endParaRPr lang="en-US" sz="4000" dirty="0">
            <a:latin typeface="Traditional Arabic" pitchFamily="18" charset="-78"/>
            <a:cs typeface="Traditional Arabic" pitchFamily="18" charset="-78"/>
          </a:endParaRPr>
        </a:p>
      </dgm:t>
    </dgm:pt>
    <dgm:pt modelId="{5E483113-3D26-4018-B3A9-7D7E3800DF92}" type="parTrans" cxnId="{27723BEC-C338-464C-837A-9A62CED5EDAB}">
      <dgm:prSet/>
      <dgm:spPr/>
      <dgm:t>
        <a:bodyPr/>
        <a:lstStyle/>
        <a:p>
          <a:pPr rtl="1"/>
          <a:endParaRPr lang="ar-SA"/>
        </a:p>
      </dgm:t>
    </dgm:pt>
    <dgm:pt modelId="{C3A52023-B1AE-4C52-9656-26848138F30F}" type="sibTrans" cxnId="{27723BEC-C338-464C-837A-9A62CED5EDAB}">
      <dgm:prSet/>
      <dgm:spPr/>
      <dgm:t>
        <a:bodyPr/>
        <a:lstStyle/>
        <a:p>
          <a:pPr rtl="1"/>
          <a:endParaRPr lang="ar-SA"/>
        </a:p>
      </dgm:t>
    </dgm:pt>
    <dgm:pt modelId="{1A79AA34-A5B3-4D96-9DA3-4DB79001E45A}">
      <dgm:prSet custT="1">
        <dgm:style>
          <a:lnRef idx="2">
            <a:schemeClr val="accent3"/>
          </a:lnRef>
          <a:fillRef idx="1">
            <a:schemeClr val="lt1"/>
          </a:fillRef>
          <a:effectRef idx="0">
            <a:schemeClr val="accent3"/>
          </a:effectRef>
          <a:fontRef idx="minor">
            <a:schemeClr val="dk1"/>
          </a:fontRef>
        </dgm:style>
      </dgm:prSet>
      <dgm:spPr/>
      <dgm:t>
        <a:bodyPr/>
        <a:lstStyle/>
        <a:p>
          <a:pPr rtl="1"/>
          <a:r>
            <a:rPr lang="ar-SA" sz="4000" b="1" dirty="0" smtClean="0">
              <a:latin typeface="Traditional Arabic" pitchFamily="18" charset="-78"/>
              <a:cs typeface="Traditional Arabic" pitchFamily="18" charset="-78"/>
            </a:rPr>
            <a:t>النظرية الكينزية</a:t>
          </a:r>
          <a:endParaRPr lang="en-US" sz="4000" b="1" dirty="0">
            <a:latin typeface="Traditional Arabic" pitchFamily="18" charset="-78"/>
            <a:cs typeface="Traditional Arabic" pitchFamily="18" charset="-78"/>
          </a:endParaRPr>
        </a:p>
      </dgm:t>
    </dgm:pt>
    <dgm:pt modelId="{BAC9B3A8-005A-4011-8FEE-67CF5F1F7089}" type="parTrans" cxnId="{BE82D852-A507-4AA8-89BE-109665A315C0}">
      <dgm:prSet/>
      <dgm:spPr/>
      <dgm:t>
        <a:bodyPr/>
        <a:lstStyle/>
        <a:p>
          <a:pPr rtl="1"/>
          <a:endParaRPr lang="ar-SA"/>
        </a:p>
      </dgm:t>
    </dgm:pt>
    <dgm:pt modelId="{40EBAC7D-3D25-412B-BFF3-AD14004F4A13}" type="sibTrans" cxnId="{BE82D852-A507-4AA8-89BE-109665A315C0}">
      <dgm:prSet>
        <dgm:style>
          <a:lnRef idx="0">
            <a:schemeClr val="accent3"/>
          </a:lnRef>
          <a:fillRef idx="3">
            <a:schemeClr val="accent3"/>
          </a:fillRef>
          <a:effectRef idx="3">
            <a:schemeClr val="accent3"/>
          </a:effectRef>
          <a:fontRef idx="minor">
            <a:schemeClr val="lt1"/>
          </a:fontRef>
        </dgm:style>
      </dgm:prSet>
      <dgm:spPr/>
      <dgm:t>
        <a:bodyPr/>
        <a:lstStyle/>
        <a:p>
          <a:pPr rtl="1"/>
          <a:endParaRPr lang="ar-SA"/>
        </a:p>
      </dgm:t>
    </dgm:pt>
    <dgm:pt modelId="{185FA17A-6513-43E0-A4DE-2D4CD1033479}">
      <dgm:prSet custT="1">
        <dgm:style>
          <a:lnRef idx="2">
            <a:schemeClr val="dk1"/>
          </a:lnRef>
          <a:fillRef idx="1">
            <a:schemeClr val="lt1"/>
          </a:fillRef>
          <a:effectRef idx="0">
            <a:schemeClr val="dk1"/>
          </a:effectRef>
          <a:fontRef idx="minor">
            <a:schemeClr val="dk1"/>
          </a:fontRef>
        </dgm:style>
      </dgm:prSet>
      <dgm:spPr/>
      <dgm:t>
        <a:bodyPr/>
        <a:lstStyle/>
        <a:p>
          <a:pPr rtl="1"/>
          <a:r>
            <a:rPr lang="ar-SA" sz="4000" b="1" dirty="0" smtClean="0">
              <a:latin typeface="Traditional Arabic" pitchFamily="18" charset="-78"/>
              <a:cs typeface="Traditional Arabic" pitchFamily="18" charset="-78"/>
            </a:rPr>
            <a:t>النظرية الكلاسيكية الجديدة</a:t>
          </a:r>
          <a:endParaRPr lang="en-US" sz="4000" b="1" dirty="0">
            <a:latin typeface="Traditional Arabic" pitchFamily="18" charset="-78"/>
            <a:cs typeface="Traditional Arabic" pitchFamily="18" charset="-78"/>
          </a:endParaRPr>
        </a:p>
      </dgm:t>
    </dgm:pt>
    <dgm:pt modelId="{D6E02A88-3AAE-41E5-A8A2-D699FEB83C81}" type="parTrans" cxnId="{7E9B4ED6-28FA-4DC7-8DA2-FCC98890D32A}">
      <dgm:prSet/>
      <dgm:spPr/>
      <dgm:t>
        <a:bodyPr/>
        <a:lstStyle/>
        <a:p>
          <a:pPr rtl="1"/>
          <a:endParaRPr lang="ar-SA"/>
        </a:p>
      </dgm:t>
    </dgm:pt>
    <dgm:pt modelId="{16B9F446-17CA-482C-8950-0575E4E57C6E}" type="sibTrans" cxnId="{7E9B4ED6-28FA-4DC7-8DA2-FCC98890D32A}">
      <dgm:prSet>
        <dgm:style>
          <a:lnRef idx="0">
            <a:schemeClr val="dk1"/>
          </a:lnRef>
          <a:fillRef idx="3">
            <a:schemeClr val="dk1"/>
          </a:fillRef>
          <a:effectRef idx="3">
            <a:schemeClr val="dk1"/>
          </a:effectRef>
          <a:fontRef idx="minor">
            <a:schemeClr val="lt1"/>
          </a:fontRef>
        </dgm:style>
      </dgm:prSet>
      <dgm:spPr/>
      <dgm:t>
        <a:bodyPr/>
        <a:lstStyle/>
        <a:p>
          <a:pPr rtl="1"/>
          <a:endParaRPr lang="ar-SA"/>
        </a:p>
      </dgm:t>
    </dgm:pt>
    <dgm:pt modelId="{D05F1307-0467-46BE-8A34-5682CCC4E2C3}">
      <dgm:prSet custT="1">
        <dgm:style>
          <a:lnRef idx="2">
            <a:schemeClr val="accent6"/>
          </a:lnRef>
          <a:fillRef idx="1">
            <a:schemeClr val="lt1"/>
          </a:fillRef>
          <a:effectRef idx="0">
            <a:schemeClr val="accent6"/>
          </a:effectRef>
          <a:fontRef idx="minor">
            <a:schemeClr val="dk1"/>
          </a:fontRef>
        </dgm:style>
      </dgm:prSet>
      <dgm:spPr/>
      <dgm:t>
        <a:bodyPr/>
        <a:lstStyle/>
        <a:p>
          <a:pPr rtl="1"/>
          <a:r>
            <a:rPr lang="ar-SA" sz="4000" b="1" dirty="0" smtClean="0">
              <a:latin typeface="Traditional Arabic" pitchFamily="18" charset="-78"/>
              <a:cs typeface="Traditional Arabic" pitchFamily="18" charset="-78"/>
            </a:rPr>
            <a:t>نظرية</a:t>
          </a:r>
          <a:r>
            <a:rPr lang="ar-SA" sz="4800" b="1" dirty="0" smtClean="0">
              <a:latin typeface="Traditional Arabic" pitchFamily="18" charset="-78"/>
              <a:cs typeface="Traditional Arabic" pitchFamily="18" charset="-78"/>
            </a:rPr>
            <a:t> </a:t>
          </a:r>
          <a:r>
            <a:rPr lang="ar-SA" sz="4000" b="1" dirty="0" smtClean="0">
              <a:latin typeface="Traditional Arabic" pitchFamily="18" charset="-78"/>
              <a:cs typeface="Traditional Arabic" pitchFamily="18" charset="-78"/>
            </a:rPr>
            <a:t>كالدور</a:t>
          </a:r>
          <a:endParaRPr lang="en-US" sz="4000" b="1" dirty="0">
            <a:latin typeface="Traditional Arabic" pitchFamily="18" charset="-78"/>
            <a:cs typeface="Traditional Arabic" pitchFamily="18" charset="-78"/>
          </a:endParaRPr>
        </a:p>
      </dgm:t>
    </dgm:pt>
    <dgm:pt modelId="{24184E54-3FD8-47B0-AE14-E32B022E980F}" type="parTrans" cxnId="{8C91C7FF-1EE6-4573-9177-72B322B92BE8}">
      <dgm:prSet/>
      <dgm:spPr/>
      <dgm:t>
        <a:bodyPr/>
        <a:lstStyle/>
        <a:p>
          <a:pPr rtl="1"/>
          <a:endParaRPr lang="ar-SA"/>
        </a:p>
      </dgm:t>
    </dgm:pt>
    <dgm:pt modelId="{FD1BC6E6-91DF-45F3-9AD6-1EA8811963C0}" type="sibTrans" cxnId="{8C91C7FF-1EE6-4573-9177-72B322B92BE8}">
      <dgm:prSet/>
      <dgm:spPr/>
      <dgm:t>
        <a:bodyPr/>
        <a:lstStyle/>
        <a:p>
          <a:pPr rtl="1"/>
          <a:endParaRPr lang="ar-SA"/>
        </a:p>
      </dgm:t>
    </dgm:pt>
    <dgm:pt modelId="{1F7E7A3E-8826-48A8-8E04-72470AF5A5D0}" type="pres">
      <dgm:prSet presAssocID="{E0F2178A-A96C-43D4-8427-C26FB2D576E0}" presName="Name0" presStyleCnt="0">
        <dgm:presLayoutVars>
          <dgm:dir/>
          <dgm:resizeHandles/>
        </dgm:presLayoutVars>
      </dgm:prSet>
      <dgm:spPr/>
      <dgm:t>
        <a:bodyPr/>
        <a:lstStyle/>
        <a:p>
          <a:pPr rtl="1"/>
          <a:endParaRPr lang="ar-SA"/>
        </a:p>
      </dgm:t>
    </dgm:pt>
    <dgm:pt modelId="{E1DA1CD6-EB6C-4ACF-A7FE-65FB4CCE593D}" type="pres">
      <dgm:prSet presAssocID="{90DC88FB-9E23-4F61-B528-B6A53F3E7806}" presName="compNode" presStyleCnt="0"/>
      <dgm:spPr/>
    </dgm:pt>
    <dgm:pt modelId="{27ED2BD6-E648-465A-BEE8-BC18FA24BCC6}" type="pres">
      <dgm:prSet presAssocID="{90DC88FB-9E23-4F61-B528-B6A53F3E7806}" presName="dummyConnPt" presStyleCnt="0"/>
      <dgm:spPr/>
    </dgm:pt>
    <dgm:pt modelId="{A36B6F3A-6BD3-46B2-8020-98C3D719F569}" type="pres">
      <dgm:prSet presAssocID="{90DC88FB-9E23-4F61-B528-B6A53F3E7806}" presName="node" presStyleLbl="node1" presStyleIdx="0" presStyleCnt="8" custScaleX="129167" custLinFactNeighborX="-311" custLinFactNeighborY="-86684">
        <dgm:presLayoutVars>
          <dgm:bulletEnabled val="1"/>
        </dgm:presLayoutVars>
      </dgm:prSet>
      <dgm:spPr/>
      <dgm:t>
        <a:bodyPr/>
        <a:lstStyle/>
        <a:p>
          <a:pPr rtl="1"/>
          <a:endParaRPr lang="ar-SA"/>
        </a:p>
      </dgm:t>
    </dgm:pt>
    <dgm:pt modelId="{505B948F-C66F-4141-B372-EB51F0030BAA}" type="pres">
      <dgm:prSet presAssocID="{E077FCDA-C18C-4AD0-BDF4-A8BF803AB7FB}" presName="sibTrans" presStyleLbl="bgSibTrans2D1" presStyleIdx="0" presStyleCnt="7" custAng="211922"/>
      <dgm:spPr/>
      <dgm:t>
        <a:bodyPr/>
        <a:lstStyle/>
        <a:p>
          <a:pPr rtl="1"/>
          <a:endParaRPr lang="ar-SA"/>
        </a:p>
      </dgm:t>
    </dgm:pt>
    <dgm:pt modelId="{958E3DBE-B78C-4792-8B58-9E1CE75873AA}" type="pres">
      <dgm:prSet presAssocID="{D25296CA-4ED1-445F-8D8D-5A1D1713505D}" presName="compNode" presStyleCnt="0"/>
      <dgm:spPr/>
    </dgm:pt>
    <dgm:pt modelId="{ECBD854E-B6F0-44C7-884D-11937B072CE1}" type="pres">
      <dgm:prSet presAssocID="{D25296CA-4ED1-445F-8D8D-5A1D1713505D}" presName="dummyConnPt" presStyleCnt="0"/>
      <dgm:spPr/>
    </dgm:pt>
    <dgm:pt modelId="{CD3ED9D8-8F74-4171-8623-CFC19A45FC32}" type="pres">
      <dgm:prSet presAssocID="{D25296CA-4ED1-445F-8D8D-5A1D1713505D}" presName="node" presStyleLbl="node1" presStyleIdx="1" presStyleCnt="8" custScaleX="123587" custScaleY="116453" custLinFactNeighborX="6546" custLinFactNeighborY="-42600">
        <dgm:presLayoutVars>
          <dgm:bulletEnabled val="1"/>
        </dgm:presLayoutVars>
      </dgm:prSet>
      <dgm:spPr/>
      <dgm:t>
        <a:bodyPr/>
        <a:lstStyle/>
        <a:p>
          <a:pPr rtl="1"/>
          <a:endParaRPr lang="ar-SA"/>
        </a:p>
      </dgm:t>
    </dgm:pt>
    <dgm:pt modelId="{DB7BE333-60F1-4D00-A67C-120B62AFD797}" type="pres">
      <dgm:prSet presAssocID="{C3A52023-B1AE-4C52-9656-26848138F30F}" presName="sibTrans" presStyleLbl="bgSibTrans2D1" presStyleIdx="1" presStyleCnt="7" custAng="21543335"/>
      <dgm:spPr/>
      <dgm:t>
        <a:bodyPr/>
        <a:lstStyle/>
        <a:p>
          <a:pPr rtl="1"/>
          <a:endParaRPr lang="ar-SA"/>
        </a:p>
      </dgm:t>
    </dgm:pt>
    <dgm:pt modelId="{091D6AAF-49DA-4EDB-A1C8-F0A5E9F3E8A8}" type="pres">
      <dgm:prSet presAssocID="{5C447024-BC5C-4862-8CDC-43FD5D35AAB4}" presName="compNode" presStyleCnt="0"/>
      <dgm:spPr/>
    </dgm:pt>
    <dgm:pt modelId="{5BC38F49-BA48-4727-BD05-92C83AB9F704}" type="pres">
      <dgm:prSet presAssocID="{5C447024-BC5C-4862-8CDC-43FD5D35AAB4}" presName="dummyConnPt" presStyleCnt="0"/>
      <dgm:spPr/>
    </dgm:pt>
    <dgm:pt modelId="{95104CDC-DD16-4C0F-A42C-9C1256641F40}" type="pres">
      <dgm:prSet presAssocID="{5C447024-BC5C-4862-8CDC-43FD5D35AAB4}" presName="node" presStyleLbl="node1" presStyleIdx="2" presStyleCnt="8" custScaleX="142488" custScaleY="172572" custLinFactNeighborX="2283" custLinFactNeighborY="29286">
        <dgm:presLayoutVars>
          <dgm:bulletEnabled val="1"/>
        </dgm:presLayoutVars>
      </dgm:prSet>
      <dgm:spPr/>
      <dgm:t>
        <a:bodyPr/>
        <a:lstStyle/>
        <a:p>
          <a:pPr rtl="1"/>
          <a:endParaRPr lang="ar-SA"/>
        </a:p>
      </dgm:t>
    </dgm:pt>
    <dgm:pt modelId="{E440102D-CE97-4B0A-A5C2-E1DDC9EA7258}" type="pres">
      <dgm:prSet presAssocID="{5220B5AC-DAB0-4083-B96F-35E3E2A7AC50}" presName="sibTrans" presStyleLbl="bgSibTrans2D1" presStyleIdx="2" presStyleCnt="7" custAng="21412049"/>
      <dgm:spPr/>
      <dgm:t>
        <a:bodyPr/>
        <a:lstStyle/>
        <a:p>
          <a:pPr rtl="1"/>
          <a:endParaRPr lang="ar-SA"/>
        </a:p>
      </dgm:t>
    </dgm:pt>
    <dgm:pt modelId="{3064BE09-E9DC-4840-B9CD-CEE5D2135EC2}" type="pres">
      <dgm:prSet presAssocID="{E1F168EC-95FF-40E7-81E1-DEBA2A747561}" presName="compNode" presStyleCnt="0"/>
      <dgm:spPr/>
    </dgm:pt>
    <dgm:pt modelId="{66CE5CB9-06CF-48B7-BD18-BC4F97C964E9}" type="pres">
      <dgm:prSet presAssocID="{E1F168EC-95FF-40E7-81E1-DEBA2A747561}" presName="dummyConnPt" presStyleCnt="0"/>
      <dgm:spPr/>
    </dgm:pt>
    <dgm:pt modelId="{66A63787-CEB7-43EB-8F5E-FA7085EDBBE5}" type="pres">
      <dgm:prSet presAssocID="{E1F168EC-95FF-40E7-81E1-DEBA2A747561}" presName="node" presStyleLbl="node1" presStyleIdx="3" presStyleCnt="8" custScaleX="134081" custScaleY="109557" custLinFactNeighborX="859" custLinFactNeighborY="12519">
        <dgm:presLayoutVars>
          <dgm:bulletEnabled val="1"/>
        </dgm:presLayoutVars>
      </dgm:prSet>
      <dgm:spPr/>
      <dgm:t>
        <a:bodyPr/>
        <a:lstStyle/>
        <a:p>
          <a:pPr rtl="1"/>
          <a:endParaRPr lang="ar-SA"/>
        </a:p>
      </dgm:t>
    </dgm:pt>
    <dgm:pt modelId="{F67DCACE-0FAC-44EC-9049-9A9DB0417A56}" type="pres">
      <dgm:prSet presAssocID="{47272533-53ED-46C8-8298-B076B9490401}" presName="sibTrans" presStyleLbl="bgSibTrans2D1" presStyleIdx="3" presStyleCnt="7"/>
      <dgm:spPr/>
      <dgm:t>
        <a:bodyPr/>
        <a:lstStyle/>
        <a:p>
          <a:pPr rtl="1"/>
          <a:endParaRPr lang="ar-SA"/>
        </a:p>
      </dgm:t>
    </dgm:pt>
    <dgm:pt modelId="{0AB14191-0338-467C-8CFA-7BB1DF68653C}" type="pres">
      <dgm:prSet presAssocID="{66CCCF87-F527-4FC1-B33E-8160C66749CB}" presName="compNode" presStyleCnt="0"/>
      <dgm:spPr/>
    </dgm:pt>
    <dgm:pt modelId="{1BA89591-ED0B-4E00-A6A5-E63672F77249}" type="pres">
      <dgm:prSet presAssocID="{66CCCF87-F527-4FC1-B33E-8160C66749CB}" presName="dummyConnPt" presStyleCnt="0"/>
      <dgm:spPr/>
    </dgm:pt>
    <dgm:pt modelId="{40E54DB1-A680-4235-BA08-1681860E0CF5}" type="pres">
      <dgm:prSet presAssocID="{66CCCF87-F527-4FC1-B33E-8160C66749CB}" presName="node" presStyleLbl="node1" presStyleIdx="4" presStyleCnt="8" custScaleX="154984" custScaleY="138430" custLinFactNeighborX="1147" custLinFactNeighborY="-749">
        <dgm:presLayoutVars>
          <dgm:bulletEnabled val="1"/>
        </dgm:presLayoutVars>
      </dgm:prSet>
      <dgm:spPr/>
      <dgm:t>
        <a:bodyPr/>
        <a:lstStyle/>
        <a:p>
          <a:pPr rtl="1"/>
          <a:endParaRPr lang="ar-SA"/>
        </a:p>
      </dgm:t>
    </dgm:pt>
    <dgm:pt modelId="{F3800EF9-C8C4-4E9F-9078-33E8E91FA270}" type="pres">
      <dgm:prSet presAssocID="{04C5E7CB-F24C-4904-91E3-9CF5FB113B52}" presName="sibTrans" presStyleLbl="bgSibTrans2D1" presStyleIdx="4" presStyleCnt="7"/>
      <dgm:spPr/>
      <dgm:t>
        <a:bodyPr/>
        <a:lstStyle/>
        <a:p>
          <a:pPr rtl="1"/>
          <a:endParaRPr lang="ar-SA"/>
        </a:p>
      </dgm:t>
    </dgm:pt>
    <dgm:pt modelId="{6F929CE7-27F0-4132-84C6-3AA9A11CEE87}" type="pres">
      <dgm:prSet presAssocID="{1A79AA34-A5B3-4D96-9DA3-4DB79001E45A}" presName="compNode" presStyleCnt="0"/>
      <dgm:spPr/>
    </dgm:pt>
    <dgm:pt modelId="{7B660CE8-127C-4750-B819-611299AB1855}" type="pres">
      <dgm:prSet presAssocID="{1A79AA34-A5B3-4D96-9DA3-4DB79001E45A}" presName="dummyConnPt" presStyleCnt="0"/>
      <dgm:spPr/>
    </dgm:pt>
    <dgm:pt modelId="{D5279DC9-C0E8-49B6-9935-A4C71ACF9EB3}" type="pres">
      <dgm:prSet presAssocID="{1A79AA34-A5B3-4D96-9DA3-4DB79001E45A}" presName="node" presStyleLbl="node1" presStyleIdx="5" presStyleCnt="8" custScaleX="147802" custScaleY="104707" custLinFactNeighborX="1676" custLinFactNeighborY="-42687">
        <dgm:presLayoutVars>
          <dgm:bulletEnabled val="1"/>
        </dgm:presLayoutVars>
      </dgm:prSet>
      <dgm:spPr/>
      <dgm:t>
        <a:bodyPr/>
        <a:lstStyle/>
        <a:p>
          <a:pPr rtl="1"/>
          <a:endParaRPr lang="ar-SA"/>
        </a:p>
      </dgm:t>
    </dgm:pt>
    <dgm:pt modelId="{73A797F3-3EBD-40EC-AD78-2DF2A8BBF4F9}" type="pres">
      <dgm:prSet presAssocID="{40EBAC7D-3D25-412B-BFF3-AD14004F4A13}" presName="sibTrans" presStyleLbl="bgSibTrans2D1" presStyleIdx="5" presStyleCnt="7"/>
      <dgm:spPr/>
      <dgm:t>
        <a:bodyPr/>
        <a:lstStyle/>
        <a:p>
          <a:pPr rtl="1"/>
          <a:endParaRPr lang="ar-SA"/>
        </a:p>
      </dgm:t>
    </dgm:pt>
    <dgm:pt modelId="{87C8BC1B-BB1D-4F67-83D6-57744BB13848}" type="pres">
      <dgm:prSet presAssocID="{185FA17A-6513-43E0-A4DE-2D4CD1033479}" presName="compNode" presStyleCnt="0"/>
      <dgm:spPr/>
    </dgm:pt>
    <dgm:pt modelId="{DB009D34-7C98-48DD-9636-A5469C0725E8}" type="pres">
      <dgm:prSet presAssocID="{185FA17A-6513-43E0-A4DE-2D4CD1033479}" presName="dummyConnPt" presStyleCnt="0"/>
      <dgm:spPr/>
    </dgm:pt>
    <dgm:pt modelId="{67BB7C18-989B-4B71-8119-E2D28E0B9D1F}" type="pres">
      <dgm:prSet presAssocID="{185FA17A-6513-43E0-A4DE-2D4CD1033479}" presName="node" presStyleLbl="node1" presStyleIdx="6" presStyleCnt="8" custScaleX="159495" custScaleY="197925" custLinFactNeighborX="-277" custLinFactNeighborY="-90748">
        <dgm:presLayoutVars>
          <dgm:bulletEnabled val="1"/>
        </dgm:presLayoutVars>
      </dgm:prSet>
      <dgm:spPr/>
      <dgm:t>
        <a:bodyPr/>
        <a:lstStyle/>
        <a:p>
          <a:pPr rtl="1"/>
          <a:endParaRPr lang="ar-SA"/>
        </a:p>
      </dgm:t>
    </dgm:pt>
    <dgm:pt modelId="{FF2F8DB7-916B-4859-86B1-32E9F5087695}" type="pres">
      <dgm:prSet presAssocID="{16B9F446-17CA-482C-8950-0575E4E57C6E}" presName="sibTrans" presStyleLbl="bgSibTrans2D1" presStyleIdx="6" presStyleCnt="7" custAng="268673" custLinFactNeighborX="4191" custLinFactNeighborY="-32420"/>
      <dgm:spPr/>
      <dgm:t>
        <a:bodyPr/>
        <a:lstStyle/>
        <a:p>
          <a:pPr rtl="1"/>
          <a:endParaRPr lang="ar-SA"/>
        </a:p>
      </dgm:t>
    </dgm:pt>
    <dgm:pt modelId="{E82F6F87-2D46-4739-89BE-FA3C341F96F3}" type="pres">
      <dgm:prSet presAssocID="{D05F1307-0467-46BE-8A34-5682CCC4E2C3}" presName="compNode" presStyleCnt="0"/>
      <dgm:spPr/>
    </dgm:pt>
    <dgm:pt modelId="{26946D7F-D28E-42B7-A8C4-EF68D4C0157A}" type="pres">
      <dgm:prSet presAssocID="{D05F1307-0467-46BE-8A34-5682CCC4E2C3}" presName="dummyConnPt" presStyleCnt="0"/>
      <dgm:spPr/>
    </dgm:pt>
    <dgm:pt modelId="{0FFCE681-F3EA-4C8F-BBA9-361878AFF990}" type="pres">
      <dgm:prSet presAssocID="{D05F1307-0467-46BE-8A34-5682CCC4E2C3}" presName="node" presStyleLbl="node1" presStyleIdx="7" presStyleCnt="8" custScaleX="134445" custScaleY="144058" custLinFactNeighborX="13847" custLinFactNeighborY="-11577">
        <dgm:presLayoutVars>
          <dgm:bulletEnabled val="1"/>
        </dgm:presLayoutVars>
      </dgm:prSet>
      <dgm:spPr/>
      <dgm:t>
        <a:bodyPr/>
        <a:lstStyle/>
        <a:p>
          <a:pPr rtl="1"/>
          <a:endParaRPr lang="ar-SA"/>
        </a:p>
      </dgm:t>
    </dgm:pt>
  </dgm:ptLst>
  <dgm:cxnLst>
    <dgm:cxn modelId="{27723BEC-C338-464C-837A-9A62CED5EDAB}" srcId="{E0F2178A-A96C-43D4-8427-C26FB2D576E0}" destId="{D25296CA-4ED1-445F-8D8D-5A1D1713505D}" srcOrd="1" destOrd="0" parTransId="{5E483113-3D26-4018-B3A9-7D7E3800DF92}" sibTransId="{C3A52023-B1AE-4C52-9656-26848138F30F}"/>
    <dgm:cxn modelId="{B3E869C7-75F2-46A8-B34E-E4E6301D89E7}" type="presOf" srcId="{5C447024-BC5C-4862-8CDC-43FD5D35AAB4}" destId="{95104CDC-DD16-4C0F-A42C-9C1256641F40}" srcOrd="0" destOrd="0" presId="urn:microsoft.com/office/officeart/2005/8/layout/bProcess4"/>
    <dgm:cxn modelId="{0906FEAC-38D5-4D0A-865B-F7290CD03AD9}" srcId="{E0F2178A-A96C-43D4-8427-C26FB2D576E0}" destId="{5C447024-BC5C-4862-8CDC-43FD5D35AAB4}" srcOrd="2" destOrd="0" parTransId="{9813D20A-2706-48EC-9D7D-A3CD8591F30F}" sibTransId="{5220B5AC-DAB0-4083-B96F-35E3E2A7AC50}"/>
    <dgm:cxn modelId="{D84EBC53-1624-47C1-89E5-9A92708E1BDC}" type="presOf" srcId="{D05F1307-0467-46BE-8A34-5682CCC4E2C3}" destId="{0FFCE681-F3EA-4C8F-BBA9-361878AFF990}" srcOrd="0" destOrd="0" presId="urn:microsoft.com/office/officeart/2005/8/layout/bProcess4"/>
    <dgm:cxn modelId="{4AED680A-17A8-45A3-9AB3-731E97DCCF82}" type="presOf" srcId="{185FA17A-6513-43E0-A4DE-2D4CD1033479}" destId="{67BB7C18-989B-4B71-8119-E2D28E0B9D1F}" srcOrd="0" destOrd="0" presId="urn:microsoft.com/office/officeart/2005/8/layout/bProcess4"/>
    <dgm:cxn modelId="{D55A987A-B977-4955-8AA8-E45F8E61E350}" type="presOf" srcId="{90DC88FB-9E23-4F61-B528-B6A53F3E7806}" destId="{A36B6F3A-6BD3-46B2-8020-98C3D719F569}" srcOrd="0" destOrd="0" presId="urn:microsoft.com/office/officeart/2005/8/layout/bProcess4"/>
    <dgm:cxn modelId="{C05C0A7D-86D0-452E-B0B7-5C13EEB8DA81}" type="presOf" srcId="{E1F168EC-95FF-40E7-81E1-DEBA2A747561}" destId="{66A63787-CEB7-43EB-8F5E-FA7085EDBBE5}" srcOrd="0" destOrd="0" presId="urn:microsoft.com/office/officeart/2005/8/layout/bProcess4"/>
    <dgm:cxn modelId="{7537F234-C3E8-4BAD-A325-A669FF6BB9DC}" srcId="{E0F2178A-A96C-43D4-8427-C26FB2D576E0}" destId="{E1F168EC-95FF-40E7-81E1-DEBA2A747561}" srcOrd="3" destOrd="0" parTransId="{58ABD8A2-CF88-4EFA-98F8-BCD60218F46A}" sibTransId="{47272533-53ED-46C8-8298-B076B9490401}"/>
    <dgm:cxn modelId="{9795AFFC-AE39-44F7-B265-10A509D7B390}" type="presOf" srcId="{E0F2178A-A96C-43D4-8427-C26FB2D576E0}" destId="{1F7E7A3E-8826-48A8-8E04-72470AF5A5D0}" srcOrd="0" destOrd="0" presId="urn:microsoft.com/office/officeart/2005/8/layout/bProcess4"/>
    <dgm:cxn modelId="{A0662C76-55B6-4294-ABC7-054E36637503}" type="presOf" srcId="{C3A52023-B1AE-4C52-9656-26848138F30F}" destId="{DB7BE333-60F1-4D00-A67C-120B62AFD797}" srcOrd="0" destOrd="0" presId="urn:microsoft.com/office/officeart/2005/8/layout/bProcess4"/>
    <dgm:cxn modelId="{0EC24E52-B1C3-4E6A-B983-ED75C8A2BFD3}" type="presOf" srcId="{04C5E7CB-F24C-4904-91E3-9CF5FB113B52}" destId="{F3800EF9-C8C4-4E9F-9078-33E8E91FA270}" srcOrd="0" destOrd="0" presId="urn:microsoft.com/office/officeart/2005/8/layout/bProcess4"/>
    <dgm:cxn modelId="{49D6E4B1-740B-46E7-8C6C-AB200897D1B8}" type="presOf" srcId="{66CCCF87-F527-4FC1-B33E-8160C66749CB}" destId="{40E54DB1-A680-4235-BA08-1681860E0CF5}" srcOrd="0" destOrd="0" presId="urn:microsoft.com/office/officeart/2005/8/layout/bProcess4"/>
    <dgm:cxn modelId="{B8A022B8-F1ED-49EE-B11B-64BA1A4ED922}" type="presOf" srcId="{D25296CA-4ED1-445F-8D8D-5A1D1713505D}" destId="{CD3ED9D8-8F74-4171-8623-CFC19A45FC32}" srcOrd="0" destOrd="0" presId="urn:microsoft.com/office/officeart/2005/8/layout/bProcess4"/>
    <dgm:cxn modelId="{FC8AEF1D-F22C-4748-B62D-7BDE12A923ED}" type="presOf" srcId="{E077FCDA-C18C-4AD0-BDF4-A8BF803AB7FB}" destId="{505B948F-C66F-4141-B372-EB51F0030BAA}" srcOrd="0" destOrd="0" presId="urn:microsoft.com/office/officeart/2005/8/layout/bProcess4"/>
    <dgm:cxn modelId="{7E9B4ED6-28FA-4DC7-8DA2-FCC98890D32A}" srcId="{E0F2178A-A96C-43D4-8427-C26FB2D576E0}" destId="{185FA17A-6513-43E0-A4DE-2D4CD1033479}" srcOrd="6" destOrd="0" parTransId="{D6E02A88-3AAE-41E5-A8A2-D699FEB83C81}" sibTransId="{16B9F446-17CA-482C-8950-0575E4E57C6E}"/>
    <dgm:cxn modelId="{BE82D852-A507-4AA8-89BE-109665A315C0}" srcId="{E0F2178A-A96C-43D4-8427-C26FB2D576E0}" destId="{1A79AA34-A5B3-4D96-9DA3-4DB79001E45A}" srcOrd="5" destOrd="0" parTransId="{BAC9B3A8-005A-4011-8FEE-67CF5F1F7089}" sibTransId="{40EBAC7D-3D25-412B-BFF3-AD14004F4A13}"/>
    <dgm:cxn modelId="{E9C345B4-3A47-4763-9400-2CEC661168F3}" type="presOf" srcId="{5220B5AC-DAB0-4083-B96F-35E3E2A7AC50}" destId="{E440102D-CE97-4B0A-A5C2-E1DDC9EA7258}" srcOrd="0" destOrd="0" presId="urn:microsoft.com/office/officeart/2005/8/layout/bProcess4"/>
    <dgm:cxn modelId="{87AE41ED-D37A-4099-A12D-548D524E0B2A}" type="presOf" srcId="{1A79AA34-A5B3-4D96-9DA3-4DB79001E45A}" destId="{D5279DC9-C0E8-49B6-9935-A4C71ACF9EB3}" srcOrd="0" destOrd="0" presId="urn:microsoft.com/office/officeart/2005/8/layout/bProcess4"/>
    <dgm:cxn modelId="{A4F35F33-9A8C-4719-8CC0-9BADA4059847}" srcId="{E0F2178A-A96C-43D4-8427-C26FB2D576E0}" destId="{66CCCF87-F527-4FC1-B33E-8160C66749CB}" srcOrd="4" destOrd="0" parTransId="{7911A224-ADFE-4339-AEF0-B5C9CB37992D}" sibTransId="{04C5E7CB-F24C-4904-91E3-9CF5FB113B52}"/>
    <dgm:cxn modelId="{AE380D21-7477-4E4E-80E3-3BF4682F24BB}" srcId="{E0F2178A-A96C-43D4-8427-C26FB2D576E0}" destId="{90DC88FB-9E23-4F61-B528-B6A53F3E7806}" srcOrd="0" destOrd="0" parTransId="{5514D718-AF32-4287-9D70-7C601D9FC68F}" sibTransId="{E077FCDA-C18C-4AD0-BDF4-A8BF803AB7FB}"/>
    <dgm:cxn modelId="{8C91C7FF-1EE6-4573-9177-72B322B92BE8}" srcId="{E0F2178A-A96C-43D4-8427-C26FB2D576E0}" destId="{D05F1307-0467-46BE-8A34-5682CCC4E2C3}" srcOrd="7" destOrd="0" parTransId="{24184E54-3FD8-47B0-AE14-E32B022E980F}" sibTransId="{FD1BC6E6-91DF-45F3-9AD6-1EA8811963C0}"/>
    <dgm:cxn modelId="{0E090FCD-C3D6-4345-BCEC-964D31558794}" type="presOf" srcId="{47272533-53ED-46C8-8298-B076B9490401}" destId="{F67DCACE-0FAC-44EC-9049-9A9DB0417A56}" srcOrd="0" destOrd="0" presId="urn:microsoft.com/office/officeart/2005/8/layout/bProcess4"/>
    <dgm:cxn modelId="{C664CDEB-E00E-47D2-B65F-7114640F3B57}" type="presOf" srcId="{40EBAC7D-3D25-412B-BFF3-AD14004F4A13}" destId="{73A797F3-3EBD-40EC-AD78-2DF2A8BBF4F9}" srcOrd="0" destOrd="0" presId="urn:microsoft.com/office/officeart/2005/8/layout/bProcess4"/>
    <dgm:cxn modelId="{699BF9CB-FB1B-43E6-854B-F2AF22B74900}" type="presOf" srcId="{16B9F446-17CA-482C-8950-0575E4E57C6E}" destId="{FF2F8DB7-916B-4859-86B1-32E9F5087695}" srcOrd="0" destOrd="0" presId="urn:microsoft.com/office/officeart/2005/8/layout/bProcess4"/>
    <dgm:cxn modelId="{9AC96F84-FDED-4425-9347-D5A049E35E8E}" type="presParOf" srcId="{1F7E7A3E-8826-48A8-8E04-72470AF5A5D0}" destId="{E1DA1CD6-EB6C-4ACF-A7FE-65FB4CCE593D}" srcOrd="0" destOrd="0" presId="urn:microsoft.com/office/officeart/2005/8/layout/bProcess4"/>
    <dgm:cxn modelId="{145CFAD8-DA0C-4BFD-971D-7D519F32209F}" type="presParOf" srcId="{E1DA1CD6-EB6C-4ACF-A7FE-65FB4CCE593D}" destId="{27ED2BD6-E648-465A-BEE8-BC18FA24BCC6}" srcOrd="0" destOrd="0" presId="urn:microsoft.com/office/officeart/2005/8/layout/bProcess4"/>
    <dgm:cxn modelId="{87F97ED2-9038-4FC8-868C-1C97B13D08F2}" type="presParOf" srcId="{E1DA1CD6-EB6C-4ACF-A7FE-65FB4CCE593D}" destId="{A36B6F3A-6BD3-46B2-8020-98C3D719F569}" srcOrd="1" destOrd="0" presId="urn:microsoft.com/office/officeart/2005/8/layout/bProcess4"/>
    <dgm:cxn modelId="{FFB11969-78F8-44FA-A582-20D57D6AF24E}" type="presParOf" srcId="{1F7E7A3E-8826-48A8-8E04-72470AF5A5D0}" destId="{505B948F-C66F-4141-B372-EB51F0030BAA}" srcOrd="1" destOrd="0" presId="urn:microsoft.com/office/officeart/2005/8/layout/bProcess4"/>
    <dgm:cxn modelId="{5DD9685D-733E-49C2-B2E3-3D79FF239FA0}" type="presParOf" srcId="{1F7E7A3E-8826-48A8-8E04-72470AF5A5D0}" destId="{958E3DBE-B78C-4792-8B58-9E1CE75873AA}" srcOrd="2" destOrd="0" presId="urn:microsoft.com/office/officeart/2005/8/layout/bProcess4"/>
    <dgm:cxn modelId="{93B08BBE-966D-4200-B051-07D446CA5E80}" type="presParOf" srcId="{958E3DBE-B78C-4792-8B58-9E1CE75873AA}" destId="{ECBD854E-B6F0-44C7-884D-11937B072CE1}" srcOrd="0" destOrd="0" presId="urn:microsoft.com/office/officeart/2005/8/layout/bProcess4"/>
    <dgm:cxn modelId="{6CB03E04-2F30-4D1F-A0FE-B0F44CE5CE56}" type="presParOf" srcId="{958E3DBE-B78C-4792-8B58-9E1CE75873AA}" destId="{CD3ED9D8-8F74-4171-8623-CFC19A45FC32}" srcOrd="1" destOrd="0" presId="urn:microsoft.com/office/officeart/2005/8/layout/bProcess4"/>
    <dgm:cxn modelId="{C1BE7FD6-A24A-40C1-B3CE-93D764245119}" type="presParOf" srcId="{1F7E7A3E-8826-48A8-8E04-72470AF5A5D0}" destId="{DB7BE333-60F1-4D00-A67C-120B62AFD797}" srcOrd="3" destOrd="0" presId="urn:microsoft.com/office/officeart/2005/8/layout/bProcess4"/>
    <dgm:cxn modelId="{8DDAB70E-73F8-484F-83E5-52DA0251F788}" type="presParOf" srcId="{1F7E7A3E-8826-48A8-8E04-72470AF5A5D0}" destId="{091D6AAF-49DA-4EDB-A1C8-F0A5E9F3E8A8}" srcOrd="4" destOrd="0" presId="urn:microsoft.com/office/officeart/2005/8/layout/bProcess4"/>
    <dgm:cxn modelId="{DF37A8BE-B93B-49D3-BA36-A61A3A3D7AD1}" type="presParOf" srcId="{091D6AAF-49DA-4EDB-A1C8-F0A5E9F3E8A8}" destId="{5BC38F49-BA48-4727-BD05-92C83AB9F704}" srcOrd="0" destOrd="0" presId="urn:microsoft.com/office/officeart/2005/8/layout/bProcess4"/>
    <dgm:cxn modelId="{7F28C5CC-4959-4FC9-B254-0B9AF343C896}" type="presParOf" srcId="{091D6AAF-49DA-4EDB-A1C8-F0A5E9F3E8A8}" destId="{95104CDC-DD16-4C0F-A42C-9C1256641F40}" srcOrd="1" destOrd="0" presId="urn:microsoft.com/office/officeart/2005/8/layout/bProcess4"/>
    <dgm:cxn modelId="{C2D6A68C-810D-418B-940C-8E4F02E6455D}" type="presParOf" srcId="{1F7E7A3E-8826-48A8-8E04-72470AF5A5D0}" destId="{E440102D-CE97-4B0A-A5C2-E1DDC9EA7258}" srcOrd="5" destOrd="0" presId="urn:microsoft.com/office/officeart/2005/8/layout/bProcess4"/>
    <dgm:cxn modelId="{E6FE93E6-9F10-4E35-96D9-02062E73127B}" type="presParOf" srcId="{1F7E7A3E-8826-48A8-8E04-72470AF5A5D0}" destId="{3064BE09-E9DC-4840-B9CD-CEE5D2135EC2}" srcOrd="6" destOrd="0" presId="urn:microsoft.com/office/officeart/2005/8/layout/bProcess4"/>
    <dgm:cxn modelId="{60C8B5C1-922D-4789-BD8D-C7F423EA7778}" type="presParOf" srcId="{3064BE09-E9DC-4840-B9CD-CEE5D2135EC2}" destId="{66CE5CB9-06CF-48B7-BD18-BC4F97C964E9}" srcOrd="0" destOrd="0" presId="urn:microsoft.com/office/officeart/2005/8/layout/bProcess4"/>
    <dgm:cxn modelId="{A0524202-B351-40AE-A471-47A6AF7C3FD4}" type="presParOf" srcId="{3064BE09-E9DC-4840-B9CD-CEE5D2135EC2}" destId="{66A63787-CEB7-43EB-8F5E-FA7085EDBBE5}" srcOrd="1" destOrd="0" presId="urn:microsoft.com/office/officeart/2005/8/layout/bProcess4"/>
    <dgm:cxn modelId="{E59038BE-BB91-4F06-AE9D-DF47AFF92198}" type="presParOf" srcId="{1F7E7A3E-8826-48A8-8E04-72470AF5A5D0}" destId="{F67DCACE-0FAC-44EC-9049-9A9DB0417A56}" srcOrd="7" destOrd="0" presId="urn:microsoft.com/office/officeart/2005/8/layout/bProcess4"/>
    <dgm:cxn modelId="{D5341A42-E082-4A52-A93A-EF8E1C5911CA}" type="presParOf" srcId="{1F7E7A3E-8826-48A8-8E04-72470AF5A5D0}" destId="{0AB14191-0338-467C-8CFA-7BB1DF68653C}" srcOrd="8" destOrd="0" presId="urn:microsoft.com/office/officeart/2005/8/layout/bProcess4"/>
    <dgm:cxn modelId="{F3640A21-17F6-4C82-B486-541A1B22898A}" type="presParOf" srcId="{0AB14191-0338-467C-8CFA-7BB1DF68653C}" destId="{1BA89591-ED0B-4E00-A6A5-E63672F77249}" srcOrd="0" destOrd="0" presId="urn:microsoft.com/office/officeart/2005/8/layout/bProcess4"/>
    <dgm:cxn modelId="{74A6E9EA-E5A4-4D84-8BAF-007B9C4AB25B}" type="presParOf" srcId="{0AB14191-0338-467C-8CFA-7BB1DF68653C}" destId="{40E54DB1-A680-4235-BA08-1681860E0CF5}" srcOrd="1" destOrd="0" presId="urn:microsoft.com/office/officeart/2005/8/layout/bProcess4"/>
    <dgm:cxn modelId="{00A3BA6A-F8FA-4E46-B3ED-DA3E2BB7F26C}" type="presParOf" srcId="{1F7E7A3E-8826-48A8-8E04-72470AF5A5D0}" destId="{F3800EF9-C8C4-4E9F-9078-33E8E91FA270}" srcOrd="9" destOrd="0" presId="urn:microsoft.com/office/officeart/2005/8/layout/bProcess4"/>
    <dgm:cxn modelId="{67D0BC1E-C94E-4918-8BE4-F2B293D3A9EA}" type="presParOf" srcId="{1F7E7A3E-8826-48A8-8E04-72470AF5A5D0}" destId="{6F929CE7-27F0-4132-84C6-3AA9A11CEE87}" srcOrd="10" destOrd="0" presId="urn:microsoft.com/office/officeart/2005/8/layout/bProcess4"/>
    <dgm:cxn modelId="{D4A7383D-0292-4068-9EA0-FA8F002B3A70}" type="presParOf" srcId="{6F929CE7-27F0-4132-84C6-3AA9A11CEE87}" destId="{7B660CE8-127C-4750-B819-611299AB1855}" srcOrd="0" destOrd="0" presId="urn:microsoft.com/office/officeart/2005/8/layout/bProcess4"/>
    <dgm:cxn modelId="{A0B81DCC-4707-45E8-9680-98A51E6FD987}" type="presParOf" srcId="{6F929CE7-27F0-4132-84C6-3AA9A11CEE87}" destId="{D5279DC9-C0E8-49B6-9935-A4C71ACF9EB3}" srcOrd="1" destOrd="0" presId="urn:microsoft.com/office/officeart/2005/8/layout/bProcess4"/>
    <dgm:cxn modelId="{8920A306-AA00-43FF-A2E5-C446BC1EC09D}" type="presParOf" srcId="{1F7E7A3E-8826-48A8-8E04-72470AF5A5D0}" destId="{73A797F3-3EBD-40EC-AD78-2DF2A8BBF4F9}" srcOrd="11" destOrd="0" presId="urn:microsoft.com/office/officeart/2005/8/layout/bProcess4"/>
    <dgm:cxn modelId="{3588B68E-4E2D-426A-9B0F-D99FA08370F4}" type="presParOf" srcId="{1F7E7A3E-8826-48A8-8E04-72470AF5A5D0}" destId="{87C8BC1B-BB1D-4F67-83D6-57744BB13848}" srcOrd="12" destOrd="0" presId="urn:microsoft.com/office/officeart/2005/8/layout/bProcess4"/>
    <dgm:cxn modelId="{429B70DF-653C-44B0-B723-F6855A6F236F}" type="presParOf" srcId="{87C8BC1B-BB1D-4F67-83D6-57744BB13848}" destId="{DB009D34-7C98-48DD-9636-A5469C0725E8}" srcOrd="0" destOrd="0" presId="urn:microsoft.com/office/officeart/2005/8/layout/bProcess4"/>
    <dgm:cxn modelId="{C8F568C9-2F69-4DCC-9A19-2597DFB8235C}" type="presParOf" srcId="{87C8BC1B-BB1D-4F67-83D6-57744BB13848}" destId="{67BB7C18-989B-4B71-8119-E2D28E0B9D1F}" srcOrd="1" destOrd="0" presId="urn:microsoft.com/office/officeart/2005/8/layout/bProcess4"/>
    <dgm:cxn modelId="{D7B95FC6-43F9-466A-BB9A-B764F6140397}" type="presParOf" srcId="{1F7E7A3E-8826-48A8-8E04-72470AF5A5D0}" destId="{FF2F8DB7-916B-4859-86B1-32E9F5087695}" srcOrd="13" destOrd="0" presId="urn:microsoft.com/office/officeart/2005/8/layout/bProcess4"/>
    <dgm:cxn modelId="{4AFB22C9-3CC8-4D8F-AB3A-1DCF58A9EBEB}" type="presParOf" srcId="{1F7E7A3E-8826-48A8-8E04-72470AF5A5D0}" destId="{E82F6F87-2D46-4739-89BE-FA3C341F96F3}" srcOrd="14" destOrd="0" presId="urn:microsoft.com/office/officeart/2005/8/layout/bProcess4"/>
    <dgm:cxn modelId="{60D38278-8CFA-48C4-958A-2074E2350022}" type="presParOf" srcId="{E82F6F87-2D46-4739-89BE-FA3C341F96F3}" destId="{26946D7F-D28E-42B7-A8C4-EF68D4C0157A}" srcOrd="0" destOrd="0" presId="urn:microsoft.com/office/officeart/2005/8/layout/bProcess4"/>
    <dgm:cxn modelId="{0252C25B-C5EB-4A24-8505-EF87AEC782EE}" type="presParOf" srcId="{E82F6F87-2D46-4739-89BE-FA3C341F96F3}" destId="{0FFCE681-F3EA-4C8F-BBA9-361878AFF990}" srcOrd="1" destOrd="0" presId="urn:microsoft.com/office/officeart/2005/8/layout/bProcess4"/>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FF24E87-B9F5-4915-ABC6-B91CB22527BC}"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pPr rtl="1"/>
          <a:endParaRPr lang="ar-SA"/>
        </a:p>
      </dgm:t>
    </dgm:pt>
    <dgm:pt modelId="{3DFE0E10-0A02-4272-8870-40FAAFC68DB0}">
      <dgm:prSet phldrT="[Texte]" custT="1"/>
      <dgm:spPr/>
      <dgm:t>
        <a:bodyPr/>
        <a:lstStyle/>
        <a:p>
          <a:pPr rtl="1"/>
          <a:r>
            <a:rPr lang="ar-SA" sz="3600" b="1" u="none" kern="1200" dirty="0" smtClean="0">
              <a:solidFill>
                <a:schemeClr val="tx1"/>
              </a:solidFill>
              <a:latin typeface="Traditional Arabic" pitchFamily="18" charset="-78"/>
              <a:ea typeface="Calibri"/>
              <a:cs typeface="Traditional Arabic" pitchFamily="18" charset="-78"/>
            </a:rPr>
            <a:t>التقدم التكنولوجي</a:t>
          </a:r>
          <a:endParaRPr lang="ar-SA" sz="3600" b="1" u="none" kern="1200" dirty="0">
            <a:solidFill>
              <a:schemeClr val="tx1"/>
            </a:solidFill>
            <a:latin typeface="Traditional Arabic" pitchFamily="18" charset="-78"/>
            <a:ea typeface="Calibri"/>
            <a:cs typeface="Traditional Arabic" pitchFamily="18" charset="-78"/>
          </a:endParaRPr>
        </a:p>
      </dgm:t>
    </dgm:pt>
    <dgm:pt modelId="{7EB66333-154F-4CBB-95B9-06E563D9DC8C}" type="parTrans" cxnId="{F5D84311-4D06-4ACD-B359-D98631313ED7}">
      <dgm:prSet/>
      <dgm:spPr/>
      <dgm:t>
        <a:bodyPr/>
        <a:lstStyle/>
        <a:p>
          <a:pPr rtl="1"/>
          <a:endParaRPr lang="ar-SA"/>
        </a:p>
      </dgm:t>
    </dgm:pt>
    <dgm:pt modelId="{7F66EAAC-00A7-4394-A9BC-5AA59FD1E3EC}" type="sibTrans" cxnId="{F5D84311-4D06-4ACD-B359-D98631313ED7}">
      <dgm:prSet/>
      <dgm:spPr/>
      <dgm:t>
        <a:bodyPr/>
        <a:lstStyle/>
        <a:p>
          <a:pPr rtl="1"/>
          <a:endParaRPr lang="ar-SA"/>
        </a:p>
      </dgm:t>
    </dgm:pt>
    <dgm:pt modelId="{E42182D8-E10B-437A-BF85-6A3CCE44485E}">
      <dgm:prSet phldrT="[Texte]" custT="1"/>
      <dgm:spPr/>
      <dgm:t>
        <a:bodyPr/>
        <a:lstStyle/>
        <a:p>
          <a:pPr rtl="1"/>
          <a:r>
            <a:rPr lang="ar-SA" sz="3600" b="1" u="none" kern="1200" dirty="0" smtClean="0">
              <a:solidFill>
                <a:schemeClr val="tx1"/>
              </a:solidFill>
              <a:latin typeface="Traditional Arabic" pitchFamily="18" charset="-78"/>
              <a:ea typeface="Calibri"/>
              <a:cs typeface="Traditional Arabic" pitchFamily="18" charset="-78"/>
            </a:rPr>
            <a:t>تراكم رأس المال</a:t>
          </a:r>
          <a:endParaRPr lang="ar-SA" sz="3600" b="1" u="none" kern="1200" dirty="0">
            <a:solidFill>
              <a:schemeClr val="tx1"/>
            </a:solidFill>
            <a:latin typeface="Traditional Arabic" pitchFamily="18" charset="-78"/>
            <a:ea typeface="Calibri"/>
            <a:cs typeface="Traditional Arabic" pitchFamily="18" charset="-78"/>
          </a:endParaRPr>
        </a:p>
      </dgm:t>
    </dgm:pt>
    <dgm:pt modelId="{9F5BED17-C572-41A7-997C-AA47F9C0F17B}" type="parTrans" cxnId="{B12419BD-3342-42DC-B588-9384FD5FEA87}">
      <dgm:prSet/>
      <dgm:spPr/>
      <dgm:t>
        <a:bodyPr/>
        <a:lstStyle/>
        <a:p>
          <a:pPr rtl="1"/>
          <a:endParaRPr lang="ar-SA"/>
        </a:p>
      </dgm:t>
    </dgm:pt>
    <dgm:pt modelId="{995ED49C-2F83-4D57-9CDC-02C45087380A}" type="sibTrans" cxnId="{B12419BD-3342-42DC-B588-9384FD5FEA87}">
      <dgm:prSet/>
      <dgm:spPr/>
      <dgm:t>
        <a:bodyPr/>
        <a:lstStyle/>
        <a:p>
          <a:pPr rtl="1"/>
          <a:endParaRPr lang="ar-SA"/>
        </a:p>
      </dgm:t>
    </dgm:pt>
    <dgm:pt modelId="{01AD6425-E113-4EFB-9B92-32F61A52222B}">
      <dgm:prSet phldrT="[Texte]" custT="1"/>
      <dgm:spPr/>
      <dgm:t>
        <a:bodyPr/>
        <a:lstStyle/>
        <a:p>
          <a:pPr rtl="1"/>
          <a:r>
            <a:rPr lang="ar-SA" sz="3600" b="1" u="none" kern="1200" dirty="0" smtClean="0">
              <a:solidFill>
                <a:schemeClr val="tx1"/>
              </a:solidFill>
              <a:latin typeface="Traditional Arabic" pitchFamily="18" charset="-78"/>
              <a:ea typeface="Calibri"/>
              <a:cs typeface="Traditional Arabic" pitchFamily="18" charset="-78"/>
            </a:rPr>
            <a:t>النمو السكاني</a:t>
          </a:r>
          <a:endParaRPr lang="ar-SA" sz="3600" b="1" u="none" kern="1200" dirty="0">
            <a:solidFill>
              <a:schemeClr val="tx1"/>
            </a:solidFill>
            <a:latin typeface="Traditional Arabic" pitchFamily="18" charset="-78"/>
            <a:ea typeface="Calibri"/>
            <a:cs typeface="Traditional Arabic" pitchFamily="18" charset="-78"/>
          </a:endParaRPr>
        </a:p>
      </dgm:t>
    </dgm:pt>
    <dgm:pt modelId="{FCD70E52-16BF-42BA-A0B0-A138EC4AF52D}" type="parTrans" cxnId="{0FCA3077-C828-4502-9C63-570FF9B0DB22}">
      <dgm:prSet/>
      <dgm:spPr/>
      <dgm:t>
        <a:bodyPr/>
        <a:lstStyle/>
        <a:p>
          <a:pPr rtl="1"/>
          <a:endParaRPr lang="ar-SA"/>
        </a:p>
      </dgm:t>
    </dgm:pt>
    <dgm:pt modelId="{EFEF29CB-AECA-41EE-A2BE-85831E7D9923}" type="sibTrans" cxnId="{0FCA3077-C828-4502-9C63-570FF9B0DB22}">
      <dgm:prSet/>
      <dgm:spPr/>
      <dgm:t>
        <a:bodyPr/>
        <a:lstStyle/>
        <a:p>
          <a:pPr rtl="1"/>
          <a:endParaRPr lang="ar-SA"/>
        </a:p>
      </dgm:t>
    </dgm:pt>
    <dgm:pt modelId="{0971756E-F2C3-408A-964F-59B584AD53AB}">
      <dgm:prSet phldrT="[Texte]" custT="1"/>
      <dgm:spPr/>
      <dgm:t>
        <a:bodyPr/>
        <a:lstStyle/>
        <a:p>
          <a:pPr rtl="1"/>
          <a:r>
            <a:rPr lang="ar-SA" sz="5400" b="1" u="none" kern="1200" dirty="0" smtClean="0">
              <a:solidFill>
                <a:schemeClr val="tx1"/>
              </a:solidFill>
              <a:latin typeface="Traditional Arabic" pitchFamily="18" charset="-78"/>
              <a:ea typeface="Calibri"/>
              <a:cs typeface="Traditional Arabic" pitchFamily="18" charset="-78"/>
            </a:rPr>
            <a:t>محددات النمو الإقتصادي</a:t>
          </a:r>
          <a:endParaRPr lang="ar-SA" sz="5400" b="1" u="none" kern="1200" dirty="0">
            <a:solidFill>
              <a:schemeClr val="tx1"/>
            </a:solidFill>
            <a:latin typeface="Traditional Arabic" pitchFamily="18" charset="-78"/>
            <a:ea typeface="Calibri"/>
            <a:cs typeface="Traditional Arabic" pitchFamily="18" charset="-78"/>
          </a:endParaRPr>
        </a:p>
      </dgm:t>
    </dgm:pt>
    <dgm:pt modelId="{5F0437D5-3A45-4892-8783-8C6E699AE0C5}" type="sibTrans" cxnId="{4133E85C-D5EE-4090-A8CD-C16B93DCA294}">
      <dgm:prSet/>
      <dgm:spPr/>
      <dgm:t>
        <a:bodyPr/>
        <a:lstStyle/>
        <a:p>
          <a:pPr rtl="1"/>
          <a:endParaRPr lang="ar-SA"/>
        </a:p>
      </dgm:t>
    </dgm:pt>
    <dgm:pt modelId="{A47FD1EA-5FCC-4A16-ABF0-A2A4B774AF86}" type="parTrans" cxnId="{4133E85C-D5EE-4090-A8CD-C16B93DCA294}">
      <dgm:prSet/>
      <dgm:spPr/>
      <dgm:t>
        <a:bodyPr/>
        <a:lstStyle/>
        <a:p>
          <a:pPr rtl="1"/>
          <a:endParaRPr lang="ar-SA"/>
        </a:p>
      </dgm:t>
    </dgm:pt>
    <dgm:pt modelId="{252E2C05-5EE9-4590-9AED-416D00A73705}">
      <dgm:prSet phldrT="[Texte]" custT="1"/>
      <dgm:spPr/>
      <dgm:t>
        <a:bodyPr/>
        <a:lstStyle/>
        <a:p>
          <a:pPr rtl="1"/>
          <a:r>
            <a:rPr lang="ar-SA" sz="3600" b="1" u="none" kern="1200" dirty="0" smtClean="0">
              <a:solidFill>
                <a:schemeClr val="tx1"/>
              </a:solidFill>
              <a:latin typeface="Traditional Arabic" pitchFamily="18" charset="-78"/>
              <a:ea typeface="Calibri"/>
              <a:cs typeface="Traditional Arabic" pitchFamily="18" charset="-78"/>
            </a:rPr>
            <a:t>الموارد الطبيعية</a:t>
          </a:r>
        </a:p>
      </dgm:t>
    </dgm:pt>
    <dgm:pt modelId="{C0B25281-0A98-4221-9C56-0CF840C53DD9}" type="parTrans" cxnId="{08133017-F42A-4DF1-8981-330604ACAA3D}">
      <dgm:prSet/>
      <dgm:spPr/>
      <dgm:t>
        <a:bodyPr/>
        <a:lstStyle/>
        <a:p>
          <a:pPr rtl="1"/>
          <a:endParaRPr lang="ar-SA"/>
        </a:p>
      </dgm:t>
    </dgm:pt>
    <dgm:pt modelId="{2CD34BEF-4299-4F9C-8587-A7C96483C649}" type="sibTrans" cxnId="{08133017-F42A-4DF1-8981-330604ACAA3D}">
      <dgm:prSet/>
      <dgm:spPr/>
      <dgm:t>
        <a:bodyPr/>
        <a:lstStyle/>
        <a:p>
          <a:pPr rtl="1"/>
          <a:endParaRPr lang="ar-SA"/>
        </a:p>
      </dgm:t>
    </dgm:pt>
    <dgm:pt modelId="{11B210FA-8758-466D-96AC-877704BC3320}">
      <dgm:prSet phldrT="[Texte]" custT="1"/>
      <dgm:spPr/>
      <dgm:t>
        <a:bodyPr/>
        <a:lstStyle/>
        <a:p>
          <a:pPr rtl="1"/>
          <a:r>
            <a:rPr lang="ar-SA" sz="3600" b="1" u="none" kern="1200" dirty="0" smtClean="0">
              <a:solidFill>
                <a:schemeClr val="tx1"/>
              </a:solidFill>
              <a:latin typeface="Traditional Arabic" pitchFamily="18" charset="-78"/>
              <a:ea typeface="Calibri"/>
              <a:cs typeface="Traditional Arabic" pitchFamily="18" charset="-78"/>
            </a:rPr>
            <a:t>إنتشار التعليم</a:t>
          </a:r>
        </a:p>
      </dgm:t>
    </dgm:pt>
    <dgm:pt modelId="{DFFFAB24-0D77-483F-AD23-BDEB6D06C5DA}" type="parTrans" cxnId="{73529ABC-D8B0-4168-AB5F-DF3479C5B559}">
      <dgm:prSet/>
      <dgm:spPr/>
      <dgm:t>
        <a:bodyPr/>
        <a:lstStyle/>
        <a:p>
          <a:pPr rtl="1"/>
          <a:endParaRPr lang="ar-SA"/>
        </a:p>
      </dgm:t>
    </dgm:pt>
    <dgm:pt modelId="{78F95F52-79E1-4C26-8288-2156254A9653}" type="sibTrans" cxnId="{73529ABC-D8B0-4168-AB5F-DF3479C5B559}">
      <dgm:prSet/>
      <dgm:spPr/>
      <dgm:t>
        <a:bodyPr/>
        <a:lstStyle/>
        <a:p>
          <a:pPr rtl="1"/>
          <a:endParaRPr lang="ar-SA"/>
        </a:p>
      </dgm:t>
    </dgm:pt>
    <dgm:pt modelId="{C9268B77-1465-4042-848A-403752BDFB27}" type="pres">
      <dgm:prSet presAssocID="{CFF24E87-B9F5-4915-ABC6-B91CB22527BC}" presName="Name0" presStyleCnt="0">
        <dgm:presLayoutVars>
          <dgm:orgChart val="1"/>
          <dgm:chPref val="1"/>
          <dgm:dir/>
          <dgm:animOne val="branch"/>
          <dgm:animLvl val="lvl"/>
          <dgm:resizeHandles/>
        </dgm:presLayoutVars>
      </dgm:prSet>
      <dgm:spPr/>
      <dgm:t>
        <a:bodyPr/>
        <a:lstStyle/>
        <a:p>
          <a:pPr rtl="1"/>
          <a:endParaRPr lang="ar-SA"/>
        </a:p>
      </dgm:t>
    </dgm:pt>
    <dgm:pt modelId="{EA138DDC-6FF2-4150-A29D-BF7014D4E899}" type="pres">
      <dgm:prSet presAssocID="{0971756E-F2C3-408A-964F-59B584AD53AB}" presName="hierRoot1" presStyleCnt="0">
        <dgm:presLayoutVars>
          <dgm:hierBranch val="init"/>
        </dgm:presLayoutVars>
      </dgm:prSet>
      <dgm:spPr/>
    </dgm:pt>
    <dgm:pt modelId="{CC677C25-E629-4206-A9DA-39748ADBE0BE}" type="pres">
      <dgm:prSet presAssocID="{0971756E-F2C3-408A-964F-59B584AD53AB}" presName="rootComposite1" presStyleCnt="0"/>
      <dgm:spPr/>
    </dgm:pt>
    <dgm:pt modelId="{EA2E06DA-BD0E-4651-8852-0723C5269FDE}" type="pres">
      <dgm:prSet presAssocID="{0971756E-F2C3-408A-964F-59B584AD53AB}" presName="rootText1" presStyleLbl="alignAcc1" presStyleIdx="0" presStyleCnt="0" custScaleX="381857" custScaleY="422631" custLinFactX="95538" custLinFactY="-200000" custLinFactNeighborX="100000" custLinFactNeighborY="-248414">
        <dgm:presLayoutVars>
          <dgm:chPref val="3"/>
        </dgm:presLayoutVars>
      </dgm:prSet>
      <dgm:spPr/>
      <dgm:t>
        <a:bodyPr/>
        <a:lstStyle/>
        <a:p>
          <a:pPr rtl="1"/>
          <a:endParaRPr lang="ar-SA"/>
        </a:p>
      </dgm:t>
    </dgm:pt>
    <dgm:pt modelId="{F23A1B61-56DA-4623-9AA2-7CB9D8C13C35}" type="pres">
      <dgm:prSet presAssocID="{0971756E-F2C3-408A-964F-59B584AD53AB}" presName="topArc1" presStyleLbl="parChTrans1D1" presStyleIdx="0" presStyleCnt="12"/>
      <dgm:spPr/>
    </dgm:pt>
    <dgm:pt modelId="{49D4D0A5-4A06-480F-AE3D-AD47F7A5FF61}" type="pres">
      <dgm:prSet presAssocID="{0971756E-F2C3-408A-964F-59B584AD53AB}" presName="bottomArc1" presStyleLbl="parChTrans1D1" presStyleIdx="1" presStyleCnt="12"/>
      <dgm:spPr/>
    </dgm:pt>
    <dgm:pt modelId="{857E7FAC-552F-4B45-9C20-3E36B470C58B}" type="pres">
      <dgm:prSet presAssocID="{0971756E-F2C3-408A-964F-59B584AD53AB}" presName="topConnNode1" presStyleLbl="node1" presStyleIdx="0" presStyleCnt="0"/>
      <dgm:spPr/>
      <dgm:t>
        <a:bodyPr/>
        <a:lstStyle/>
        <a:p>
          <a:pPr rtl="1"/>
          <a:endParaRPr lang="ar-SA"/>
        </a:p>
      </dgm:t>
    </dgm:pt>
    <dgm:pt modelId="{A5F9B2AC-8484-418B-BC1D-1B32B25FF865}" type="pres">
      <dgm:prSet presAssocID="{0971756E-F2C3-408A-964F-59B584AD53AB}" presName="hierChild2" presStyleCnt="0"/>
      <dgm:spPr/>
    </dgm:pt>
    <dgm:pt modelId="{161D4652-477F-449F-9F22-DBF66A07B1FF}" type="pres">
      <dgm:prSet presAssocID="{7EB66333-154F-4CBB-95B9-06E563D9DC8C}" presName="Name28" presStyleLbl="parChTrans1D2" presStyleIdx="0" presStyleCnt="3"/>
      <dgm:spPr/>
      <dgm:t>
        <a:bodyPr/>
        <a:lstStyle/>
        <a:p>
          <a:pPr rtl="1"/>
          <a:endParaRPr lang="ar-SA"/>
        </a:p>
      </dgm:t>
    </dgm:pt>
    <dgm:pt modelId="{BE90936A-9FF0-4108-9E26-7BC4EBA44615}" type="pres">
      <dgm:prSet presAssocID="{3DFE0E10-0A02-4272-8870-40FAAFC68DB0}" presName="hierRoot2" presStyleCnt="0">
        <dgm:presLayoutVars>
          <dgm:hierBranch val="init"/>
        </dgm:presLayoutVars>
      </dgm:prSet>
      <dgm:spPr/>
    </dgm:pt>
    <dgm:pt modelId="{0F3586EE-481D-46C3-A569-64B983AD4D0D}" type="pres">
      <dgm:prSet presAssocID="{3DFE0E10-0A02-4272-8870-40FAAFC68DB0}" presName="rootComposite2" presStyleCnt="0"/>
      <dgm:spPr/>
    </dgm:pt>
    <dgm:pt modelId="{5938FCD9-3FA3-4A40-8A59-5B55112DCD13}" type="pres">
      <dgm:prSet presAssocID="{3DFE0E10-0A02-4272-8870-40FAAFC68DB0}" presName="rootText2" presStyleLbl="alignAcc1" presStyleIdx="0" presStyleCnt="0" custScaleX="230468" custScaleY="326872" custLinFactY="-18154" custLinFactNeighborX="16934" custLinFactNeighborY="-100000">
        <dgm:presLayoutVars>
          <dgm:chPref val="3"/>
        </dgm:presLayoutVars>
      </dgm:prSet>
      <dgm:spPr/>
      <dgm:t>
        <a:bodyPr/>
        <a:lstStyle/>
        <a:p>
          <a:pPr rtl="1"/>
          <a:endParaRPr lang="ar-SA"/>
        </a:p>
      </dgm:t>
    </dgm:pt>
    <dgm:pt modelId="{13F0BB00-DCA6-4DA4-9D06-9D29D0DE1E0F}" type="pres">
      <dgm:prSet presAssocID="{3DFE0E10-0A02-4272-8870-40FAAFC68DB0}" presName="topArc2" presStyleLbl="parChTrans1D1" presStyleIdx="2" presStyleCnt="12"/>
      <dgm:spPr/>
    </dgm:pt>
    <dgm:pt modelId="{A963B805-8E35-4919-A828-D74301C82C80}" type="pres">
      <dgm:prSet presAssocID="{3DFE0E10-0A02-4272-8870-40FAAFC68DB0}" presName="bottomArc2" presStyleLbl="parChTrans1D1" presStyleIdx="3" presStyleCnt="12"/>
      <dgm:spPr/>
    </dgm:pt>
    <dgm:pt modelId="{19EDA140-81DE-4C59-B1C0-717720CF9F7A}" type="pres">
      <dgm:prSet presAssocID="{3DFE0E10-0A02-4272-8870-40FAAFC68DB0}" presName="topConnNode2" presStyleLbl="node2" presStyleIdx="0" presStyleCnt="0"/>
      <dgm:spPr/>
      <dgm:t>
        <a:bodyPr/>
        <a:lstStyle/>
        <a:p>
          <a:pPr rtl="1"/>
          <a:endParaRPr lang="ar-SA"/>
        </a:p>
      </dgm:t>
    </dgm:pt>
    <dgm:pt modelId="{D26187AC-73C9-41C7-B633-B1AFCA8C745E}" type="pres">
      <dgm:prSet presAssocID="{3DFE0E10-0A02-4272-8870-40FAAFC68DB0}" presName="hierChild4" presStyleCnt="0"/>
      <dgm:spPr/>
    </dgm:pt>
    <dgm:pt modelId="{6A2286E9-18BF-497B-B516-828960A95DDA}" type="pres">
      <dgm:prSet presAssocID="{3DFE0E10-0A02-4272-8870-40FAAFC68DB0}" presName="hierChild5" presStyleCnt="0"/>
      <dgm:spPr/>
    </dgm:pt>
    <dgm:pt modelId="{235A312B-C508-4600-94D5-B42167EBF403}" type="pres">
      <dgm:prSet presAssocID="{9F5BED17-C572-41A7-997C-AA47F9C0F17B}" presName="Name28" presStyleLbl="parChTrans1D2" presStyleIdx="1" presStyleCnt="3"/>
      <dgm:spPr/>
      <dgm:t>
        <a:bodyPr/>
        <a:lstStyle/>
        <a:p>
          <a:pPr rtl="1"/>
          <a:endParaRPr lang="ar-SA"/>
        </a:p>
      </dgm:t>
    </dgm:pt>
    <dgm:pt modelId="{537C78B0-DB64-4031-A987-CA228F3D7E4A}" type="pres">
      <dgm:prSet presAssocID="{E42182D8-E10B-437A-BF85-6A3CCE44485E}" presName="hierRoot2" presStyleCnt="0">
        <dgm:presLayoutVars>
          <dgm:hierBranch val="init"/>
        </dgm:presLayoutVars>
      </dgm:prSet>
      <dgm:spPr/>
    </dgm:pt>
    <dgm:pt modelId="{4785E770-6F90-4C9F-9081-1CB474D5ACBC}" type="pres">
      <dgm:prSet presAssocID="{E42182D8-E10B-437A-BF85-6A3CCE44485E}" presName="rootComposite2" presStyleCnt="0"/>
      <dgm:spPr/>
    </dgm:pt>
    <dgm:pt modelId="{BC5EFBAB-C405-47AE-917C-108AF39631F3}" type="pres">
      <dgm:prSet presAssocID="{E42182D8-E10B-437A-BF85-6A3CCE44485E}" presName="rootText2" presStyleLbl="alignAcc1" presStyleIdx="0" presStyleCnt="0" custScaleX="191532" custScaleY="383464" custLinFactX="72963" custLinFactNeighborX="100000" custLinFactNeighborY="13320">
        <dgm:presLayoutVars>
          <dgm:chPref val="3"/>
        </dgm:presLayoutVars>
      </dgm:prSet>
      <dgm:spPr/>
      <dgm:t>
        <a:bodyPr/>
        <a:lstStyle/>
        <a:p>
          <a:pPr rtl="1"/>
          <a:endParaRPr lang="ar-SA"/>
        </a:p>
      </dgm:t>
    </dgm:pt>
    <dgm:pt modelId="{8F2B6A5E-AE06-4584-9893-88EB28B3F3F2}" type="pres">
      <dgm:prSet presAssocID="{E42182D8-E10B-437A-BF85-6A3CCE44485E}" presName="topArc2" presStyleLbl="parChTrans1D1" presStyleIdx="4" presStyleCnt="12"/>
      <dgm:spPr/>
    </dgm:pt>
    <dgm:pt modelId="{E3545572-4AD7-4BF8-B736-0268C57E7D31}" type="pres">
      <dgm:prSet presAssocID="{E42182D8-E10B-437A-BF85-6A3CCE44485E}" presName="bottomArc2" presStyleLbl="parChTrans1D1" presStyleIdx="5" presStyleCnt="12"/>
      <dgm:spPr/>
    </dgm:pt>
    <dgm:pt modelId="{88D6292D-36D1-4BCD-BEA1-671D0638397F}" type="pres">
      <dgm:prSet presAssocID="{E42182D8-E10B-437A-BF85-6A3CCE44485E}" presName="topConnNode2" presStyleLbl="node2" presStyleIdx="0" presStyleCnt="0"/>
      <dgm:spPr/>
      <dgm:t>
        <a:bodyPr/>
        <a:lstStyle/>
        <a:p>
          <a:pPr rtl="1"/>
          <a:endParaRPr lang="ar-SA"/>
        </a:p>
      </dgm:t>
    </dgm:pt>
    <dgm:pt modelId="{4D02597B-5ED5-43A5-8460-ACB83E226E10}" type="pres">
      <dgm:prSet presAssocID="{E42182D8-E10B-437A-BF85-6A3CCE44485E}" presName="hierChild4" presStyleCnt="0"/>
      <dgm:spPr/>
    </dgm:pt>
    <dgm:pt modelId="{E4C4D61E-FE78-4BEE-9B99-93DAC7003836}" type="pres">
      <dgm:prSet presAssocID="{E42182D8-E10B-437A-BF85-6A3CCE44485E}" presName="hierChild5" presStyleCnt="0"/>
      <dgm:spPr/>
    </dgm:pt>
    <dgm:pt modelId="{C69E6136-912C-454E-8CFC-BB7FC6E2F296}" type="pres">
      <dgm:prSet presAssocID="{FCD70E52-16BF-42BA-A0B0-A138EC4AF52D}" presName="Name28" presStyleLbl="parChTrans1D2" presStyleIdx="2" presStyleCnt="3"/>
      <dgm:spPr/>
      <dgm:t>
        <a:bodyPr/>
        <a:lstStyle/>
        <a:p>
          <a:pPr rtl="1"/>
          <a:endParaRPr lang="ar-SA"/>
        </a:p>
      </dgm:t>
    </dgm:pt>
    <dgm:pt modelId="{1F12258D-28D0-4201-8489-43BCDC2C4DB5}" type="pres">
      <dgm:prSet presAssocID="{01AD6425-E113-4EFB-9B92-32F61A52222B}" presName="hierRoot2" presStyleCnt="0">
        <dgm:presLayoutVars>
          <dgm:hierBranch val="init"/>
        </dgm:presLayoutVars>
      </dgm:prSet>
      <dgm:spPr/>
    </dgm:pt>
    <dgm:pt modelId="{5BC25008-6AF3-428D-B96C-7490358C6DD8}" type="pres">
      <dgm:prSet presAssocID="{01AD6425-E113-4EFB-9B92-32F61A52222B}" presName="rootComposite2" presStyleCnt="0"/>
      <dgm:spPr/>
    </dgm:pt>
    <dgm:pt modelId="{BB8BF0CD-2F85-46CD-A898-6D0819D4A36B}" type="pres">
      <dgm:prSet presAssocID="{01AD6425-E113-4EFB-9B92-32F61A52222B}" presName="rootText2" presStyleLbl="alignAcc1" presStyleIdx="0" presStyleCnt="0" custScaleX="179605" custScaleY="327959" custLinFactX="100000" custLinFactY="-18154" custLinFactNeighborX="175677" custLinFactNeighborY="-100000">
        <dgm:presLayoutVars>
          <dgm:chPref val="3"/>
        </dgm:presLayoutVars>
      </dgm:prSet>
      <dgm:spPr/>
      <dgm:t>
        <a:bodyPr/>
        <a:lstStyle/>
        <a:p>
          <a:pPr rtl="1"/>
          <a:endParaRPr lang="ar-SA"/>
        </a:p>
      </dgm:t>
    </dgm:pt>
    <dgm:pt modelId="{0E0D0FC3-C217-4C85-A8EE-8A413D708EE0}" type="pres">
      <dgm:prSet presAssocID="{01AD6425-E113-4EFB-9B92-32F61A52222B}" presName="topArc2" presStyleLbl="parChTrans1D1" presStyleIdx="6" presStyleCnt="12"/>
      <dgm:spPr/>
    </dgm:pt>
    <dgm:pt modelId="{3453E75E-D85E-41AA-8EBA-63FEE4F92436}" type="pres">
      <dgm:prSet presAssocID="{01AD6425-E113-4EFB-9B92-32F61A52222B}" presName="bottomArc2" presStyleLbl="parChTrans1D1" presStyleIdx="7" presStyleCnt="12"/>
      <dgm:spPr/>
    </dgm:pt>
    <dgm:pt modelId="{BC59A2D9-032B-4750-9E7B-1C181A2F7767}" type="pres">
      <dgm:prSet presAssocID="{01AD6425-E113-4EFB-9B92-32F61A52222B}" presName="topConnNode2" presStyleLbl="node2" presStyleIdx="0" presStyleCnt="0"/>
      <dgm:spPr/>
      <dgm:t>
        <a:bodyPr/>
        <a:lstStyle/>
        <a:p>
          <a:pPr rtl="1"/>
          <a:endParaRPr lang="ar-SA"/>
        </a:p>
      </dgm:t>
    </dgm:pt>
    <dgm:pt modelId="{F8B46A56-3165-4D24-B1C9-234DC9431D32}" type="pres">
      <dgm:prSet presAssocID="{01AD6425-E113-4EFB-9B92-32F61A52222B}" presName="hierChild4" presStyleCnt="0"/>
      <dgm:spPr/>
    </dgm:pt>
    <dgm:pt modelId="{579E0158-54AC-4A80-A853-6A70B9F7F56D}" type="pres">
      <dgm:prSet presAssocID="{01AD6425-E113-4EFB-9B92-32F61A52222B}" presName="hierChild5" presStyleCnt="0"/>
      <dgm:spPr/>
    </dgm:pt>
    <dgm:pt modelId="{9764EB40-D113-45CC-885E-FF6E818510D5}" type="pres">
      <dgm:prSet presAssocID="{0971756E-F2C3-408A-964F-59B584AD53AB}" presName="hierChild3" presStyleCnt="0"/>
      <dgm:spPr/>
    </dgm:pt>
    <dgm:pt modelId="{50EAB6DC-EEF5-45DB-A04B-BA4E00847ABF}" type="pres">
      <dgm:prSet presAssocID="{252E2C05-5EE9-4590-9AED-416D00A73705}" presName="hierRoot1" presStyleCnt="0">
        <dgm:presLayoutVars>
          <dgm:hierBranch val="init"/>
        </dgm:presLayoutVars>
      </dgm:prSet>
      <dgm:spPr/>
    </dgm:pt>
    <dgm:pt modelId="{0288FF90-E8D4-4060-B31F-02F89E02B227}" type="pres">
      <dgm:prSet presAssocID="{252E2C05-5EE9-4590-9AED-416D00A73705}" presName="rootComposite1" presStyleCnt="0"/>
      <dgm:spPr/>
    </dgm:pt>
    <dgm:pt modelId="{41740FA6-4FE9-4B57-86D6-5079EECBA156}" type="pres">
      <dgm:prSet presAssocID="{252E2C05-5EE9-4590-9AED-416D00A73705}" presName="rootText1" presStyleLbl="alignAcc1" presStyleIdx="0" presStyleCnt="0" custScaleX="200634" custScaleY="226282" custLinFactY="600000" custLinFactNeighborX="38365" custLinFactNeighborY="668039">
        <dgm:presLayoutVars>
          <dgm:chPref val="3"/>
        </dgm:presLayoutVars>
      </dgm:prSet>
      <dgm:spPr/>
      <dgm:t>
        <a:bodyPr/>
        <a:lstStyle/>
        <a:p>
          <a:pPr rtl="1"/>
          <a:endParaRPr lang="ar-SA"/>
        </a:p>
      </dgm:t>
    </dgm:pt>
    <dgm:pt modelId="{E9100116-6A24-4BD4-BAC4-89C69B2210DF}" type="pres">
      <dgm:prSet presAssocID="{252E2C05-5EE9-4590-9AED-416D00A73705}" presName="topArc1" presStyleLbl="parChTrans1D1" presStyleIdx="8" presStyleCnt="12"/>
      <dgm:spPr/>
      <dgm:t>
        <a:bodyPr/>
        <a:lstStyle/>
        <a:p>
          <a:pPr rtl="1"/>
          <a:endParaRPr lang="ar-SA"/>
        </a:p>
      </dgm:t>
    </dgm:pt>
    <dgm:pt modelId="{FCDF260B-C23E-4CA8-AEDE-C061B5F5D663}" type="pres">
      <dgm:prSet presAssocID="{252E2C05-5EE9-4590-9AED-416D00A73705}" presName="bottomArc1" presStyleLbl="parChTrans1D1" presStyleIdx="9" presStyleCnt="12"/>
      <dgm:spPr/>
    </dgm:pt>
    <dgm:pt modelId="{81E8A8E0-81D2-4B62-A705-5281F9560CA5}" type="pres">
      <dgm:prSet presAssocID="{252E2C05-5EE9-4590-9AED-416D00A73705}" presName="topConnNode1" presStyleLbl="node1" presStyleIdx="0" presStyleCnt="0"/>
      <dgm:spPr/>
      <dgm:t>
        <a:bodyPr/>
        <a:lstStyle/>
        <a:p>
          <a:pPr rtl="1"/>
          <a:endParaRPr lang="ar-SA"/>
        </a:p>
      </dgm:t>
    </dgm:pt>
    <dgm:pt modelId="{E5D4CF51-040D-46AE-A95E-076EB718AFFE}" type="pres">
      <dgm:prSet presAssocID="{252E2C05-5EE9-4590-9AED-416D00A73705}" presName="hierChild2" presStyleCnt="0"/>
      <dgm:spPr/>
    </dgm:pt>
    <dgm:pt modelId="{4155FE4D-3FBB-4132-8030-68A83CCFEB05}" type="pres">
      <dgm:prSet presAssocID="{252E2C05-5EE9-4590-9AED-416D00A73705}" presName="hierChild3" presStyleCnt="0"/>
      <dgm:spPr/>
    </dgm:pt>
    <dgm:pt modelId="{3539F658-F116-483C-83CC-3F97171E9BE2}" type="pres">
      <dgm:prSet presAssocID="{11B210FA-8758-466D-96AC-877704BC3320}" presName="hierRoot1" presStyleCnt="0">
        <dgm:presLayoutVars>
          <dgm:hierBranch val="init"/>
        </dgm:presLayoutVars>
      </dgm:prSet>
      <dgm:spPr/>
    </dgm:pt>
    <dgm:pt modelId="{D02FAFB0-EE30-40C8-8E75-AAB365330AFB}" type="pres">
      <dgm:prSet presAssocID="{11B210FA-8758-466D-96AC-877704BC3320}" presName="rootComposite1" presStyleCnt="0"/>
      <dgm:spPr/>
    </dgm:pt>
    <dgm:pt modelId="{3E3EC1B5-DAD6-4A12-B7C3-26AF20854D92}" type="pres">
      <dgm:prSet presAssocID="{11B210FA-8758-466D-96AC-877704BC3320}" presName="rootText1" presStyleLbl="alignAcc1" presStyleIdx="0" presStyleCnt="0" custScaleX="182095" custScaleY="207660" custLinFactX="-252432" custLinFactY="600000" custLinFactNeighborX="-300000" custLinFactNeighborY="696349">
        <dgm:presLayoutVars>
          <dgm:chPref val="3"/>
        </dgm:presLayoutVars>
      </dgm:prSet>
      <dgm:spPr/>
      <dgm:t>
        <a:bodyPr/>
        <a:lstStyle/>
        <a:p>
          <a:pPr rtl="1"/>
          <a:endParaRPr lang="ar-SA"/>
        </a:p>
      </dgm:t>
    </dgm:pt>
    <dgm:pt modelId="{D0408219-935C-41E4-9F80-58E67F912C7A}" type="pres">
      <dgm:prSet presAssocID="{11B210FA-8758-466D-96AC-877704BC3320}" presName="topArc1" presStyleLbl="parChTrans1D1" presStyleIdx="10" presStyleCnt="12"/>
      <dgm:spPr/>
    </dgm:pt>
    <dgm:pt modelId="{0911072F-70CD-404D-AB28-E4E23DEAE6E1}" type="pres">
      <dgm:prSet presAssocID="{11B210FA-8758-466D-96AC-877704BC3320}" presName="bottomArc1" presStyleLbl="parChTrans1D1" presStyleIdx="11" presStyleCnt="12"/>
      <dgm:spPr/>
    </dgm:pt>
    <dgm:pt modelId="{AAE52314-9825-4C60-86E0-330CE9544BBD}" type="pres">
      <dgm:prSet presAssocID="{11B210FA-8758-466D-96AC-877704BC3320}" presName="topConnNode1" presStyleLbl="node1" presStyleIdx="0" presStyleCnt="0"/>
      <dgm:spPr/>
      <dgm:t>
        <a:bodyPr/>
        <a:lstStyle/>
        <a:p>
          <a:pPr rtl="1"/>
          <a:endParaRPr lang="ar-SA"/>
        </a:p>
      </dgm:t>
    </dgm:pt>
    <dgm:pt modelId="{726F84BE-499E-4DE8-8B57-369A276EF423}" type="pres">
      <dgm:prSet presAssocID="{11B210FA-8758-466D-96AC-877704BC3320}" presName="hierChild2" presStyleCnt="0"/>
      <dgm:spPr/>
    </dgm:pt>
    <dgm:pt modelId="{6B8BCEDB-ADB5-42B0-9FF1-B351B5193DEE}" type="pres">
      <dgm:prSet presAssocID="{11B210FA-8758-466D-96AC-877704BC3320}" presName="hierChild3" presStyleCnt="0"/>
      <dgm:spPr/>
    </dgm:pt>
  </dgm:ptLst>
  <dgm:cxnLst>
    <dgm:cxn modelId="{DD190452-F74C-4EAF-BE67-C4AA2427F054}" type="presOf" srcId="{252E2C05-5EE9-4590-9AED-416D00A73705}" destId="{81E8A8E0-81D2-4B62-A705-5281F9560CA5}" srcOrd="1" destOrd="0" presId="urn:microsoft.com/office/officeart/2008/layout/HalfCircleOrganizationChart"/>
    <dgm:cxn modelId="{8A5E40D2-ED9D-481C-868D-D71DC7E92A61}" type="presOf" srcId="{01AD6425-E113-4EFB-9B92-32F61A52222B}" destId="{BB8BF0CD-2F85-46CD-A898-6D0819D4A36B}" srcOrd="0" destOrd="0" presId="urn:microsoft.com/office/officeart/2008/layout/HalfCircleOrganizationChart"/>
    <dgm:cxn modelId="{4268F095-603C-4CC1-A8F8-05D0D93F3E5D}" type="presOf" srcId="{3DFE0E10-0A02-4272-8870-40FAAFC68DB0}" destId="{19EDA140-81DE-4C59-B1C0-717720CF9F7A}" srcOrd="1" destOrd="0" presId="urn:microsoft.com/office/officeart/2008/layout/HalfCircleOrganizationChart"/>
    <dgm:cxn modelId="{03B652B7-16AE-4535-8CFD-530D9471E5F0}" type="presOf" srcId="{FCD70E52-16BF-42BA-A0B0-A138EC4AF52D}" destId="{C69E6136-912C-454E-8CFC-BB7FC6E2F296}" srcOrd="0" destOrd="0" presId="urn:microsoft.com/office/officeart/2008/layout/HalfCircleOrganizationChart"/>
    <dgm:cxn modelId="{08133017-F42A-4DF1-8981-330604ACAA3D}" srcId="{CFF24E87-B9F5-4915-ABC6-B91CB22527BC}" destId="{252E2C05-5EE9-4590-9AED-416D00A73705}" srcOrd="1" destOrd="0" parTransId="{C0B25281-0A98-4221-9C56-0CF840C53DD9}" sibTransId="{2CD34BEF-4299-4F9C-8587-A7C96483C649}"/>
    <dgm:cxn modelId="{D2148CBD-FB28-4662-A3B4-2CF228C2362A}" type="presOf" srcId="{CFF24E87-B9F5-4915-ABC6-B91CB22527BC}" destId="{C9268B77-1465-4042-848A-403752BDFB27}" srcOrd="0" destOrd="0" presId="urn:microsoft.com/office/officeart/2008/layout/HalfCircleOrganizationChart"/>
    <dgm:cxn modelId="{8BB78938-EAF5-4BBC-AA59-DBB1DA15CFF5}" type="presOf" srcId="{252E2C05-5EE9-4590-9AED-416D00A73705}" destId="{41740FA6-4FE9-4B57-86D6-5079EECBA156}" srcOrd="0" destOrd="0" presId="urn:microsoft.com/office/officeart/2008/layout/HalfCircleOrganizationChart"/>
    <dgm:cxn modelId="{F25227A3-5D2E-4C94-BEF8-35304AF2FCEE}" type="presOf" srcId="{11B210FA-8758-466D-96AC-877704BC3320}" destId="{3E3EC1B5-DAD6-4A12-B7C3-26AF20854D92}" srcOrd="0" destOrd="0" presId="urn:microsoft.com/office/officeart/2008/layout/HalfCircleOrganizationChart"/>
    <dgm:cxn modelId="{E23BD619-15CA-4EE1-BEFF-F2B43493FA01}" type="presOf" srcId="{0971756E-F2C3-408A-964F-59B584AD53AB}" destId="{857E7FAC-552F-4B45-9C20-3E36B470C58B}" srcOrd="1" destOrd="0" presId="urn:microsoft.com/office/officeart/2008/layout/HalfCircleOrganizationChart"/>
    <dgm:cxn modelId="{0FCA3077-C828-4502-9C63-570FF9B0DB22}" srcId="{0971756E-F2C3-408A-964F-59B584AD53AB}" destId="{01AD6425-E113-4EFB-9B92-32F61A52222B}" srcOrd="2" destOrd="0" parTransId="{FCD70E52-16BF-42BA-A0B0-A138EC4AF52D}" sibTransId="{EFEF29CB-AECA-41EE-A2BE-85831E7D9923}"/>
    <dgm:cxn modelId="{4133E85C-D5EE-4090-A8CD-C16B93DCA294}" srcId="{CFF24E87-B9F5-4915-ABC6-B91CB22527BC}" destId="{0971756E-F2C3-408A-964F-59B584AD53AB}" srcOrd="0" destOrd="0" parTransId="{A47FD1EA-5FCC-4A16-ABF0-A2A4B774AF86}" sibTransId="{5F0437D5-3A45-4892-8783-8C6E699AE0C5}"/>
    <dgm:cxn modelId="{F27F4085-A9BD-4726-89BC-6DF1FA0513FD}" type="presOf" srcId="{0971756E-F2C3-408A-964F-59B584AD53AB}" destId="{EA2E06DA-BD0E-4651-8852-0723C5269FDE}" srcOrd="0" destOrd="0" presId="urn:microsoft.com/office/officeart/2008/layout/HalfCircleOrganizationChart"/>
    <dgm:cxn modelId="{B12419BD-3342-42DC-B588-9384FD5FEA87}" srcId="{0971756E-F2C3-408A-964F-59B584AD53AB}" destId="{E42182D8-E10B-437A-BF85-6A3CCE44485E}" srcOrd="1" destOrd="0" parTransId="{9F5BED17-C572-41A7-997C-AA47F9C0F17B}" sibTransId="{995ED49C-2F83-4D57-9CDC-02C45087380A}"/>
    <dgm:cxn modelId="{261B3AEA-AA80-4627-B9C5-082CB60948B3}" type="presOf" srcId="{E42182D8-E10B-437A-BF85-6A3CCE44485E}" destId="{BC5EFBAB-C405-47AE-917C-108AF39631F3}" srcOrd="0" destOrd="0" presId="urn:microsoft.com/office/officeart/2008/layout/HalfCircleOrganizationChart"/>
    <dgm:cxn modelId="{4BB87B26-3D23-48DB-9D41-05E97AFCEAF8}" type="presOf" srcId="{9F5BED17-C572-41A7-997C-AA47F9C0F17B}" destId="{235A312B-C508-4600-94D5-B42167EBF403}" srcOrd="0" destOrd="0" presId="urn:microsoft.com/office/officeart/2008/layout/HalfCircleOrganizationChart"/>
    <dgm:cxn modelId="{73529ABC-D8B0-4168-AB5F-DF3479C5B559}" srcId="{CFF24E87-B9F5-4915-ABC6-B91CB22527BC}" destId="{11B210FA-8758-466D-96AC-877704BC3320}" srcOrd="2" destOrd="0" parTransId="{DFFFAB24-0D77-483F-AD23-BDEB6D06C5DA}" sibTransId="{78F95F52-79E1-4C26-8288-2156254A9653}"/>
    <dgm:cxn modelId="{5FF43143-BB04-4910-9D4C-3AC98F8D1889}" type="presOf" srcId="{11B210FA-8758-466D-96AC-877704BC3320}" destId="{AAE52314-9825-4C60-86E0-330CE9544BBD}" srcOrd="1" destOrd="0" presId="urn:microsoft.com/office/officeart/2008/layout/HalfCircleOrganizationChart"/>
    <dgm:cxn modelId="{C6724836-768B-4075-808E-483D1A479C65}" type="presOf" srcId="{7EB66333-154F-4CBB-95B9-06E563D9DC8C}" destId="{161D4652-477F-449F-9F22-DBF66A07B1FF}" srcOrd="0" destOrd="0" presId="urn:microsoft.com/office/officeart/2008/layout/HalfCircleOrganizationChart"/>
    <dgm:cxn modelId="{8B655E1C-96DB-4232-9426-01913F860D1E}" type="presOf" srcId="{E42182D8-E10B-437A-BF85-6A3CCE44485E}" destId="{88D6292D-36D1-4BCD-BEA1-671D0638397F}" srcOrd="1" destOrd="0" presId="urn:microsoft.com/office/officeart/2008/layout/HalfCircleOrganizationChart"/>
    <dgm:cxn modelId="{C454C889-2290-45A5-BCDB-1F12411E3286}" type="presOf" srcId="{01AD6425-E113-4EFB-9B92-32F61A52222B}" destId="{BC59A2D9-032B-4750-9E7B-1C181A2F7767}" srcOrd="1" destOrd="0" presId="urn:microsoft.com/office/officeart/2008/layout/HalfCircleOrganizationChart"/>
    <dgm:cxn modelId="{3837C872-80F2-4DBA-8F9A-37DF6CA87B5E}" type="presOf" srcId="{3DFE0E10-0A02-4272-8870-40FAAFC68DB0}" destId="{5938FCD9-3FA3-4A40-8A59-5B55112DCD13}" srcOrd="0" destOrd="0" presId="urn:microsoft.com/office/officeart/2008/layout/HalfCircleOrganizationChart"/>
    <dgm:cxn modelId="{F5D84311-4D06-4ACD-B359-D98631313ED7}" srcId="{0971756E-F2C3-408A-964F-59B584AD53AB}" destId="{3DFE0E10-0A02-4272-8870-40FAAFC68DB0}" srcOrd="0" destOrd="0" parTransId="{7EB66333-154F-4CBB-95B9-06E563D9DC8C}" sibTransId="{7F66EAAC-00A7-4394-A9BC-5AA59FD1E3EC}"/>
    <dgm:cxn modelId="{4E01CC93-AFE4-487C-8E05-22233424599C}" type="presParOf" srcId="{C9268B77-1465-4042-848A-403752BDFB27}" destId="{EA138DDC-6FF2-4150-A29D-BF7014D4E899}" srcOrd="0" destOrd="0" presId="urn:microsoft.com/office/officeart/2008/layout/HalfCircleOrganizationChart"/>
    <dgm:cxn modelId="{49CF8FC2-A938-4FA9-A192-441C7772A8D9}" type="presParOf" srcId="{EA138DDC-6FF2-4150-A29D-BF7014D4E899}" destId="{CC677C25-E629-4206-A9DA-39748ADBE0BE}" srcOrd="0" destOrd="0" presId="urn:microsoft.com/office/officeart/2008/layout/HalfCircleOrganizationChart"/>
    <dgm:cxn modelId="{5715747E-E5F1-4A6F-AAD5-3611DDA5151E}" type="presParOf" srcId="{CC677C25-E629-4206-A9DA-39748ADBE0BE}" destId="{EA2E06DA-BD0E-4651-8852-0723C5269FDE}" srcOrd="0" destOrd="0" presId="urn:microsoft.com/office/officeart/2008/layout/HalfCircleOrganizationChart"/>
    <dgm:cxn modelId="{F5AFE702-CB9F-4DE6-8AB1-A25D7DFD36F2}" type="presParOf" srcId="{CC677C25-E629-4206-A9DA-39748ADBE0BE}" destId="{F23A1B61-56DA-4623-9AA2-7CB9D8C13C35}" srcOrd="1" destOrd="0" presId="urn:microsoft.com/office/officeart/2008/layout/HalfCircleOrganizationChart"/>
    <dgm:cxn modelId="{0C735F26-EE39-44F0-901F-15CEC341FB74}" type="presParOf" srcId="{CC677C25-E629-4206-A9DA-39748ADBE0BE}" destId="{49D4D0A5-4A06-480F-AE3D-AD47F7A5FF61}" srcOrd="2" destOrd="0" presId="urn:microsoft.com/office/officeart/2008/layout/HalfCircleOrganizationChart"/>
    <dgm:cxn modelId="{A8A8F770-E5F8-4F15-B551-EA14F7BB1A11}" type="presParOf" srcId="{CC677C25-E629-4206-A9DA-39748ADBE0BE}" destId="{857E7FAC-552F-4B45-9C20-3E36B470C58B}" srcOrd="3" destOrd="0" presId="urn:microsoft.com/office/officeart/2008/layout/HalfCircleOrganizationChart"/>
    <dgm:cxn modelId="{5FFC25F4-49C2-440E-9503-64FA48B3205D}" type="presParOf" srcId="{EA138DDC-6FF2-4150-A29D-BF7014D4E899}" destId="{A5F9B2AC-8484-418B-BC1D-1B32B25FF865}" srcOrd="1" destOrd="0" presId="urn:microsoft.com/office/officeart/2008/layout/HalfCircleOrganizationChart"/>
    <dgm:cxn modelId="{DFA267B0-B565-4F41-8F12-C61E527E471F}" type="presParOf" srcId="{A5F9B2AC-8484-418B-BC1D-1B32B25FF865}" destId="{161D4652-477F-449F-9F22-DBF66A07B1FF}" srcOrd="0" destOrd="0" presId="urn:microsoft.com/office/officeart/2008/layout/HalfCircleOrganizationChart"/>
    <dgm:cxn modelId="{9A0EF141-4A91-4539-883A-DEAB26A8D97D}" type="presParOf" srcId="{A5F9B2AC-8484-418B-BC1D-1B32B25FF865}" destId="{BE90936A-9FF0-4108-9E26-7BC4EBA44615}" srcOrd="1" destOrd="0" presId="urn:microsoft.com/office/officeart/2008/layout/HalfCircleOrganizationChart"/>
    <dgm:cxn modelId="{AC9FB36F-931E-46EE-923A-EACDB41FE136}" type="presParOf" srcId="{BE90936A-9FF0-4108-9E26-7BC4EBA44615}" destId="{0F3586EE-481D-46C3-A569-64B983AD4D0D}" srcOrd="0" destOrd="0" presId="urn:microsoft.com/office/officeart/2008/layout/HalfCircleOrganizationChart"/>
    <dgm:cxn modelId="{4585E200-5084-4EDE-81F1-D2FDDC5C2269}" type="presParOf" srcId="{0F3586EE-481D-46C3-A569-64B983AD4D0D}" destId="{5938FCD9-3FA3-4A40-8A59-5B55112DCD13}" srcOrd="0" destOrd="0" presId="urn:microsoft.com/office/officeart/2008/layout/HalfCircleOrganizationChart"/>
    <dgm:cxn modelId="{A12CC50B-934E-4006-B5A1-034191921471}" type="presParOf" srcId="{0F3586EE-481D-46C3-A569-64B983AD4D0D}" destId="{13F0BB00-DCA6-4DA4-9D06-9D29D0DE1E0F}" srcOrd="1" destOrd="0" presId="urn:microsoft.com/office/officeart/2008/layout/HalfCircleOrganizationChart"/>
    <dgm:cxn modelId="{D6945F64-1CC9-4CAC-A7F5-727C8C9C6B2E}" type="presParOf" srcId="{0F3586EE-481D-46C3-A569-64B983AD4D0D}" destId="{A963B805-8E35-4919-A828-D74301C82C80}" srcOrd="2" destOrd="0" presId="urn:microsoft.com/office/officeart/2008/layout/HalfCircleOrganizationChart"/>
    <dgm:cxn modelId="{4924B76B-603E-405A-AFD6-83EAEBC01619}" type="presParOf" srcId="{0F3586EE-481D-46C3-A569-64B983AD4D0D}" destId="{19EDA140-81DE-4C59-B1C0-717720CF9F7A}" srcOrd="3" destOrd="0" presId="urn:microsoft.com/office/officeart/2008/layout/HalfCircleOrganizationChart"/>
    <dgm:cxn modelId="{0671BCB8-4B52-4F44-A365-BF1264A4E19C}" type="presParOf" srcId="{BE90936A-9FF0-4108-9E26-7BC4EBA44615}" destId="{D26187AC-73C9-41C7-B633-B1AFCA8C745E}" srcOrd="1" destOrd="0" presId="urn:microsoft.com/office/officeart/2008/layout/HalfCircleOrganizationChart"/>
    <dgm:cxn modelId="{F318A824-475A-4216-AA30-9CB3B2843817}" type="presParOf" srcId="{BE90936A-9FF0-4108-9E26-7BC4EBA44615}" destId="{6A2286E9-18BF-497B-B516-828960A95DDA}" srcOrd="2" destOrd="0" presId="urn:microsoft.com/office/officeart/2008/layout/HalfCircleOrganizationChart"/>
    <dgm:cxn modelId="{1AD03369-51F1-469E-95BC-A7E347793997}" type="presParOf" srcId="{A5F9B2AC-8484-418B-BC1D-1B32B25FF865}" destId="{235A312B-C508-4600-94D5-B42167EBF403}" srcOrd="2" destOrd="0" presId="urn:microsoft.com/office/officeart/2008/layout/HalfCircleOrganizationChart"/>
    <dgm:cxn modelId="{169573C5-E029-4BF1-ABA2-171DF6D4E126}" type="presParOf" srcId="{A5F9B2AC-8484-418B-BC1D-1B32B25FF865}" destId="{537C78B0-DB64-4031-A987-CA228F3D7E4A}" srcOrd="3" destOrd="0" presId="urn:microsoft.com/office/officeart/2008/layout/HalfCircleOrganizationChart"/>
    <dgm:cxn modelId="{6FE6658B-3E1F-4132-9AB1-2F31D7A11695}" type="presParOf" srcId="{537C78B0-DB64-4031-A987-CA228F3D7E4A}" destId="{4785E770-6F90-4C9F-9081-1CB474D5ACBC}" srcOrd="0" destOrd="0" presId="urn:microsoft.com/office/officeart/2008/layout/HalfCircleOrganizationChart"/>
    <dgm:cxn modelId="{3023BE2A-F7CE-45A2-9B9C-B75433BC255D}" type="presParOf" srcId="{4785E770-6F90-4C9F-9081-1CB474D5ACBC}" destId="{BC5EFBAB-C405-47AE-917C-108AF39631F3}" srcOrd="0" destOrd="0" presId="urn:microsoft.com/office/officeart/2008/layout/HalfCircleOrganizationChart"/>
    <dgm:cxn modelId="{F65F9FFC-9F32-402C-A201-3BB727D7D3D7}" type="presParOf" srcId="{4785E770-6F90-4C9F-9081-1CB474D5ACBC}" destId="{8F2B6A5E-AE06-4584-9893-88EB28B3F3F2}" srcOrd="1" destOrd="0" presId="urn:microsoft.com/office/officeart/2008/layout/HalfCircleOrganizationChart"/>
    <dgm:cxn modelId="{B22D140A-EC11-4CB2-9BAE-013370C4BAD9}" type="presParOf" srcId="{4785E770-6F90-4C9F-9081-1CB474D5ACBC}" destId="{E3545572-4AD7-4BF8-B736-0268C57E7D31}" srcOrd="2" destOrd="0" presId="urn:microsoft.com/office/officeart/2008/layout/HalfCircleOrganizationChart"/>
    <dgm:cxn modelId="{3C44DDF5-3233-48E8-861F-EAB0ACE4B570}" type="presParOf" srcId="{4785E770-6F90-4C9F-9081-1CB474D5ACBC}" destId="{88D6292D-36D1-4BCD-BEA1-671D0638397F}" srcOrd="3" destOrd="0" presId="urn:microsoft.com/office/officeart/2008/layout/HalfCircleOrganizationChart"/>
    <dgm:cxn modelId="{04135CF4-C965-4584-9133-D2B5E5EE0248}" type="presParOf" srcId="{537C78B0-DB64-4031-A987-CA228F3D7E4A}" destId="{4D02597B-5ED5-43A5-8460-ACB83E226E10}" srcOrd="1" destOrd="0" presId="urn:microsoft.com/office/officeart/2008/layout/HalfCircleOrganizationChart"/>
    <dgm:cxn modelId="{B885EC84-238F-4712-A0D1-B942EEAC459C}" type="presParOf" srcId="{537C78B0-DB64-4031-A987-CA228F3D7E4A}" destId="{E4C4D61E-FE78-4BEE-9B99-93DAC7003836}" srcOrd="2" destOrd="0" presId="urn:microsoft.com/office/officeart/2008/layout/HalfCircleOrganizationChart"/>
    <dgm:cxn modelId="{60EF55A8-5E92-4B7C-9C46-8657B834DA98}" type="presParOf" srcId="{A5F9B2AC-8484-418B-BC1D-1B32B25FF865}" destId="{C69E6136-912C-454E-8CFC-BB7FC6E2F296}" srcOrd="4" destOrd="0" presId="urn:microsoft.com/office/officeart/2008/layout/HalfCircleOrganizationChart"/>
    <dgm:cxn modelId="{CAFD7526-98CE-45D5-A4C2-8C3B4428403F}" type="presParOf" srcId="{A5F9B2AC-8484-418B-BC1D-1B32B25FF865}" destId="{1F12258D-28D0-4201-8489-43BCDC2C4DB5}" srcOrd="5" destOrd="0" presId="urn:microsoft.com/office/officeart/2008/layout/HalfCircleOrganizationChart"/>
    <dgm:cxn modelId="{FA60A97B-524E-47E0-83DA-C02147B4E125}" type="presParOf" srcId="{1F12258D-28D0-4201-8489-43BCDC2C4DB5}" destId="{5BC25008-6AF3-428D-B96C-7490358C6DD8}" srcOrd="0" destOrd="0" presId="urn:microsoft.com/office/officeart/2008/layout/HalfCircleOrganizationChart"/>
    <dgm:cxn modelId="{D078CBB1-50D0-44BF-9D4B-20941DB9B8CE}" type="presParOf" srcId="{5BC25008-6AF3-428D-B96C-7490358C6DD8}" destId="{BB8BF0CD-2F85-46CD-A898-6D0819D4A36B}" srcOrd="0" destOrd="0" presId="urn:microsoft.com/office/officeart/2008/layout/HalfCircleOrganizationChart"/>
    <dgm:cxn modelId="{8197D401-8432-4A6E-9E77-D507AB38C3AE}" type="presParOf" srcId="{5BC25008-6AF3-428D-B96C-7490358C6DD8}" destId="{0E0D0FC3-C217-4C85-A8EE-8A413D708EE0}" srcOrd="1" destOrd="0" presId="urn:microsoft.com/office/officeart/2008/layout/HalfCircleOrganizationChart"/>
    <dgm:cxn modelId="{8B1A761D-3969-47F3-B3EE-40AEC7BE360F}" type="presParOf" srcId="{5BC25008-6AF3-428D-B96C-7490358C6DD8}" destId="{3453E75E-D85E-41AA-8EBA-63FEE4F92436}" srcOrd="2" destOrd="0" presId="urn:microsoft.com/office/officeart/2008/layout/HalfCircleOrganizationChart"/>
    <dgm:cxn modelId="{327D05AA-08A8-4075-AE5D-492BBBB22B8D}" type="presParOf" srcId="{5BC25008-6AF3-428D-B96C-7490358C6DD8}" destId="{BC59A2D9-032B-4750-9E7B-1C181A2F7767}" srcOrd="3" destOrd="0" presId="urn:microsoft.com/office/officeart/2008/layout/HalfCircleOrganizationChart"/>
    <dgm:cxn modelId="{B654CA4F-21C7-48FF-BFBA-E4A1CA62D14F}" type="presParOf" srcId="{1F12258D-28D0-4201-8489-43BCDC2C4DB5}" destId="{F8B46A56-3165-4D24-B1C9-234DC9431D32}" srcOrd="1" destOrd="0" presId="urn:microsoft.com/office/officeart/2008/layout/HalfCircleOrganizationChart"/>
    <dgm:cxn modelId="{E3D1CA0D-DF18-4B95-B0A9-0D1E0A743A07}" type="presParOf" srcId="{1F12258D-28D0-4201-8489-43BCDC2C4DB5}" destId="{579E0158-54AC-4A80-A853-6A70B9F7F56D}" srcOrd="2" destOrd="0" presId="urn:microsoft.com/office/officeart/2008/layout/HalfCircleOrganizationChart"/>
    <dgm:cxn modelId="{5DA10631-4D2B-402B-8FD7-7037AF4D595A}" type="presParOf" srcId="{EA138DDC-6FF2-4150-A29D-BF7014D4E899}" destId="{9764EB40-D113-45CC-885E-FF6E818510D5}" srcOrd="2" destOrd="0" presId="urn:microsoft.com/office/officeart/2008/layout/HalfCircleOrganizationChart"/>
    <dgm:cxn modelId="{DD359D15-DC9D-45CD-8B0D-F1A245DEEF8E}" type="presParOf" srcId="{C9268B77-1465-4042-848A-403752BDFB27}" destId="{50EAB6DC-EEF5-45DB-A04B-BA4E00847ABF}" srcOrd="1" destOrd="0" presId="urn:microsoft.com/office/officeart/2008/layout/HalfCircleOrganizationChart"/>
    <dgm:cxn modelId="{718F14A0-70EE-4615-95E2-DA6730418560}" type="presParOf" srcId="{50EAB6DC-EEF5-45DB-A04B-BA4E00847ABF}" destId="{0288FF90-E8D4-4060-B31F-02F89E02B227}" srcOrd="0" destOrd="0" presId="urn:microsoft.com/office/officeart/2008/layout/HalfCircleOrganizationChart"/>
    <dgm:cxn modelId="{C8F8BA81-D360-4146-AD38-87B5D5CD19CA}" type="presParOf" srcId="{0288FF90-E8D4-4060-B31F-02F89E02B227}" destId="{41740FA6-4FE9-4B57-86D6-5079EECBA156}" srcOrd="0" destOrd="0" presId="urn:microsoft.com/office/officeart/2008/layout/HalfCircleOrganizationChart"/>
    <dgm:cxn modelId="{D2DB71D5-A39F-45B6-A1C2-B02F8BCFB63D}" type="presParOf" srcId="{0288FF90-E8D4-4060-B31F-02F89E02B227}" destId="{E9100116-6A24-4BD4-BAC4-89C69B2210DF}" srcOrd="1" destOrd="0" presId="urn:microsoft.com/office/officeart/2008/layout/HalfCircleOrganizationChart"/>
    <dgm:cxn modelId="{8B919B94-1F35-4BF1-B798-23139FCE271F}" type="presParOf" srcId="{0288FF90-E8D4-4060-B31F-02F89E02B227}" destId="{FCDF260B-C23E-4CA8-AEDE-C061B5F5D663}" srcOrd="2" destOrd="0" presId="urn:microsoft.com/office/officeart/2008/layout/HalfCircleOrganizationChart"/>
    <dgm:cxn modelId="{D522DAC2-BAEE-4523-947A-B7DF695BBD10}" type="presParOf" srcId="{0288FF90-E8D4-4060-B31F-02F89E02B227}" destId="{81E8A8E0-81D2-4B62-A705-5281F9560CA5}" srcOrd="3" destOrd="0" presId="urn:microsoft.com/office/officeart/2008/layout/HalfCircleOrganizationChart"/>
    <dgm:cxn modelId="{20EA4C98-5DE4-4055-BC07-6305F0361385}" type="presParOf" srcId="{50EAB6DC-EEF5-45DB-A04B-BA4E00847ABF}" destId="{E5D4CF51-040D-46AE-A95E-076EB718AFFE}" srcOrd="1" destOrd="0" presId="urn:microsoft.com/office/officeart/2008/layout/HalfCircleOrganizationChart"/>
    <dgm:cxn modelId="{A11DC7BD-F516-4E41-A76F-4DC142C84715}" type="presParOf" srcId="{50EAB6DC-EEF5-45DB-A04B-BA4E00847ABF}" destId="{4155FE4D-3FBB-4132-8030-68A83CCFEB05}" srcOrd="2" destOrd="0" presId="urn:microsoft.com/office/officeart/2008/layout/HalfCircleOrganizationChart"/>
    <dgm:cxn modelId="{4D902D8D-F41A-4F77-811A-791D32270844}" type="presParOf" srcId="{C9268B77-1465-4042-848A-403752BDFB27}" destId="{3539F658-F116-483C-83CC-3F97171E9BE2}" srcOrd="2" destOrd="0" presId="urn:microsoft.com/office/officeart/2008/layout/HalfCircleOrganizationChart"/>
    <dgm:cxn modelId="{DF14FD60-F91E-45AD-9828-B2D10F0E869B}" type="presParOf" srcId="{3539F658-F116-483C-83CC-3F97171E9BE2}" destId="{D02FAFB0-EE30-40C8-8E75-AAB365330AFB}" srcOrd="0" destOrd="0" presId="urn:microsoft.com/office/officeart/2008/layout/HalfCircleOrganizationChart"/>
    <dgm:cxn modelId="{06204BD9-70D8-4356-BCCD-608E7B8BF4CC}" type="presParOf" srcId="{D02FAFB0-EE30-40C8-8E75-AAB365330AFB}" destId="{3E3EC1B5-DAD6-4A12-B7C3-26AF20854D92}" srcOrd="0" destOrd="0" presId="urn:microsoft.com/office/officeart/2008/layout/HalfCircleOrganizationChart"/>
    <dgm:cxn modelId="{0F1F7B3B-F526-407F-A4AA-5CA7E906C94A}" type="presParOf" srcId="{D02FAFB0-EE30-40C8-8E75-AAB365330AFB}" destId="{D0408219-935C-41E4-9F80-58E67F912C7A}" srcOrd="1" destOrd="0" presId="urn:microsoft.com/office/officeart/2008/layout/HalfCircleOrganizationChart"/>
    <dgm:cxn modelId="{764AE84D-42E2-4F49-BEE0-54173067D1F5}" type="presParOf" srcId="{D02FAFB0-EE30-40C8-8E75-AAB365330AFB}" destId="{0911072F-70CD-404D-AB28-E4E23DEAE6E1}" srcOrd="2" destOrd="0" presId="urn:microsoft.com/office/officeart/2008/layout/HalfCircleOrganizationChart"/>
    <dgm:cxn modelId="{A5B22A01-645A-498D-A4B2-15D6C9E01D09}" type="presParOf" srcId="{D02FAFB0-EE30-40C8-8E75-AAB365330AFB}" destId="{AAE52314-9825-4C60-86E0-330CE9544BBD}" srcOrd="3" destOrd="0" presId="urn:microsoft.com/office/officeart/2008/layout/HalfCircleOrganizationChart"/>
    <dgm:cxn modelId="{664FECC6-CA79-4A42-B8C6-07A447FDCE41}" type="presParOf" srcId="{3539F658-F116-483C-83CC-3F97171E9BE2}" destId="{726F84BE-499E-4DE8-8B57-369A276EF423}" srcOrd="1" destOrd="0" presId="urn:microsoft.com/office/officeart/2008/layout/HalfCircleOrganizationChart"/>
    <dgm:cxn modelId="{EAF9009C-416F-452A-966B-1F9DB89A2F89}" type="presParOf" srcId="{3539F658-F116-483C-83CC-3F97171E9BE2}" destId="{6B8BCEDB-ADB5-42B0-9FF1-B351B5193DEE}" srcOrd="2" destOrd="0" presId="urn:microsoft.com/office/officeart/2008/layout/HalfCircleOrganizationChart"/>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501EAA-4DAF-4884-9FF1-C63FEFCF0A52}" type="doc">
      <dgm:prSet loTypeId="urn:microsoft.com/office/officeart/2009/3/layout/FramedTextPicture" loCatId="picture" qsTypeId="urn:microsoft.com/office/officeart/2005/8/quickstyle/simple1" qsCatId="simple" csTypeId="urn:microsoft.com/office/officeart/2005/8/colors/accent1_2" csCatId="accent1" phldr="1"/>
      <dgm:spPr/>
      <dgm:t>
        <a:bodyPr/>
        <a:lstStyle/>
        <a:p>
          <a:pPr rtl="1"/>
          <a:endParaRPr lang="ar-SA"/>
        </a:p>
      </dgm:t>
    </dgm:pt>
    <dgm:pt modelId="{C4E121BE-6291-4459-86C0-A48D7244EBB8}">
      <dgm:prSet phldrT="[Texte]" custT="1"/>
      <dgm:spPr/>
      <dgm:t>
        <a:bodyPr/>
        <a:lstStyle/>
        <a:p>
          <a:pPr rtl="1"/>
          <a:r>
            <a:rPr lang="ar-SA" sz="9600" b="1" dirty="0" smtClean="0">
              <a:solidFill>
                <a:srgbClr val="0D0D0D"/>
              </a:solidFill>
              <a:effectLst/>
              <a:ea typeface="Calibri"/>
              <a:cs typeface="Traditional Arabic"/>
            </a:rPr>
            <a:t>نظريات النمو الإقتصادي</a:t>
          </a:r>
          <a:endParaRPr lang="ar-SA" sz="9600" b="1" dirty="0" smtClean="0">
            <a:solidFill>
              <a:schemeClr val="tx1"/>
            </a:solidFill>
            <a:latin typeface="Traditional Arabic" pitchFamily="18" charset="-78"/>
            <a:cs typeface="Traditional Arabic" pitchFamily="18" charset="-78"/>
          </a:endParaRPr>
        </a:p>
      </dgm:t>
    </dgm:pt>
    <dgm:pt modelId="{B899F4CB-E551-4B68-BD59-361D2A62EC0B}" type="parTrans" cxnId="{C3F945E2-A699-4EDF-8DA3-8D1CE2A53A5B}">
      <dgm:prSet/>
      <dgm:spPr/>
      <dgm:t>
        <a:bodyPr/>
        <a:lstStyle/>
        <a:p>
          <a:pPr rtl="1"/>
          <a:endParaRPr lang="ar-SA"/>
        </a:p>
      </dgm:t>
    </dgm:pt>
    <dgm:pt modelId="{960B4CF3-0D3B-4662-B8CB-604214ABF25A}" type="sibTrans" cxnId="{C3F945E2-A699-4EDF-8DA3-8D1CE2A53A5B}">
      <dgm:prSet/>
      <dgm:spPr/>
      <dgm:t>
        <a:bodyPr/>
        <a:lstStyle/>
        <a:p>
          <a:pPr rtl="1"/>
          <a:endParaRPr lang="ar-SA"/>
        </a:p>
      </dgm:t>
    </dgm:pt>
    <dgm:pt modelId="{77C9A9ED-F54F-492D-928E-BDFE343176F7}" type="pres">
      <dgm:prSet presAssocID="{D8501EAA-4DAF-4884-9FF1-C63FEFCF0A52}" presName="Name0" presStyleCnt="0">
        <dgm:presLayoutVars>
          <dgm:chMax/>
          <dgm:chPref/>
          <dgm:dir/>
        </dgm:presLayoutVars>
      </dgm:prSet>
      <dgm:spPr/>
      <dgm:t>
        <a:bodyPr/>
        <a:lstStyle/>
        <a:p>
          <a:pPr rtl="1"/>
          <a:endParaRPr lang="ar-SA"/>
        </a:p>
      </dgm:t>
    </dgm:pt>
    <dgm:pt modelId="{97715075-7442-4B29-9B46-5362C0036737}" type="pres">
      <dgm:prSet presAssocID="{C4E121BE-6291-4459-86C0-A48D7244EBB8}" presName="composite" presStyleCnt="0">
        <dgm:presLayoutVars>
          <dgm:chMax/>
          <dgm:chPref/>
        </dgm:presLayoutVars>
      </dgm:prSet>
      <dgm:spPr/>
    </dgm:pt>
    <dgm:pt modelId="{C325B7A5-00A7-4843-8488-4481D822D67D}" type="pres">
      <dgm:prSet presAssocID="{C4E121BE-6291-4459-86C0-A48D7244EBB8}" presName="Image" presStyleLbl="bgImgPlace1" presStyleIdx="0" presStyleCnt="1" custFlipVert="0" custFlipHor="1" custScaleX="30318" custScaleY="7468" custLinFactNeighborX="-17420" custLinFactNeighborY="-43249"/>
      <dgm:spPr/>
      <dgm:t>
        <a:bodyPr/>
        <a:lstStyle/>
        <a:p>
          <a:pPr rtl="1"/>
          <a:endParaRPr lang="ar-SA"/>
        </a:p>
      </dgm:t>
    </dgm:pt>
    <dgm:pt modelId="{A2A1A079-7403-4FCE-9CCE-6F5395CF2292}" type="pres">
      <dgm:prSet presAssocID="{C4E121BE-6291-4459-86C0-A48D7244EBB8}" presName="ParentText" presStyleLbl="revTx" presStyleIdx="0" presStyleCnt="1" custScaleX="138090" custScaleY="142373" custLinFactNeighborX="-13634" custLinFactNeighborY="-15161">
        <dgm:presLayoutVars>
          <dgm:chMax val="0"/>
          <dgm:chPref val="0"/>
          <dgm:bulletEnabled val="1"/>
        </dgm:presLayoutVars>
      </dgm:prSet>
      <dgm:spPr/>
      <dgm:t>
        <a:bodyPr/>
        <a:lstStyle/>
        <a:p>
          <a:pPr rtl="1"/>
          <a:endParaRPr lang="ar-SA"/>
        </a:p>
      </dgm:t>
    </dgm:pt>
    <dgm:pt modelId="{A9AF8F03-FEDC-435F-92F3-0F9B5E0D6E9F}" type="pres">
      <dgm:prSet presAssocID="{C4E121BE-6291-4459-86C0-A48D7244EBB8}" presName="tlFrame" presStyleLbl="node1" presStyleIdx="0" presStyleCnt="4" custLinFactX="-17128" custLinFactY="-16796" custLinFactNeighborX="-100000" custLinFactNeighborY="-100000">
        <dgm:style>
          <a:lnRef idx="0">
            <a:schemeClr val="dk1"/>
          </a:lnRef>
          <a:fillRef idx="3">
            <a:schemeClr val="dk1"/>
          </a:fillRef>
          <a:effectRef idx="3">
            <a:schemeClr val="dk1"/>
          </a:effectRef>
          <a:fontRef idx="minor">
            <a:schemeClr val="lt1"/>
          </a:fontRef>
        </dgm:style>
      </dgm:prSet>
      <dgm:spPr/>
      <dgm:t>
        <a:bodyPr/>
        <a:lstStyle/>
        <a:p>
          <a:pPr rtl="1"/>
          <a:endParaRPr lang="ar-SA"/>
        </a:p>
      </dgm:t>
    </dgm:pt>
    <dgm:pt modelId="{D192E5C6-72E3-410A-81E4-2653BE51658F}" type="pres">
      <dgm:prSet presAssocID="{C4E121BE-6291-4459-86C0-A48D7244EBB8}" presName="trFrame" presStyleLbl="node1" presStyleIdx="1" presStyleCnt="4" custLinFactY="-22818" custLinFactNeighborX="8139" custLinFactNeighborY="-100000">
        <dgm:style>
          <a:lnRef idx="0">
            <a:schemeClr val="dk1"/>
          </a:lnRef>
          <a:fillRef idx="3">
            <a:schemeClr val="dk1"/>
          </a:fillRef>
          <a:effectRef idx="3">
            <a:schemeClr val="dk1"/>
          </a:effectRef>
          <a:fontRef idx="minor">
            <a:schemeClr val="lt1"/>
          </a:fontRef>
        </dgm:style>
      </dgm:prSet>
      <dgm:spPr/>
      <dgm:t>
        <a:bodyPr/>
        <a:lstStyle/>
        <a:p>
          <a:pPr rtl="1"/>
          <a:endParaRPr lang="ar-SA"/>
        </a:p>
      </dgm:t>
    </dgm:pt>
    <dgm:pt modelId="{902FF330-B1CB-423C-9082-D994DDA22395}" type="pres">
      <dgm:prSet presAssocID="{C4E121BE-6291-4459-86C0-A48D7244EBB8}" presName="blFrame" presStyleLbl="node1" presStyleIdx="2" presStyleCnt="4" custLinFactX="-23151" custLinFactNeighborX="-100000" custLinFactNeighborY="38039">
        <dgm:style>
          <a:lnRef idx="0">
            <a:schemeClr val="dk1"/>
          </a:lnRef>
          <a:fillRef idx="3">
            <a:schemeClr val="dk1"/>
          </a:fillRef>
          <a:effectRef idx="3">
            <a:schemeClr val="dk1"/>
          </a:effectRef>
          <a:fontRef idx="minor">
            <a:schemeClr val="lt1"/>
          </a:fontRef>
        </dgm:style>
      </dgm:prSet>
      <dgm:spPr/>
      <dgm:t>
        <a:bodyPr/>
        <a:lstStyle/>
        <a:p>
          <a:pPr rtl="1"/>
          <a:endParaRPr lang="ar-SA"/>
        </a:p>
      </dgm:t>
    </dgm:pt>
    <dgm:pt modelId="{A5E3204F-03D5-408A-9F64-4DCADC5396D4}" type="pres">
      <dgm:prSet presAssocID="{C4E121BE-6291-4459-86C0-A48D7244EBB8}" presName="brFrame" presStyleLbl="node1" presStyleIdx="3" presStyleCnt="4" custLinFactNeighborX="-3909" custLinFactNeighborY="38039">
        <dgm:style>
          <a:lnRef idx="0">
            <a:schemeClr val="dk1"/>
          </a:lnRef>
          <a:fillRef idx="3">
            <a:schemeClr val="dk1"/>
          </a:fillRef>
          <a:effectRef idx="3">
            <a:schemeClr val="dk1"/>
          </a:effectRef>
          <a:fontRef idx="minor">
            <a:schemeClr val="lt1"/>
          </a:fontRef>
        </dgm:style>
      </dgm:prSet>
      <dgm:spPr/>
      <dgm:t>
        <a:bodyPr/>
        <a:lstStyle/>
        <a:p>
          <a:pPr rtl="1"/>
          <a:endParaRPr lang="ar-SA"/>
        </a:p>
      </dgm:t>
    </dgm:pt>
  </dgm:ptLst>
  <dgm:cxnLst>
    <dgm:cxn modelId="{1DF9B868-B59E-4A64-8EA9-2AE9A00CA4F9}" type="presOf" srcId="{D8501EAA-4DAF-4884-9FF1-C63FEFCF0A52}" destId="{77C9A9ED-F54F-492D-928E-BDFE343176F7}" srcOrd="0" destOrd="0" presId="urn:microsoft.com/office/officeart/2009/3/layout/FramedTextPicture"/>
    <dgm:cxn modelId="{C3F945E2-A699-4EDF-8DA3-8D1CE2A53A5B}" srcId="{D8501EAA-4DAF-4884-9FF1-C63FEFCF0A52}" destId="{C4E121BE-6291-4459-86C0-A48D7244EBB8}" srcOrd="0" destOrd="0" parTransId="{B899F4CB-E551-4B68-BD59-361D2A62EC0B}" sibTransId="{960B4CF3-0D3B-4662-B8CB-604214ABF25A}"/>
    <dgm:cxn modelId="{1737BF78-C75B-45EF-9D3A-77597AFD41C2}" type="presOf" srcId="{C4E121BE-6291-4459-86C0-A48D7244EBB8}" destId="{A2A1A079-7403-4FCE-9CCE-6F5395CF2292}" srcOrd="0" destOrd="0" presId="urn:microsoft.com/office/officeart/2009/3/layout/FramedTextPicture"/>
    <dgm:cxn modelId="{187C8E87-75FC-4A76-AE27-238312036C02}" type="presParOf" srcId="{77C9A9ED-F54F-492D-928E-BDFE343176F7}" destId="{97715075-7442-4B29-9B46-5362C0036737}" srcOrd="0" destOrd="0" presId="urn:microsoft.com/office/officeart/2009/3/layout/FramedTextPicture"/>
    <dgm:cxn modelId="{49BACE5B-5222-48E2-9EAF-A0F398C5E544}" type="presParOf" srcId="{97715075-7442-4B29-9B46-5362C0036737}" destId="{C325B7A5-00A7-4843-8488-4481D822D67D}" srcOrd="0" destOrd="0" presId="urn:microsoft.com/office/officeart/2009/3/layout/FramedTextPicture"/>
    <dgm:cxn modelId="{C18C8DE9-360D-4BF5-AFFC-64FDDDCCC557}" type="presParOf" srcId="{97715075-7442-4B29-9B46-5362C0036737}" destId="{A2A1A079-7403-4FCE-9CCE-6F5395CF2292}" srcOrd="1" destOrd="0" presId="urn:microsoft.com/office/officeart/2009/3/layout/FramedTextPicture"/>
    <dgm:cxn modelId="{508601C2-90CC-4BE2-8A12-683B0A23D492}" type="presParOf" srcId="{97715075-7442-4B29-9B46-5362C0036737}" destId="{A9AF8F03-FEDC-435F-92F3-0F9B5E0D6E9F}" srcOrd="2" destOrd="0" presId="urn:microsoft.com/office/officeart/2009/3/layout/FramedTextPicture"/>
    <dgm:cxn modelId="{880D0FD1-7DFA-45D2-AC91-31CBBD82FFCB}" type="presParOf" srcId="{97715075-7442-4B29-9B46-5362C0036737}" destId="{D192E5C6-72E3-410A-81E4-2653BE51658F}" srcOrd="3" destOrd="0" presId="urn:microsoft.com/office/officeart/2009/3/layout/FramedTextPicture"/>
    <dgm:cxn modelId="{A5E032E3-58E1-460A-BCF3-5EA28E692F97}" type="presParOf" srcId="{97715075-7442-4B29-9B46-5362C0036737}" destId="{902FF330-B1CB-423C-9082-D994DDA22395}" srcOrd="4" destOrd="0" presId="urn:microsoft.com/office/officeart/2009/3/layout/FramedTextPicture"/>
    <dgm:cxn modelId="{F62A0CE3-D63C-4276-BF39-7E1C8D0DBF3C}" type="presParOf" srcId="{97715075-7442-4B29-9B46-5362C0036737}" destId="{A5E3204F-03D5-408A-9F64-4DCADC5396D4}" srcOrd="5" destOrd="0" presId="urn:microsoft.com/office/officeart/2009/3/layout/FramedTextPicture"/>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DBEE206-BDF8-48DA-ACEB-B1DEE695E6A1}" type="doc">
      <dgm:prSet loTypeId="urn:microsoft.com/office/officeart/2005/8/layout/target1" loCatId="relationship" qsTypeId="urn:microsoft.com/office/officeart/2005/8/quickstyle/simple1" qsCatId="simple" csTypeId="urn:microsoft.com/office/officeart/2005/8/colors/accent1_2" csCatId="accent1" phldr="1"/>
      <dgm:spPr/>
      <dgm:t>
        <a:bodyPr/>
        <a:lstStyle/>
        <a:p>
          <a:pPr rtl="1"/>
          <a:endParaRPr lang="ar-SA"/>
        </a:p>
      </dgm:t>
    </dgm:pt>
    <dgm:pt modelId="{15427DF1-050C-4333-A537-7AC47903483A}">
      <dgm:prSet phldrT="[Texte]" custT="1"/>
      <dgm:spPr/>
      <dgm:t>
        <a:bodyPr/>
        <a:lstStyle/>
        <a:p>
          <a:pPr algn="ctr" rtl="1"/>
          <a:r>
            <a:rPr lang="ar-SA" sz="3600" b="1" dirty="0" smtClean="0">
              <a:solidFill>
                <a:schemeClr val="accent2"/>
              </a:solidFill>
              <a:latin typeface="Traditional Arabic" pitchFamily="18" charset="-78"/>
              <a:cs typeface="Traditional Arabic" pitchFamily="18" charset="-78"/>
            </a:rPr>
            <a:t>النظرية الكلاسيكية</a:t>
          </a:r>
        </a:p>
      </dgm:t>
    </dgm:pt>
    <dgm:pt modelId="{28AA47B9-30F5-4BF1-8703-AEE3EEA035C8}" type="parTrans" cxnId="{6565608C-1E11-484B-B999-FB29D6841A5F}">
      <dgm:prSet/>
      <dgm:spPr/>
      <dgm:t>
        <a:bodyPr/>
        <a:lstStyle/>
        <a:p>
          <a:pPr rtl="1"/>
          <a:endParaRPr lang="ar-SA"/>
        </a:p>
      </dgm:t>
    </dgm:pt>
    <dgm:pt modelId="{A6F3E252-B3F0-4019-90FC-6676C2482D09}" type="sibTrans" cxnId="{6565608C-1E11-484B-B999-FB29D6841A5F}">
      <dgm:prSet/>
      <dgm:spPr/>
      <dgm:t>
        <a:bodyPr/>
        <a:lstStyle/>
        <a:p>
          <a:pPr rtl="1"/>
          <a:endParaRPr lang="ar-SA"/>
        </a:p>
      </dgm:t>
    </dgm:pt>
    <dgm:pt modelId="{0712CE3F-9AFA-4D57-92BC-813D65E9BD8E}">
      <dgm:prSet custT="1"/>
      <dgm:spPr/>
      <dgm:t>
        <a:bodyPr/>
        <a:lstStyle/>
        <a:p>
          <a:pPr rtl="1"/>
          <a:r>
            <a:rPr lang="ar-SA" sz="3600" b="1" dirty="0" smtClean="0">
              <a:solidFill>
                <a:srgbClr val="00B0F0"/>
              </a:solidFill>
              <a:latin typeface="Traditional Arabic" pitchFamily="18" charset="-78"/>
              <a:cs typeface="Traditional Arabic" pitchFamily="18" charset="-78"/>
            </a:rPr>
            <a:t>النظرية الكينزية</a:t>
          </a:r>
        </a:p>
      </dgm:t>
    </dgm:pt>
    <dgm:pt modelId="{9DE5E68A-DC79-49E6-84C3-B3681AFFA921}" type="parTrans" cxnId="{AF0EEA10-90DA-49BB-9670-7093B10A8460}">
      <dgm:prSet/>
      <dgm:spPr/>
      <dgm:t>
        <a:bodyPr/>
        <a:lstStyle/>
        <a:p>
          <a:pPr rtl="1"/>
          <a:endParaRPr lang="ar-SA"/>
        </a:p>
      </dgm:t>
    </dgm:pt>
    <dgm:pt modelId="{E6C13465-DCE8-4E33-B51E-3B21C1758E8E}" type="sibTrans" cxnId="{AF0EEA10-90DA-49BB-9670-7093B10A8460}">
      <dgm:prSet/>
      <dgm:spPr/>
      <dgm:t>
        <a:bodyPr/>
        <a:lstStyle/>
        <a:p>
          <a:pPr rtl="1"/>
          <a:endParaRPr lang="ar-SA"/>
        </a:p>
      </dgm:t>
    </dgm:pt>
    <dgm:pt modelId="{DF5254BA-4F9C-448B-B0B5-EA38EF6ED0DE}">
      <dgm:prSet custT="1"/>
      <dgm:spPr/>
      <dgm:t>
        <a:bodyPr/>
        <a:lstStyle/>
        <a:p>
          <a:pPr algn="ctr" rtl="1"/>
          <a:r>
            <a:rPr lang="ar-SA" sz="3600" b="1" dirty="0" smtClean="0">
              <a:solidFill>
                <a:schemeClr val="accent4"/>
              </a:solidFill>
              <a:latin typeface="Traditional Arabic" pitchFamily="18" charset="-78"/>
              <a:cs typeface="Traditional Arabic" pitchFamily="18" charset="-78"/>
            </a:rPr>
            <a:t>النظرية الكلاسيكية الجديدة</a:t>
          </a:r>
          <a:endParaRPr lang="ar-SA" sz="3600" b="1" dirty="0">
            <a:solidFill>
              <a:schemeClr val="accent4"/>
            </a:solidFill>
            <a:latin typeface="Traditional Arabic" pitchFamily="18" charset="-78"/>
            <a:cs typeface="Traditional Arabic" pitchFamily="18" charset="-78"/>
          </a:endParaRPr>
        </a:p>
      </dgm:t>
    </dgm:pt>
    <dgm:pt modelId="{9CEC2D2D-380E-4855-941A-735779B7C82C}" type="parTrans" cxnId="{B0791BD5-AEAF-46BE-93BB-2C0F75896F9C}">
      <dgm:prSet/>
      <dgm:spPr/>
      <dgm:t>
        <a:bodyPr/>
        <a:lstStyle/>
        <a:p>
          <a:pPr rtl="1"/>
          <a:endParaRPr lang="ar-SA"/>
        </a:p>
      </dgm:t>
    </dgm:pt>
    <dgm:pt modelId="{02924466-525C-4421-B31B-484EF98C3A80}" type="sibTrans" cxnId="{B0791BD5-AEAF-46BE-93BB-2C0F75896F9C}">
      <dgm:prSet/>
      <dgm:spPr/>
      <dgm:t>
        <a:bodyPr/>
        <a:lstStyle/>
        <a:p>
          <a:pPr rtl="1"/>
          <a:endParaRPr lang="ar-SA"/>
        </a:p>
      </dgm:t>
    </dgm:pt>
    <dgm:pt modelId="{69809992-5877-4B99-B39D-0C3207431D8D}">
      <dgm:prSet custT="1"/>
      <dgm:spPr/>
      <dgm:t>
        <a:bodyPr/>
        <a:lstStyle/>
        <a:p>
          <a:pPr algn="ctr" rtl="1"/>
          <a:r>
            <a:rPr lang="ar-SA" sz="3600" b="1" dirty="0" smtClean="0">
              <a:solidFill>
                <a:schemeClr val="accent6"/>
              </a:solidFill>
              <a:latin typeface="Traditional Arabic" pitchFamily="18" charset="-78"/>
              <a:cs typeface="Traditional Arabic" pitchFamily="18" charset="-78"/>
            </a:rPr>
            <a:t>نظرية كالدور</a:t>
          </a:r>
          <a:endParaRPr lang="ar-SA" sz="3600" b="1" dirty="0">
            <a:solidFill>
              <a:schemeClr val="accent6"/>
            </a:solidFill>
            <a:latin typeface="Traditional Arabic" pitchFamily="18" charset="-78"/>
            <a:cs typeface="Traditional Arabic" pitchFamily="18" charset="-78"/>
          </a:endParaRPr>
        </a:p>
      </dgm:t>
    </dgm:pt>
    <dgm:pt modelId="{F7C5A268-50CE-47F2-88E6-9D4D26684E99}" type="parTrans" cxnId="{CD65DD5D-5523-4DD5-BED6-5FB035F4EE36}">
      <dgm:prSet/>
      <dgm:spPr/>
      <dgm:t>
        <a:bodyPr/>
        <a:lstStyle/>
        <a:p>
          <a:pPr rtl="1"/>
          <a:endParaRPr lang="ar-SA"/>
        </a:p>
      </dgm:t>
    </dgm:pt>
    <dgm:pt modelId="{DB47DAC9-97B0-4E9C-A03B-1C4F6C10C7DE}" type="sibTrans" cxnId="{CD65DD5D-5523-4DD5-BED6-5FB035F4EE36}">
      <dgm:prSet/>
      <dgm:spPr/>
      <dgm:t>
        <a:bodyPr/>
        <a:lstStyle/>
        <a:p>
          <a:pPr rtl="1"/>
          <a:endParaRPr lang="ar-SA"/>
        </a:p>
      </dgm:t>
    </dgm:pt>
    <dgm:pt modelId="{F78A7F68-8E4D-48FA-9475-9AF02E4AE67B}" type="pres">
      <dgm:prSet presAssocID="{ADBEE206-BDF8-48DA-ACEB-B1DEE695E6A1}" presName="composite" presStyleCnt="0">
        <dgm:presLayoutVars>
          <dgm:chMax val="5"/>
          <dgm:dir/>
          <dgm:resizeHandles val="exact"/>
        </dgm:presLayoutVars>
      </dgm:prSet>
      <dgm:spPr/>
      <dgm:t>
        <a:bodyPr/>
        <a:lstStyle/>
        <a:p>
          <a:pPr rtl="1"/>
          <a:endParaRPr lang="ar-SA"/>
        </a:p>
      </dgm:t>
    </dgm:pt>
    <dgm:pt modelId="{82120477-2095-410F-ADD6-EB0ED06BD7BA}" type="pres">
      <dgm:prSet presAssocID="{15427DF1-050C-4333-A537-7AC47903483A}" presName="circle1" presStyleLbl="lnNode1" presStyleIdx="0" presStyleCnt="4">
        <dgm:style>
          <a:lnRef idx="0">
            <a:schemeClr val="accent2"/>
          </a:lnRef>
          <a:fillRef idx="3">
            <a:schemeClr val="accent2"/>
          </a:fillRef>
          <a:effectRef idx="3">
            <a:schemeClr val="accent2"/>
          </a:effectRef>
          <a:fontRef idx="minor">
            <a:schemeClr val="lt1"/>
          </a:fontRef>
        </dgm:style>
      </dgm:prSet>
      <dgm:spPr/>
      <dgm:t>
        <a:bodyPr/>
        <a:lstStyle/>
        <a:p>
          <a:pPr rtl="1"/>
          <a:endParaRPr lang="ar-SA"/>
        </a:p>
      </dgm:t>
    </dgm:pt>
    <dgm:pt modelId="{67B8E7D9-50DE-4A83-8683-0C9E420E5B91}" type="pres">
      <dgm:prSet presAssocID="{15427DF1-050C-4333-A537-7AC47903483A}" presName="text1" presStyleLbl="revTx" presStyleIdx="0" presStyleCnt="4" custScaleX="122222">
        <dgm:presLayoutVars>
          <dgm:bulletEnabled val="1"/>
        </dgm:presLayoutVars>
      </dgm:prSet>
      <dgm:spPr/>
      <dgm:t>
        <a:bodyPr/>
        <a:lstStyle/>
        <a:p>
          <a:pPr rtl="1"/>
          <a:endParaRPr lang="ar-SA"/>
        </a:p>
      </dgm:t>
    </dgm:pt>
    <dgm:pt modelId="{A9667944-5E03-443A-9454-8F720376ED65}" type="pres">
      <dgm:prSet presAssocID="{15427DF1-050C-4333-A537-7AC47903483A}" presName="line1" presStyleLbl="callout" presStyleIdx="0" presStyleCnt="8">
        <dgm:style>
          <a:lnRef idx="2">
            <a:schemeClr val="accent2"/>
          </a:lnRef>
          <a:fillRef idx="1">
            <a:schemeClr val="lt1"/>
          </a:fillRef>
          <a:effectRef idx="0">
            <a:schemeClr val="accent2"/>
          </a:effectRef>
          <a:fontRef idx="minor">
            <a:schemeClr val="dk1"/>
          </a:fontRef>
        </dgm:style>
      </dgm:prSet>
      <dgm:spPr/>
      <dgm:t>
        <a:bodyPr/>
        <a:lstStyle/>
        <a:p>
          <a:pPr rtl="1"/>
          <a:endParaRPr lang="ar-SA"/>
        </a:p>
      </dgm:t>
    </dgm:pt>
    <dgm:pt modelId="{30009746-28A8-43A2-ABFB-A2F103F516FC}" type="pres">
      <dgm:prSet presAssocID="{15427DF1-050C-4333-A537-7AC47903483A}" presName="d1" presStyleLbl="callout" presStyleIdx="1" presStyleCnt="8">
        <dgm:style>
          <a:lnRef idx="2">
            <a:schemeClr val="accent2"/>
          </a:lnRef>
          <a:fillRef idx="1">
            <a:schemeClr val="lt1"/>
          </a:fillRef>
          <a:effectRef idx="0">
            <a:schemeClr val="accent2"/>
          </a:effectRef>
          <a:fontRef idx="minor">
            <a:schemeClr val="dk1"/>
          </a:fontRef>
        </dgm:style>
      </dgm:prSet>
      <dgm:spPr/>
      <dgm:t>
        <a:bodyPr/>
        <a:lstStyle/>
        <a:p>
          <a:pPr rtl="1"/>
          <a:endParaRPr lang="ar-SA"/>
        </a:p>
      </dgm:t>
    </dgm:pt>
    <dgm:pt modelId="{A2060C22-4582-4274-A54E-23C8BCC97173}" type="pres">
      <dgm:prSet presAssocID="{0712CE3F-9AFA-4D57-92BC-813D65E9BD8E}" presName="circle2" presStyleLbl="lnNode1" presStyleIdx="1" presStyleCnt="4">
        <dgm:style>
          <a:lnRef idx="0">
            <a:schemeClr val="accent3"/>
          </a:lnRef>
          <a:fillRef idx="3">
            <a:schemeClr val="accent3"/>
          </a:fillRef>
          <a:effectRef idx="3">
            <a:schemeClr val="accent3"/>
          </a:effectRef>
          <a:fontRef idx="minor">
            <a:schemeClr val="lt1"/>
          </a:fontRef>
        </dgm:style>
      </dgm:prSet>
      <dgm:spPr/>
      <dgm:t>
        <a:bodyPr/>
        <a:lstStyle/>
        <a:p>
          <a:pPr rtl="1"/>
          <a:endParaRPr lang="ar-SA"/>
        </a:p>
      </dgm:t>
    </dgm:pt>
    <dgm:pt modelId="{8E5D689F-3C99-4C42-8D3B-6880385BEED6}" type="pres">
      <dgm:prSet presAssocID="{0712CE3F-9AFA-4D57-92BC-813D65E9BD8E}" presName="text2" presStyleLbl="revTx" presStyleIdx="1" presStyleCnt="4">
        <dgm:presLayoutVars>
          <dgm:bulletEnabled val="1"/>
        </dgm:presLayoutVars>
      </dgm:prSet>
      <dgm:spPr/>
      <dgm:t>
        <a:bodyPr/>
        <a:lstStyle/>
        <a:p>
          <a:pPr rtl="1"/>
          <a:endParaRPr lang="ar-SA"/>
        </a:p>
      </dgm:t>
    </dgm:pt>
    <dgm:pt modelId="{4D42AE92-5B2C-4A2E-827D-1B2162BF5312}" type="pres">
      <dgm:prSet presAssocID="{0712CE3F-9AFA-4D57-92BC-813D65E9BD8E}" presName="line2" presStyleLbl="callout" presStyleIdx="2" presStyleCnt="8">
        <dgm:style>
          <a:lnRef idx="2">
            <a:schemeClr val="accent3"/>
          </a:lnRef>
          <a:fillRef idx="1">
            <a:schemeClr val="lt1"/>
          </a:fillRef>
          <a:effectRef idx="0">
            <a:schemeClr val="accent3"/>
          </a:effectRef>
          <a:fontRef idx="minor">
            <a:schemeClr val="dk1"/>
          </a:fontRef>
        </dgm:style>
      </dgm:prSet>
      <dgm:spPr/>
      <dgm:t>
        <a:bodyPr/>
        <a:lstStyle/>
        <a:p>
          <a:pPr rtl="1"/>
          <a:endParaRPr lang="ar-SA"/>
        </a:p>
      </dgm:t>
    </dgm:pt>
    <dgm:pt modelId="{21E9D80A-3403-4097-A3FA-28549DD3EA4E}" type="pres">
      <dgm:prSet presAssocID="{0712CE3F-9AFA-4D57-92BC-813D65E9BD8E}" presName="d2" presStyleLbl="callout" presStyleIdx="3" presStyleCnt="8">
        <dgm:style>
          <a:lnRef idx="2">
            <a:schemeClr val="accent3"/>
          </a:lnRef>
          <a:fillRef idx="1">
            <a:schemeClr val="lt1"/>
          </a:fillRef>
          <a:effectRef idx="0">
            <a:schemeClr val="accent3"/>
          </a:effectRef>
          <a:fontRef idx="minor">
            <a:schemeClr val="dk1"/>
          </a:fontRef>
        </dgm:style>
      </dgm:prSet>
      <dgm:spPr/>
      <dgm:t>
        <a:bodyPr/>
        <a:lstStyle/>
        <a:p>
          <a:pPr rtl="1"/>
          <a:endParaRPr lang="ar-SA"/>
        </a:p>
      </dgm:t>
    </dgm:pt>
    <dgm:pt modelId="{E18082F0-E98F-4815-A6B9-5A0D61481BF5}" type="pres">
      <dgm:prSet presAssocID="{DF5254BA-4F9C-448B-B0B5-EA38EF6ED0DE}" presName="circle3" presStyleLbl="lnNode1" presStyleIdx="2" presStyleCnt="4">
        <dgm:style>
          <a:lnRef idx="0">
            <a:schemeClr val="accent4"/>
          </a:lnRef>
          <a:fillRef idx="3">
            <a:schemeClr val="accent4"/>
          </a:fillRef>
          <a:effectRef idx="3">
            <a:schemeClr val="accent4"/>
          </a:effectRef>
          <a:fontRef idx="minor">
            <a:schemeClr val="lt1"/>
          </a:fontRef>
        </dgm:style>
      </dgm:prSet>
      <dgm:spPr/>
      <dgm:t>
        <a:bodyPr/>
        <a:lstStyle/>
        <a:p>
          <a:pPr rtl="1"/>
          <a:endParaRPr lang="ar-SA"/>
        </a:p>
      </dgm:t>
    </dgm:pt>
    <dgm:pt modelId="{9163AF05-9487-4010-8B57-7A08895593F0}" type="pres">
      <dgm:prSet presAssocID="{DF5254BA-4F9C-448B-B0B5-EA38EF6ED0DE}" presName="text3" presStyleLbl="revTx" presStyleIdx="2" presStyleCnt="4" custScaleX="116129">
        <dgm:presLayoutVars>
          <dgm:bulletEnabled val="1"/>
        </dgm:presLayoutVars>
      </dgm:prSet>
      <dgm:spPr/>
      <dgm:t>
        <a:bodyPr/>
        <a:lstStyle/>
        <a:p>
          <a:pPr rtl="1"/>
          <a:endParaRPr lang="ar-SA"/>
        </a:p>
      </dgm:t>
    </dgm:pt>
    <dgm:pt modelId="{F287017C-5C90-49D4-9871-AA04DC187A3D}" type="pres">
      <dgm:prSet presAssocID="{DF5254BA-4F9C-448B-B0B5-EA38EF6ED0DE}" presName="line3" presStyleLbl="callout" presStyleIdx="4" presStyleCnt="8">
        <dgm:style>
          <a:lnRef idx="2">
            <a:schemeClr val="accent4"/>
          </a:lnRef>
          <a:fillRef idx="1">
            <a:schemeClr val="lt1"/>
          </a:fillRef>
          <a:effectRef idx="0">
            <a:schemeClr val="accent4"/>
          </a:effectRef>
          <a:fontRef idx="minor">
            <a:schemeClr val="dk1"/>
          </a:fontRef>
        </dgm:style>
      </dgm:prSet>
      <dgm:spPr/>
      <dgm:t>
        <a:bodyPr/>
        <a:lstStyle/>
        <a:p>
          <a:pPr rtl="1"/>
          <a:endParaRPr lang="ar-SA"/>
        </a:p>
      </dgm:t>
    </dgm:pt>
    <dgm:pt modelId="{1614848F-FAB8-4FA5-9F43-7AC1F0A0D02D}" type="pres">
      <dgm:prSet presAssocID="{DF5254BA-4F9C-448B-B0B5-EA38EF6ED0DE}" presName="d3" presStyleLbl="callout" presStyleIdx="5" presStyleCnt="8">
        <dgm:style>
          <a:lnRef idx="2">
            <a:schemeClr val="accent4"/>
          </a:lnRef>
          <a:fillRef idx="1">
            <a:schemeClr val="lt1"/>
          </a:fillRef>
          <a:effectRef idx="0">
            <a:schemeClr val="accent4"/>
          </a:effectRef>
          <a:fontRef idx="minor">
            <a:schemeClr val="dk1"/>
          </a:fontRef>
        </dgm:style>
      </dgm:prSet>
      <dgm:spPr/>
      <dgm:t>
        <a:bodyPr/>
        <a:lstStyle/>
        <a:p>
          <a:pPr rtl="1"/>
          <a:endParaRPr lang="ar-SA"/>
        </a:p>
      </dgm:t>
    </dgm:pt>
    <dgm:pt modelId="{8C0434E4-99A4-44D5-9157-475737384D59}" type="pres">
      <dgm:prSet presAssocID="{69809992-5877-4B99-B39D-0C3207431D8D}" presName="circle4" presStyleLbl="lnNode1" presStyleIdx="3" presStyleCnt="4">
        <dgm:style>
          <a:lnRef idx="0">
            <a:schemeClr val="accent6"/>
          </a:lnRef>
          <a:fillRef idx="3">
            <a:schemeClr val="accent6"/>
          </a:fillRef>
          <a:effectRef idx="3">
            <a:schemeClr val="accent6"/>
          </a:effectRef>
          <a:fontRef idx="minor">
            <a:schemeClr val="lt1"/>
          </a:fontRef>
        </dgm:style>
      </dgm:prSet>
      <dgm:spPr/>
      <dgm:t>
        <a:bodyPr/>
        <a:lstStyle/>
        <a:p>
          <a:pPr rtl="1"/>
          <a:endParaRPr lang="ar-SA"/>
        </a:p>
      </dgm:t>
    </dgm:pt>
    <dgm:pt modelId="{2C157484-60BD-4B85-BB34-977D84700EF0}" type="pres">
      <dgm:prSet presAssocID="{69809992-5877-4B99-B39D-0C3207431D8D}" presName="text4" presStyleLbl="revTx" presStyleIdx="3" presStyleCnt="4">
        <dgm:presLayoutVars>
          <dgm:bulletEnabled val="1"/>
        </dgm:presLayoutVars>
      </dgm:prSet>
      <dgm:spPr/>
      <dgm:t>
        <a:bodyPr/>
        <a:lstStyle/>
        <a:p>
          <a:pPr rtl="1"/>
          <a:endParaRPr lang="ar-SA"/>
        </a:p>
      </dgm:t>
    </dgm:pt>
    <dgm:pt modelId="{E08BBBA1-0F91-46FB-8D3D-2E48D04115FF}" type="pres">
      <dgm:prSet presAssocID="{69809992-5877-4B99-B39D-0C3207431D8D}" presName="line4" presStyleLbl="callout" presStyleIdx="6" presStyleCnt="8">
        <dgm:style>
          <a:lnRef idx="2">
            <a:schemeClr val="accent6"/>
          </a:lnRef>
          <a:fillRef idx="1">
            <a:schemeClr val="lt1"/>
          </a:fillRef>
          <a:effectRef idx="0">
            <a:schemeClr val="accent6"/>
          </a:effectRef>
          <a:fontRef idx="minor">
            <a:schemeClr val="dk1"/>
          </a:fontRef>
        </dgm:style>
      </dgm:prSet>
      <dgm:spPr/>
      <dgm:t>
        <a:bodyPr/>
        <a:lstStyle/>
        <a:p>
          <a:pPr rtl="1"/>
          <a:endParaRPr lang="ar-SA"/>
        </a:p>
      </dgm:t>
    </dgm:pt>
    <dgm:pt modelId="{C61DC94F-CBDB-4944-ABDD-DB7C72D7AFBD}" type="pres">
      <dgm:prSet presAssocID="{69809992-5877-4B99-B39D-0C3207431D8D}" presName="d4" presStyleLbl="callout" presStyleIdx="7" presStyleCnt="8">
        <dgm:style>
          <a:lnRef idx="2">
            <a:schemeClr val="accent6"/>
          </a:lnRef>
          <a:fillRef idx="1">
            <a:schemeClr val="lt1"/>
          </a:fillRef>
          <a:effectRef idx="0">
            <a:schemeClr val="accent6"/>
          </a:effectRef>
          <a:fontRef idx="minor">
            <a:schemeClr val="dk1"/>
          </a:fontRef>
        </dgm:style>
      </dgm:prSet>
      <dgm:spPr/>
      <dgm:t>
        <a:bodyPr/>
        <a:lstStyle/>
        <a:p>
          <a:pPr rtl="1"/>
          <a:endParaRPr lang="ar-SA"/>
        </a:p>
      </dgm:t>
    </dgm:pt>
  </dgm:ptLst>
  <dgm:cxnLst>
    <dgm:cxn modelId="{A5F07A8F-4647-4D03-BAB0-53608791C0B5}" type="presOf" srcId="{DF5254BA-4F9C-448B-B0B5-EA38EF6ED0DE}" destId="{9163AF05-9487-4010-8B57-7A08895593F0}" srcOrd="0" destOrd="0" presId="urn:microsoft.com/office/officeart/2005/8/layout/target1"/>
    <dgm:cxn modelId="{FA8CE918-0C61-449C-8492-C11F472A7849}" type="presOf" srcId="{15427DF1-050C-4333-A537-7AC47903483A}" destId="{67B8E7D9-50DE-4A83-8683-0C9E420E5B91}" srcOrd="0" destOrd="0" presId="urn:microsoft.com/office/officeart/2005/8/layout/target1"/>
    <dgm:cxn modelId="{CD65DD5D-5523-4DD5-BED6-5FB035F4EE36}" srcId="{ADBEE206-BDF8-48DA-ACEB-B1DEE695E6A1}" destId="{69809992-5877-4B99-B39D-0C3207431D8D}" srcOrd="3" destOrd="0" parTransId="{F7C5A268-50CE-47F2-88E6-9D4D26684E99}" sibTransId="{DB47DAC9-97B0-4E9C-A03B-1C4F6C10C7DE}"/>
    <dgm:cxn modelId="{E931E5AE-E1D0-4CDA-AD4F-65DEC6A11837}" type="presOf" srcId="{0712CE3F-9AFA-4D57-92BC-813D65E9BD8E}" destId="{8E5D689F-3C99-4C42-8D3B-6880385BEED6}" srcOrd="0" destOrd="0" presId="urn:microsoft.com/office/officeart/2005/8/layout/target1"/>
    <dgm:cxn modelId="{6565608C-1E11-484B-B999-FB29D6841A5F}" srcId="{ADBEE206-BDF8-48DA-ACEB-B1DEE695E6A1}" destId="{15427DF1-050C-4333-A537-7AC47903483A}" srcOrd="0" destOrd="0" parTransId="{28AA47B9-30F5-4BF1-8703-AEE3EEA035C8}" sibTransId="{A6F3E252-B3F0-4019-90FC-6676C2482D09}"/>
    <dgm:cxn modelId="{B0791BD5-AEAF-46BE-93BB-2C0F75896F9C}" srcId="{ADBEE206-BDF8-48DA-ACEB-B1DEE695E6A1}" destId="{DF5254BA-4F9C-448B-B0B5-EA38EF6ED0DE}" srcOrd="2" destOrd="0" parTransId="{9CEC2D2D-380E-4855-941A-735779B7C82C}" sibTransId="{02924466-525C-4421-B31B-484EF98C3A80}"/>
    <dgm:cxn modelId="{6EF110CE-FA14-4175-91EF-096BD8FC4D00}" type="presOf" srcId="{ADBEE206-BDF8-48DA-ACEB-B1DEE695E6A1}" destId="{F78A7F68-8E4D-48FA-9475-9AF02E4AE67B}" srcOrd="0" destOrd="0" presId="urn:microsoft.com/office/officeart/2005/8/layout/target1"/>
    <dgm:cxn modelId="{E4878627-E728-42F0-8BA2-A2DF6EDAEAC1}" type="presOf" srcId="{69809992-5877-4B99-B39D-0C3207431D8D}" destId="{2C157484-60BD-4B85-BB34-977D84700EF0}" srcOrd="0" destOrd="0" presId="urn:microsoft.com/office/officeart/2005/8/layout/target1"/>
    <dgm:cxn modelId="{AF0EEA10-90DA-49BB-9670-7093B10A8460}" srcId="{ADBEE206-BDF8-48DA-ACEB-B1DEE695E6A1}" destId="{0712CE3F-9AFA-4D57-92BC-813D65E9BD8E}" srcOrd="1" destOrd="0" parTransId="{9DE5E68A-DC79-49E6-84C3-B3681AFFA921}" sibTransId="{E6C13465-DCE8-4E33-B51E-3B21C1758E8E}"/>
    <dgm:cxn modelId="{FFB94CDC-9F07-472B-B356-EC6E7B4B01D1}" type="presParOf" srcId="{F78A7F68-8E4D-48FA-9475-9AF02E4AE67B}" destId="{82120477-2095-410F-ADD6-EB0ED06BD7BA}" srcOrd="0" destOrd="0" presId="urn:microsoft.com/office/officeart/2005/8/layout/target1"/>
    <dgm:cxn modelId="{59F97BCE-FFA2-4527-B86A-0AFEC916BEC3}" type="presParOf" srcId="{F78A7F68-8E4D-48FA-9475-9AF02E4AE67B}" destId="{67B8E7D9-50DE-4A83-8683-0C9E420E5B91}" srcOrd="1" destOrd="0" presId="urn:microsoft.com/office/officeart/2005/8/layout/target1"/>
    <dgm:cxn modelId="{71F3D09E-4AA5-4FBB-ADE9-AAFB57BD89F8}" type="presParOf" srcId="{F78A7F68-8E4D-48FA-9475-9AF02E4AE67B}" destId="{A9667944-5E03-443A-9454-8F720376ED65}" srcOrd="2" destOrd="0" presId="urn:microsoft.com/office/officeart/2005/8/layout/target1"/>
    <dgm:cxn modelId="{C867C868-5DEA-4BAB-8F00-6D67D5063676}" type="presParOf" srcId="{F78A7F68-8E4D-48FA-9475-9AF02E4AE67B}" destId="{30009746-28A8-43A2-ABFB-A2F103F516FC}" srcOrd="3" destOrd="0" presId="urn:microsoft.com/office/officeart/2005/8/layout/target1"/>
    <dgm:cxn modelId="{483631A7-51F6-4CA8-8D48-0637A7F3FD97}" type="presParOf" srcId="{F78A7F68-8E4D-48FA-9475-9AF02E4AE67B}" destId="{A2060C22-4582-4274-A54E-23C8BCC97173}" srcOrd="4" destOrd="0" presId="urn:microsoft.com/office/officeart/2005/8/layout/target1"/>
    <dgm:cxn modelId="{E7DF1289-6E33-441A-823B-D65D6DC7F540}" type="presParOf" srcId="{F78A7F68-8E4D-48FA-9475-9AF02E4AE67B}" destId="{8E5D689F-3C99-4C42-8D3B-6880385BEED6}" srcOrd="5" destOrd="0" presId="urn:microsoft.com/office/officeart/2005/8/layout/target1"/>
    <dgm:cxn modelId="{47A35778-3FB0-42A9-8CB0-37B02D36D993}" type="presParOf" srcId="{F78A7F68-8E4D-48FA-9475-9AF02E4AE67B}" destId="{4D42AE92-5B2C-4A2E-827D-1B2162BF5312}" srcOrd="6" destOrd="0" presId="urn:microsoft.com/office/officeart/2005/8/layout/target1"/>
    <dgm:cxn modelId="{D45E3754-1029-4856-B642-225B2E843477}" type="presParOf" srcId="{F78A7F68-8E4D-48FA-9475-9AF02E4AE67B}" destId="{21E9D80A-3403-4097-A3FA-28549DD3EA4E}" srcOrd="7" destOrd="0" presId="urn:microsoft.com/office/officeart/2005/8/layout/target1"/>
    <dgm:cxn modelId="{3AC23847-61EC-4E53-B8F0-E6FECABF36D3}" type="presParOf" srcId="{F78A7F68-8E4D-48FA-9475-9AF02E4AE67B}" destId="{E18082F0-E98F-4815-A6B9-5A0D61481BF5}" srcOrd="8" destOrd="0" presId="urn:microsoft.com/office/officeart/2005/8/layout/target1"/>
    <dgm:cxn modelId="{12F160F0-953C-4D32-9FE0-80BA4D3A664D}" type="presParOf" srcId="{F78A7F68-8E4D-48FA-9475-9AF02E4AE67B}" destId="{9163AF05-9487-4010-8B57-7A08895593F0}" srcOrd="9" destOrd="0" presId="urn:microsoft.com/office/officeart/2005/8/layout/target1"/>
    <dgm:cxn modelId="{8D4BED42-4413-4CF3-B2B1-95F278944C43}" type="presParOf" srcId="{F78A7F68-8E4D-48FA-9475-9AF02E4AE67B}" destId="{F287017C-5C90-49D4-9871-AA04DC187A3D}" srcOrd="10" destOrd="0" presId="urn:microsoft.com/office/officeart/2005/8/layout/target1"/>
    <dgm:cxn modelId="{FFB6EA64-AF6C-414B-AB98-814C9CD3A3EE}" type="presParOf" srcId="{F78A7F68-8E4D-48FA-9475-9AF02E4AE67B}" destId="{1614848F-FAB8-4FA5-9F43-7AC1F0A0D02D}" srcOrd="11" destOrd="0" presId="urn:microsoft.com/office/officeart/2005/8/layout/target1"/>
    <dgm:cxn modelId="{A5EA952E-ADED-4A3F-A4C8-4B96F908289B}" type="presParOf" srcId="{F78A7F68-8E4D-48FA-9475-9AF02E4AE67B}" destId="{8C0434E4-99A4-44D5-9157-475737384D59}" srcOrd="12" destOrd="0" presId="urn:microsoft.com/office/officeart/2005/8/layout/target1"/>
    <dgm:cxn modelId="{ADA850DB-4BC0-4766-B4E0-9F5DC8C84705}" type="presParOf" srcId="{F78A7F68-8E4D-48FA-9475-9AF02E4AE67B}" destId="{2C157484-60BD-4B85-BB34-977D84700EF0}" srcOrd="13" destOrd="0" presId="urn:microsoft.com/office/officeart/2005/8/layout/target1"/>
    <dgm:cxn modelId="{092BD3F2-365C-40CD-B260-47F8848BA24C}" type="presParOf" srcId="{F78A7F68-8E4D-48FA-9475-9AF02E4AE67B}" destId="{E08BBBA1-0F91-46FB-8D3D-2E48D04115FF}" srcOrd="14" destOrd="0" presId="urn:microsoft.com/office/officeart/2005/8/layout/target1"/>
    <dgm:cxn modelId="{410943DF-3AB5-44FE-A409-9830D3638F81}" type="presParOf" srcId="{F78A7F68-8E4D-48FA-9475-9AF02E4AE67B}" destId="{C61DC94F-CBDB-4944-ABDD-DB7C72D7AFBD}" srcOrd="15" destOrd="0" presId="urn:microsoft.com/office/officeart/2005/8/layout/targe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5B948F-C66F-4141-B372-EB51F0030BAA}">
      <dsp:nvSpPr>
        <dsp:cNvPr id="0" name=""/>
        <dsp:cNvSpPr/>
      </dsp:nvSpPr>
      <dsp:spPr>
        <a:xfrm rot="5406668">
          <a:off x="-151194" y="1325684"/>
          <a:ext cx="1862937" cy="157318"/>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accent2">
              <a:shade val="25000"/>
              <a:satMod val="150000"/>
            </a:schemeClr>
          </a:contourClr>
        </a:sp3d>
      </dsp:spPr>
      <dsp:style>
        <a:lnRef idx="0">
          <a:schemeClr val="accent2"/>
        </a:lnRef>
        <a:fillRef idx="3">
          <a:schemeClr val="accent2"/>
        </a:fillRef>
        <a:effectRef idx="3">
          <a:schemeClr val="accent2"/>
        </a:effectRef>
        <a:fontRef idx="minor">
          <a:schemeClr val="lt1"/>
        </a:fontRef>
      </dsp:style>
    </dsp:sp>
    <dsp:sp modelId="{A36B6F3A-6BD3-46B2-8020-98C3D719F569}">
      <dsp:nvSpPr>
        <dsp:cNvPr id="0" name=""/>
        <dsp:cNvSpPr/>
      </dsp:nvSpPr>
      <dsp:spPr>
        <a:xfrm>
          <a:off x="112292" y="217636"/>
          <a:ext cx="2257821" cy="1048791"/>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accent2">
              <a:shade val="25000"/>
              <a:satMod val="150000"/>
            </a:schemeClr>
          </a:contourClr>
        </a:sp3d>
      </dsp:spPr>
      <dsp:style>
        <a:lnRef idx="0">
          <a:schemeClr val="accent2"/>
        </a:lnRef>
        <a:fillRef idx="3">
          <a:schemeClr val="accent2"/>
        </a:fillRef>
        <a:effectRef idx="3">
          <a:schemeClr val="accent2"/>
        </a:effectRef>
        <a:fontRef idx="minor">
          <a:schemeClr val="lt1"/>
        </a:fontRef>
      </dsp:style>
      <dsp:txBody>
        <a:bodyPr spcFirstLastPara="0" vert="horz" wrap="square" lIns="182880" tIns="182880" rIns="182880" bIns="182880" numCol="1" spcCol="1270" anchor="ctr" anchorCtr="0">
          <a:noAutofit/>
        </a:bodyPr>
        <a:lstStyle/>
        <a:p>
          <a:pPr lvl="0" algn="ctr" defTabSz="2133600" rtl="1">
            <a:lnSpc>
              <a:spcPct val="90000"/>
            </a:lnSpc>
            <a:spcBef>
              <a:spcPct val="0"/>
            </a:spcBef>
            <a:spcAft>
              <a:spcPct val="35000"/>
            </a:spcAft>
          </a:pPr>
          <a:r>
            <a:rPr lang="ar-SA" sz="4800" b="1" kern="1200" dirty="0" smtClean="0">
              <a:solidFill>
                <a:schemeClr val="tx1"/>
              </a:solidFill>
              <a:latin typeface="Traditional Arabic" pitchFamily="18" charset="-78"/>
              <a:cs typeface="Traditional Arabic" pitchFamily="18" charset="-78"/>
            </a:rPr>
            <a:t>المحور الأول</a:t>
          </a:r>
          <a:endParaRPr lang="ar-SA" sz="4800" b="1" kern="1200" dirty="0">
            <a:solidFill>
              <a:schemeClr val="tx1"/>
            </a:solidFill>
            <a:latin typeface="Traditional Arabic" pitchFamily="18" charset="-78"/>
            <a:cs typeface="Traditional Arabic" pitchFamily="18" charset="-78"/>
          </a:endParaRPr>
        </a:p>
      </dsp:txBody>
      <dsp:txXfrm>
        <a:off x="143010" y="248354"/>
        <a:ext cx="2196385" cy="987355"/>
      </dsp:txXfrm>
    </dsp:sp>
    <dsp:sp modelId="{DB7BE333-60F1-4D00-A67C-120B62AFD797}">
      <dsp:nvSpPr>
        <dsp:cNvPr id="0" name=""/>
        <dsp:cNvSpPr/>
      </dsp:nvSpPr>
      <dsp:spPr>
        <a:xfrm rot="5444887">
          <a:off x="-458612" y="3520412"/>
          <a:ext cx="2522923" cy="157318"/>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D3ED9D8-8F74-4171-8623-CFC19A45FC32}">
      <dsp:nvSpPr>
        <dsp:cNvPr id="0" name=""/>
        <dsp:cNvSpPr/>
      </dsp:nvSpPr>
      <dsp:spPr>
        <a:xfrm>
          <a:off x="280920" y="1990975"/>
          <a:ext cx="2160283" cy="1221349"/>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smtClean="0">
              <a:latin typeface="Traditional Arabic" pitchFamily="18" charset="-78"/>
              <a:cs typeface="Traditional Arabic" pitchFamily="18" charset="-78"/>
            </a:rPr>
            <a:t>تعريف النمو الإقتصادي</a:t>
          </a:r>
          <a:endParaRPr lang="en-US" sz="4000" kern="1200" dirty="0">
            <a:latin typeface="Traditional Arabic" pitchFamily="18" charset="-78"/>
            <a:cs typeface="Traditional Arabic" pitchFamily="18" charset="-78"/>
          </a:endParaRPr>
        </a:p>
      </dsp:txBody>
      <dsp:txXfrm>
        <a:off x="316692" y="2026747"/>
        <a:ext cx="2088739" cy="1149805"/>
      </dsp:txXfrm>
    </dsp:sp>
    <dsp:sp modelId="{E440102D-CE97-4B0A-A5C2-E1DDC9EA7258}">
      <dsp:nvSpPr>
        <dsp:cNvPr id="0" name=""/>
        <dsp:cNvSpPr/>
      </dsp:nvSpPr>
      <dsp:spPr>
        <a:xfrm rot="21574311">
          <a:off x="763836" y="4867529"/>
          <a:ext cx="3150724" cy="157318"/>
        </a:xfrm>
        <a:prstGeom prst="rect">
          <a:avLst/>
        </a:prstGeom>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accent6">
              <a:shade val="25000"/>
              <a:satMod val="150000"/>
            </a:schemeClr>
          </a:contourClr>
        </a:sp3d>
      </dsp:spPr>
      <dsp:style>
        <a:lnRef idx="0">
          <a:schemeClr val="accent6"/>
        </a:lnRef>
        <a:fillRef idx="3">
          <a:schemeClr val="accent6"/>
        </a:fillRef>
        <a:effectRef idx="3">
          <a:schemeClr val="accent6"/>
        </a:effectRef>
        <a:fontRef idx="minor">
          <a:schemeClr val="lt1"/>
        </a:fontRef>
      </dsp:style>
    </dsp:sp>
    <dsp:sp modelId="{95104CDC-DD16-4C0F-A42C-9C1256641F40}">
      <dsp:nvSpPr>
        <dsp:cNvPr id="0" name=""/>
        <dsp:cNvSpPr/>
      </dsp:nvSpPr>
      <dsp:spPr>
        <a:xfrm>
          <a:off x="41210" y="4228457"/>
          <a:ext cx="2490670" cy="1809920"/>
        </a:xfrm>
        <a:prstGeom prst="roundRect">
          <a:avLst>
            <a:gd name="adj" fmla="val 1000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smtClean="0">
              <a:latin typeface="Traditional Arabic" pitchFamily="18" charset="-78"/>
              <a:cs typeface="Traditional Arabic" pitchFamily="18" charset="-78"/>
            </a:rPr>
            <a:t>محددات النمو الإقتصادي</a:t>
          </a:r>
          <a:endParaRPr lang="ar-SA" sz="4000" b="1" kern="1200" dirty="0">
            <a:latin typeface="Traditional Arabic" pitchFamily="18" charset="-78"/>
            <a:cs typeface="Traditional Arabic" pitchFamily="18" charset="-78"/>
          </a:endParaRPr>
        </a:p>
      </dsp:txBody>
      <dsp:txXfrm>
        <a:off x="94221" y="4281468"/>
        <a:ext cx="2384648" cy="1703898"/>
      </dsp:txXfrm>
    </dsp:sp>
    <dsp:sp modelId="{F67DCACE-0FAC-44EC-9049-9A9DB0417A56}">
      <dsp:nvSpPr>
        <dsp:cNvPr id="0" name=""/>
        <dsp:cNvSpPr/>
      </dsp:nvSpPr>
      <dsp:spPr>
        <a:xfrm rot="16200852">
          <a:off x="3073733" y="4093347"/>
          <a:ext cx="1697022" cy="157318"/>
        </a:xfrm>
        <a:prstGeom prst="rect">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sp>
    <dsp:sp modelId="{66A63787-CEB7-43EB-8F5E-FA7085EDBBE5}">
      <dsp:nvSpPr>
        <dsp:cNvPr id="0" name=""/>
        <dsp:cNvSpPr/>
      </dsp:nvSpPr>
      <dsp:spPr>
        <a:xfrm>
          <a:off x="3266516" y="4713502"/>
          <a:ext cx="2343717" cy="1149024"/>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accent5">
              <a:shade val="25000"/>
              <a:satMod val="150000"/>
            </a:schemeClr>
          </a:contourClr>
        </a:sp3d>
      </dsp:spPr>
      <dsp:style>
        <a:lnRef idx="0">
          <a:schemeClr val="accent5"/>
        </a:lnRef>
        <a:fillRef idx="3">
          <a:schemeClr val="accent5"/>
        </a:fillRef>
        <a:effectRef idx="3">
          <a:schemeClr val="accent5"/>
        </a:effectRef>
        <a:fontRef idx="minor">
          <a:schemeClr val="lt1"/>
        </a:fontRef>
      </dsp:style>
      <dsp:txBody>
        <a:bodyPr spcFirstLastPara="0" vert="horz" wrap="square" lIns="182880" tIns="182880" rIns="182880" bIns="182880" numCol="1" spcCol="1270" anchor="ctr" anchorCtr="0">
          <a:noAutofit/>
        </a:bodyPr>
        <a:lstStyle/>
        <a:p>
          <a:pPr lvl="0" algn="ctr" defTabSz="2133600" rtl="1">
            <a:lnSpc>
              <a:spcPct val="90000"/>
            </a:lnSpc>
            <a:spcBef>
              <a:spcPct val="0"/>
            </a:spcBef>
            <a:spcAft>
              <a:spcPct val="35000"/>
            </a:spcAft>
          </a:pPr>
          <a:r>
            <a:rPr lang="ar-SA" sz="4800" b="1" kern="1200" dirty="0" smtClean="0">
              <a:solidFill>
                <a:schemeClr val="tx1"/>
              </a:solidFill>
              <a:latin typeface="Traditional Arabic" pitchFamily="18" charset="-78"/>
              <a:cs typeface="Traditional Arabic" pitchFamily="18" charset="-78"/>
            </a:rPr>
            <a:t>المحور الثاني</a:t>
          </a:r>
          <a:endParaRPr lang="ar-SA" sz="4800" b="1" kern="1200" dirty="0">
            <a:solidFill>
              <a:schemeClr val="tx1"/>
            </a:solidFill>
            <a:latin typeface="Traditional Arabic" pitchFamily="18" charset="-78"/>
            <a:cs typeface="Traditional Arabic" pitchFamily="18" charset="-78"/>
          </a:endParaRPr>
        </a:p>
      </dsp:txBody>
      <dsp:txXfrm>
        <a:off x="3300170" y="4747156"/>
        <a:ext cx="2276409" cy="1081716"/>
      </dsp:txXfrm>
    </dsp:sp>
    <dsp:sp modelId="{F3800EF9-C8C4-4E9F-9078-33E8E91FA270}">
      <dsp:nvSpPr>
        <dsp:cNvPr id="0" name=""/>
        <dsp:cNvSpPr/>
      </dsp:nvSpPr>
      <dsp:spPr>
        <a:xfrm rot="16207253">
          <a:off x="2938394" y="2249171"/>
          <a:ext cx="1972281" cy="157318"/>
        </a:xfrm>
        <a:prstGeom prst="rect">
          <a:avLst/>
        </a:prstGeom>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accent4">
              <a:shade val="25000"/>
              <a:satMod val="150000"/>
            </a:schemeClr>
          </a:contourClr>
        </a:sp3d>
      </dsp:spPr>
      <dsp:style>
        <a:lnRef idx="0">
          <a:schemeClr val="accent4"/>
        </a:lnRef>
        <a:fillRef idx="3">
          <a:schemeClr val="accent4"/>
        </a:fillRef>
        <a:effectRef idx="3">
          <a:schemeClr val="accent4"/>
        </a:effectRef>
        <a:fontRef idx="minor">
          <a:schemeClr val="lt1"/>
        </a:fontRef>
      </dsp:style>
    </dsp:sp>
    <dsp:sp modelId="{40E54DB1-A680-4235-BA08-1681860E0CF5}">
      <dsp:nvSpPr>
        <dsp:cNvPr id="0" name=""/>
        <dsp:cNvSpPr/>
      </dsp:nvSpPr>
      <dsp:spPr>
        <a:xfrm>
          <a:off x="3088859" y="2860308"/>
          <a:ext cx="2709099" cy="1451842"/>
        </a:xfrm>
        <a:prstGeom prst="roundRect">
          <a:avLst>
            <a:gd name="adj" fmla="val 10000"/>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smtClean="0">
              <a:latin typeface="Traditional Arabic" pitchFamily="18" charset="-78"/>
              <a:cs typeface="Traditional Arabic" pitchFamily="18" charset="-78"/>
            </a:rPr>
            <a:t>النظرية الكلاسيكية</a:t>
          </a:r>
          <a:endParaRPr lang="ar-SA" sz="4000" b="1" kern="1200" dirty="0">
            <a:latin typeface="Traditional Arabic" pitchFamily="18" charset="-78"/>
            <a:cs typeface="Traditional Arabic" pitchFamily="18" charset="-78"/>
          </a:endParaRPr>
        </a:p>
      </dsp:txBody>
      <dsp:txXfrm>
        <a:off x="3131382" y="2902831"/>
        <a:ext cx="2624053" cy="1366796"/>
      </dsp:txXfrm>
    </dsp:sp>
    <dsp:sp modelId="{73A797F3-3EBD-40EC-AD78-2DF2A8BBF4F9}">
      <dsp:nvSpPr>
        <dsp:cNvPr id="0" name=""/>
        <dsp:cNvSpPr/>
      </dsp:nvSpPr>
      <dsp:spPr>
        <a:xfrm rot="21591194">
          <a:off x="3936781" y="1258823"/>
          <a:ext cx="3286147" cy="157318"/>
        </a:xfrm>
        <a:prstGeom prst="rect">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accent3">
              <a:shade val="25000"/>
              <a:satMod val="150000"/>
            </a:schemeClr>
          </a:contourClr>
        </a:sp3d>
      </dsp:spPr>
      <dsp:style>
        <a:lnRef idx="0">
          <a:schemeClr val="accent3"/>
        </a:lnRef>
        <a:fillRef idx="3">
          <a:schemeClr val="accent3"/>
        </a:fillRef>
        <a:effectRef idx="3">
          <a:schemeClr val="accent3"/>
        </a:effectRef>
        <a:fontRef idx="minor">
          <a:schemeClr val="lt1"/>
        </a:fontRef>
      </dsp:style>
    </dsp:sp>
    <dsp:sp modelId="{D5279DC9-C0E8-49B6-9935-A4C71ACF9EB3}">
      <dsp:nvSpPr>
        <dsp:cNvPr id="0" name=""/>
        <dsp:cNvSpPr/>
      </dsp:nvSpPr>
      <dsp:spPr>
        <a:xfrm>
          <a:off x="3160876" y="1060109"/>
          <a:ext cx="2583558" cy="1098158"/>
        </a:xfrm>
        <a:prstGeom prst="roundRect">
          <a:avLst>
            <a:gd name="adj" fmla="val 10000"/>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smtClean="0">
              <a:latin typeface="Traditional Arabic" pitchFamily="18" charset="-78"/>
              <a:cs typeface="Traditional Arabic" pitchFamily="18" charset="-78"/>
            </a:rPr>
            <a:t>النظرية الكينزية</a:t>
          </a:r>
          <a:endParaRPr lang="en-US" sz="4000" b="1" kern="1200" dirty="0">
            <a:latin typeface="Traditional Arabic" pitchFamily="18" charset="-78"/>
            <a:cs typeface="Traditional Arabic" pitchFamily="18" charset="-78"/>
          </a:endParaRPr>
        </a:p>
      </dsp:txBody>
      <dsp:txXfrm>
        <a:off x="3193040" y="1092273"/>
        <a:ext cx="2519230" cy="1033830"/>
      </dsp:txXfrm>
    </dsp:sp>
    <dsp:sp modelId="{FF2F8DB7-916B-4859-86B1-32E9F5087695}">
      <dsp:nvSpPr>
        <dsp:cNvPr id="0" name=""/>
        <dsp:cNvSpPr/>
      </dsp:nvSpPr>
      <dsp:spPr>
        <a:xfrm rot="5400000">
          <a:off x="6014829" y="2640668"/>
          <a:ext cx="2882914" cy="157318"/>
        </a:xfrm>
        <a:prstGeom prst="rect">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dk1">
              <a:shade val="25000"/>
              <a:satMod val="150000"/>
            </a:schemeClr>
          </a:contourClr>
        </a:sp3d>
      </dsp:spPr>
      <dsp:style>
        <a:lnRef idx="0">
          <a:schemeClr val="dk1"/>
        </a:lnRef>
        <a:fillRef idx="3">
          <a:schemeClr val="dk1"/>
        </a:fillRef>
        <a:effectRef idx="3">
          <a:schemeClr val="dk1"/>
        </a:effectRef>
        <a:fontRef idx="minor">
          <a:schemeClr val="lt1"/>
        </a:fontRef>
      </dsp:style>
    </dsp:sp>
    <dsp:sp modelId="{67BB7C18-989B-4B71-8119-E2D28E0B9D1F}">
      <dsp:nvSpPr>
        <dsp:cNvPr id="0" name=""/>
        <dsp:cNvSpPr/>
      </dsp:nvSpPr>
      <dsp:spPr>
        <a:xfrm>
          <a:off x="6349903" y="556049"/>
          <a:ext cx="2787950" cy="2075821"/>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smtClean="0">
              <a:latin typeface="Traditional Arabic" pitchFamily="18" charset="-78"/>
              <a:cs typeface="Traditional Arabic" pitchFamily="18" charset="-78"/>
            </a:rPr>
            <a:t>النظرية الكلاسيكية الجديدة</a:t>
          </a:r>
          <a:endParaRPr lang="en-US" sz="4000" b="1" kern="1200" dirty="0">
            <a:latin typeface="Traditional Arabic" pitchFamily="18" charset="-78"/>
            <a:cs typeface="Traditional Arabic" pitchFamily="18" charset="-78"/>
          </a:endParaRPr>
        </a:p>
      </dsp:txBody>
      <dsp:txXfrm>
        <a:off x="6410702" y="616848"/>
        <a:ext cx="2666352" cy="1954223"/>
      </dsp:txXfrm>
    </dsp:sp>
    <dsp:sp modelId="{0FFCE681-F3EA-4C8F-BBA9-361878AFF990}">
      <dsp:nvSpPr>
        <dsp:cNvPr id="0" name=""/>
        <dsp:cNvSpPr/>
      </dsp:nvSpPr>
      <dsp:spPr>
        <a:xfrm>
          <a:off x="6793919" y="3724407"/>
          <a:ext cx="2350080" cy="1510868"/>
        </a:xfrm>
        <a:prstGeom prst="roundRect">
          <a:avLst>
            <a:gd name="adj" fmla="val 1000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smtClean="0">
              <a:latin typeface="Traditional Arabic" pitchFamily="18" charset="-78"/>
              <a:cs typeface="Traditional Arabic" pitchFamily="18" charset="-78"/>
            </a:rPr>
            <a:t>نظرية</a:t>
          </a:r>
          <a:r>
            <a:rPr lang="ar-SA" sz="4800" b="1" kern="1200" dirty="0" smtClean="0">
              <a:latin typeface="Traditional Arabic" pitchFamily="18" charset="-78"/>
              <a:cs typeface="Traditional Arabic" pitchFamily="18" charset="-78"/>
            </a:rPr>
            <a:t> </a:t>
          </a:r>
          <a:r>
            <a:rPr lang="ar-SA" sz="4000" b="1" kern="1200" dirty="0" smtClean="0">
              <a:latin typeface="Traditional Arabic" pitchFamily="18" charset="-78"/>
              <a:cs typeface="Traditional Arabic" pitchFamily="18" charset="-78"/>
            </a:rPr>
            <a:t>كالدور</a:t>
          </a:r>
          <a:endParaRPr lang="en-US" sz="4000" b="1" kern="1200" dirty="0">
            <a:latin typeface="Traditional Arabic" pitchFamily="18" charset="-78"/>
            <a:cs typeface="Traditional Arabic" pitchFamily="18" charset="-78"/>
          </a:endParaRPr>
        </a:p>
      </dsp:txBody>
      <dsp:txXfrm>
        <a:off x="6838171" y="3768659"/>
        <a:ext cx="2261576" cy="14223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9E6136-912C-454E-8CFC-BB7FC6E2F296}">
      <dsp:nvSpPr>
        <dsp:cNvPr id="0" name=""/>
        <dsp:cNvSpPr/>
      </dsp:nvSpPr>
      <dsp:spPr>
        <a:xfrm>
          <a:off x="5046093" y="2022625"/>
          <a:ext cx="3044258" cy="1235527"/>
        </a:xfrm>
        <a:custGeom>
          <a:avLst/>
          <a:gdLst/>
          <a:ahLst/>
          <a:cxnLst/>
          <a:rect l="0" t="0" r="0" b="0"/>
          <a:pathLst>
            <a:path>
              <a:moveTo>
                <a:pt x="0" y="0"/>
              </a:moveTo>
              <a:lnTo>
                <a:pt x="0" y="1133122"/>
              </a:lnTo>
              <a:lnTo>
                <a:pt x="3044258" y="1133122"/>
              </a:lnTo>
              <a:lnTo>
                <a:pt x="3044258" y="12355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5A312B-C508-4600-94D5-B42167EBF403}">
      <dsp:nvSpPr>
        <dsp:cNvPr id="0" name=""/>
        <dsp:cNvSpPr/>
      </dsp:nvSpPr>
      <dsp:spPr>
        <a:xfrm>
          <a:off x="5000373" y="2022625"/>
          <a:ext cx="91440" cy="1645848"/>
        </a:xfrm>
        <a:custGeom>
          <a:avLst/>
          <a:gdLst/>
          <a:ahLst/>
          <a:cxnLst/>
          <a:rect l="0" t="0" r="0" b="0"/>
          <a:pathLst>
            <a:path>
              <a:moveTo>
                <a:pt x="45720" y="0"/>
              </a:moveTo>
              <a:lnTo>
                <a:pt x="45720" y="1543442"/>
              </a:lnTo>
              <a:lnTo>
                <a:pt x="73579" y="1543442"/>
              </a:lnTo>
              <a:lnTo>
                <a:pt x="73579" y="16458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1D4652-477F-449F-9F22-DBF66A07B1FF}">
      <dsp:nvSpPr>
        <dsp:cNvPr id="0" name=""/>
        <dsp:cNvSpPr/>
      </dsp:nvSpPr>
      <dsp:spPr>
        <a:xfrm>
          <a:off x="1289546" y="2022625"/>
          <a:ext cx="3756546" cy="1235527"/>
        </a:xfrm>
        <a:custGeom>
          <a:avLst/>
          <a:gdLst/>
          <a:ahLst/>
          <a:cxnLst/>
          <a:rect l="0" t="0" r="0" b="0"/>
          <a:pathLst>
            <a:path>
              <a:moveTo>
                <a:pt x="3756546" y="0"/>
              </a:moveTo>
              <a:lnTo>
                <a:pt x="3756546" y="1133122"/>
              </a:lnTo>
              <a:lnTo>
                <a:pt x="0" y="1133122"/>
              </a:lnTo>
              <a:lnTo>
                <a:pt x="0" y="12355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3A1B61-56DA-4623-9AA2-7CB9D8C13C35}">
      <dsp:nvSpPr>
        <dsp:cNvPr id="0" name=""/>
        <dsp:cNvSpPr/>
      </dsp:nvSpPr>
      <dsp:spPr>
        <a:xfrm>
          <a:off x="4115040" y="-38311"/>
          <a:ext cx="1862105" cy="2060937"/>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D4D0A5-4A06-480F-AE3D-AD47F7A5FF61}">
      <dsp:nvSpPr>
        <dsp:cNvPr id="0" name=""/>
        <dsp:cNvSpPr/>
      </dsp:nvSpPr>
      <dsp:spPr>
        <a:xfrm>
          <a:off x="4115040" y="-38311"/>
          <a:ext cx="1862105" cy="2060937"/>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2E06DA-BD0E-4651-8852-0723C5269FDE}">
      <dsp:nvSpPr>
        <dsp:cNvPr id="0" name=""/>
        <dsp:cNvSpPr/>
      </dsp:nvSpPr>
      <dsp:spPr>
        <a:xfrm>
          <a:off x="3183987" y="332656"/>
          <a:ext cx="3724210" cy="131899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2400300" rtl="1">
            <a:lnSpc>
              <a:spcPct val="90000"/>
            </a:lnSpc>
            <a:spcBef>
              <a:spcPct val="0"/>
            </a:spcBef>
            <a:spcAft>
              <a:spcPct val="35000"/>
            </a:spcAft>
          </a:pPr>
          <a:r>
            <a:rPr lang="ar-SA" sz="5400" b="1" u="none" kern="1200" dirty="0" smtClean="0">
              <a:solidFill>
                <a:schemeClr val="tx1"/>
              </a:solidFill>
              <a:latin typeface="Traditional Arabic" pitchFamily="18" charset="-78"/>
              <a:ea typeface="Calibri"/>
              <a:cs typeface="Traditional Arabic" pitchFamily="18" charset="-78"/>
            </a:rPr>
            <a:t>محددات النمو الإقتصادي</a:t>
          </a:r>
          <a:endParaRPr lang="ar-SA" sz="5400" b="1" u="none" kern="1200" dirty="0">
            <a:solidFill>
              <a:schemeClr val="tx1"/>
            </a:solidFill>
            <a:latin typeface="Traditional Arabic" pitchFamily="18" charset="-78"/>
            <a:ea typeface="Calibri"/>
            <a:cs typeface="Traditional Arabic" pitchFamily="18" charset="-78"/>
          </a:endParaRPr>
        </a:p>
      </dsp:txBody>
      <dsp:txXfrm>
        <a:off x="3183987" y="332656"/>
        <a:ext cx="3724210" cy="1318999"/>
      </dsp:txXfrm>
    </dsp:sp>
    <dsp:sp modelId="{13F0BB00-DCA6-4DA4-9D06-9D29D0DE1E0F}">
      <dsp:nvSpPr>
        <dsp:cNvPr id="0" name=""/>
        <dsp:cNvSpPr/>
      </dsp:nvSpPr>
      <dsp:spPr>
        <a:xfrm>
          <a:off x="727614" y="3258153"/>
          <a:ext cx="1123864" cy="1593973"/>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63B805-8E35-4919-A828-D74301C82C80}">
      <dsp:nvSpPr>
        <dsp:cNvPr id="0" name=""/>
        <dsp:cNvSpPr/>
      </dsp:nvSpPr>
      <dsp:spPr>
        <a:xfrm>
          <a:off x="727614" y="3258153"/>
          <a:ext cx="1123864" cy="1593973"/>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38FCD9-3FA3-4A40-8A59-5B55112DCD13}">
      <dsp:nvSpPr>
        <dsp:cNvPr id="0" name=""/>
        <dsp:cNvSpPr/>
      </dsp:nvSpPr>
      <dsp:spPr>
        <a:xfrm>
          <a:off x="165681" y="3545068"/>
          <a:ext cx="2247729" cy="1020143"/>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u="none" kern="1200" dirty="0" smtClean="0">
              <a:solidFill>
                <a:schemeClr val="tx1"/>
              </a:solidFill>
              <a:latin typeface="Traditional Arabic" pitchFamily="18" charset="-78"/>
              <a:ea typeface="Calibri"/>
              <a:cs typeface="Traditional Arabic" pitchFamily="18" charset="-78"/>
            </a:rPr>
            <a:t>التقدم التكنولوجي</a:t>
          </a:r>
          <a:endParaRPr lang="ar-SA" sz="3600" b="1" u="none" kern="1200" dirty="0">
            <a:solidFill>
              <a:schemeClr val="tx1"/>
            </a:solidFill>
            <a:latin typeface="Traditional Arabic" pitchFamily="18" charset="-78"/>
            <a:ea typeface="Calibri"/>
            <a:cs typeface="Traditional Arabic" pitchFamily="18" charset="-78"/>
          </a:endParaRPr>
        </a:p>
      </dsp:txBody>
      <dsp:txXfrm>
        <a:off x="165681" y="3545068"/>
        <a:ext cx="2247729" cy="1020143"/>
      </dsp:txXfrm>
    </dsp:sp>
    <dsp:sp modelId="{8F2B6A5E-AE06-4584-9893-88EB28B3F3F2}">
      <dsp:nvSpPr>
        <dsp:cNvPr id="0" name=""/>
        <dsp:cNvSpPr/>
      </dsp:nvSpPr>
      <dsp:spPr>
        <a:xfrm>
          <a:off x="4606954" y="3668473"/>
          <a:ext cx="933995" cy="1869941"/>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545572-4AD7-4BF8-B736-0268C57E7D31}">
      <dsp:nvSpPr>
        <dsp:cNvPr id="0" name=""/>
        <dsp:cNvSpPr/>
      </dsp:nvSpPr>
      <dsp:spPr>
        <a:xfrm>
          <a:off x="4606954" y="3668473"/>
          <a:ext cx="933995" cy="1869941"/>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5EFBAB-C405-47AE-917C-108AF39631F3}">
      <dsp:nvSpPr>
        <dsp:cNvPr id="0" name=""/>
        <dsp:cNvSpPr/>
      </dsp:nvSpPr>
      <dsp:spPr>
        <a:xfrm>
          <a:off x="4139956" y="4005063"/>
          <a:ext cx="1867991" cy="119676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u="none" kern="1200" dirty="0" smtClean="0">
              <a:solidFill>
                <a:schemeClr val="tx1"/>
              </a:solidFill>
              <a:latin typeface="Traditional Arabic" pitchFamily="18" charset="-78"/>
              <a:ea typeface="Calibri"/>
              <a:cs typeface="Traditional Arabic" pitchFamily="18" charset="-78"/>
            </a:rPr>
            <a:t>تراكم رأس المال</a:t>
          </a:r>
          <a:endParaRPr lang="ar-SA" sz="3600" b="1" u="none" kern="1200" dirty="0">
            <a:solidFill>
              <a:schemeClr val="tx1"/>
            </a:solidFill>
            <a:latin typeface="Traditional Arabic" pitchFamily="18" charset="-78"/>
            <a:ea typeface="Calibri"/>
            <a:cs typeface="Traditional Arabic" pitchFamily="18" charset="-78"/>
          </a:endParaRPr>
        </a:p>
      </dsp:txBody>
      <dsp:txXfrm>
        <a:off x="4139956" y="4005063"/>
        <a:ext cx="1867991" cy="1196762"/>
      </dsp:txXfrm>
    </dsp:sp>
    <dsp:sp modelId="{0E0D0FC3-C217-4C85-A8EE-8A413D708EE0}">
      <dsp:nvSpPr>
        <dsp:cNvPr id="0" name=""/>
        <dsp:cNvSpPr/>
      </dsp:nvSpPr>
      <dsp:spPr>
        <a:xfrm>
          <a:off x="7652434" y="3258153"/>
          <a:ext cx="875834" cy="1599274"/>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53E75E-D85E-41AA-8EBA-63FEE4F92436}">
      <dsp:nvSpPr>
        <dsp:cNvPr id="0" name=""/>
        <dsp:cNvSpPr/>
      </dsp:nvSpPr>
      <dsp:spPr>
        <a:xfrm>
          <a:off x="7652434" y="3258153"/>
          <a:ext cx="875834" cy="1599274"/>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B8BF0CD-2F85-46CD-A898-6D0819D4A36B}">
      <dsp:nvSpPr>
        <dsp:cNvPr id="0" name=""/>
        <dsp:cNvSpPr/>
      </dsp:nvSpPr>
      <dsp:spPr>
        <a:xfrm>
          <a:off x="7214517" y="3546022"/>
          <a:ext cx="1751668" cy="102353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u="none" kern="1200" dirty="0" smtClean="0">
              <a:solidFill>
                <a:schemeClr val="tx1"/>
              </a:solidFill>
              <a:latin typeface="Traditional Arabic" pitchFamily="18" charset="-78"/>
              <a:ea typeface="Calibri"/>
              <a:cs typeface="Traditional Arabic" pitchFamily="18" charset="-78"/>
            </a:rPr>
            <a:t>النمو السكاني</a:t>
          </a:r>
          <a:endParaRPr lang="ar-SA" sz="3600" b="1" u="none" kern="1200" dirty="0">
            <a:solidFill>
              <a:schemeClr val="tx1"/>
            </a:solidFill>
            <a:latin typeface="Traditional Arabic" pitchFamily="18" charset="-78"/>
            <a:ea typeface="Calibri"/>
            <a:cs typeface="Traditional Arabic" pitchFamily="18" charset="-78"/>
          </a:endParaRPr>
        </a:p>
      </dsp:txBody>
      <dsp:txXfrm>
        <a:off x="7214517" y="3546022"/>
        <a:ext cx="1751668" cy="1023535"/>
      </dsp:txXfrm>
    </dsp:sp>
    <dsp:sp modelId="{E9100116-6A24-4BD4-BAC4-89C69B2210DF}">
      <dsp:nvSpPr>
        <dsp:cNvPr id="0" name=""/>
        <dsp:cNvSpPr/>
      </dsp:nvSpPr>
      <dsp:spPr>
        <a:xfrm>
          <a:off x="6069308" y="5318610"/>
          <a:ext cx="978380" cy="1103452"/>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DF260B-C23E-4CA8-AEDE-C061B5F5D663}">
      <dsp:nvSpPr>
        <dsp:cNvPr id="0" name=""/>
        <dsp:cNvSpPr/>
      </dsp:nvSpPr>
      <dsp:spPr>
        <a:xfrm>
          <a:off x="6069308" y="5318610"/>
          <a:ext cx="978380" cy="1103452"/>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740FA6-4FE9-4B57-86D6-5079EECBA156}">
      <dsp:nvSpPr>
        <dsp:cNvPr id="0" name=""/>
        <dsp:cNvSpPr/>
      </dsp:nvSpPr>
      <dsp:spPr>
        <a:xfrm>
          <a:off x="5580117" y="5517232"/>
          <a:ext cx="1956761" cy="70620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u="none" kern="1200" dirty="0" smtClean="0">
              <a:solidFill>
                <a:schemeClr val="tx1"/>
              </a:solidFill>
              <a:latin typeface="Traditional Arabic" pitchFamily="18" charset="-78"/>
              <a:ea typeface="Calibri"/>
              <a:cs typeface="Traditional Arabic" pitchFamily="18" charset="-78"/>
            </a:rPr>
            <a:t>الموارد الطبيعية</a:t>
          </a:r>
        </a:p>
      </dsp:txBody>
      <dsp:txXfrm>
        <a:off x="5580117" y="5517232"/>
        <a:ext cx="1956761" cy="706209"/>
      </dsp:txXfrm>
    </dsp:sp>
    <dsp:sp modelId="{D0408219-935C-41E4-9F80-58E67F912C7A}">
      <dsp:nvSpPr>
        <dsp:cNvPr id="0" name=""/>
        <dsp:cNvSpPr/>
      </dsp:nvSpPr>
      <dsp:spPr>
        <a:xfrm>
          <a:off x="2423698" y="5406964"/>
          <a:ext cx="887976" cy="1012642"/>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11072F-70CD-404D-AB28-E4E23DEAE6E1}">
      <dsp:nvSpPr>
        <dsp:cNvPr id="0" name=""/>
        <dsp:cNvSpPr/>
      </dsp:nvSpPr>
      <dsp:spPr>
        <a:xfrm>
          <a:off x="2423698" y="5406964"/>
          <a:ext cx="887976" cy="1012642"/>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3EC1B5-DAD6-4A12-B7C3-26AF20854D92}">
      <dsp:nvSpPr>
        <dsp:cNvPr id="0" name=""/>
        <dsp:cNvSpPr/>
      </dsp:nvSpPr>
      <dsp:spPr>
        <a:xfrm>
          <a:off x="1979710" y="5589239"/>
          <a:ext cx="1775953" cy="648091"/>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u="none" kern="1200" dirty="0" smtClean="0">
              <a:solidFill>
                <a:schemeClr val="tx1"/>
              </a:solidFill>
              <a:latin typeface="Traditional Arabic" pitchFamily="18" charset="-78"/>
              <a:ea typeface="Calibri"/>
              <a:cs typeface="Traditional Arabic" pitchFamily="18" charset="-78"/>
            </a:rPr>
            <a:t>إنتشار التعليم</a:t>
          </a:r>
        </a:p>
      </dsp:txBody>
      <dsp:txXfrm>
        <a:off x="1979710" y="5589239"/>
        <a:ext cx="1775953" cy="6480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25B7A5-00A7-4843-8488-4481D822D67D}">
      <dsp:nvSpPr>
        <dsp:cNvPr id="0" name=""/>
        <dsp:cNvSpPr/>
      </dsp:nvSpPr>
      <dsp:spPr>
        <a:xfrm flipH="1">
          <a:off x="0" y="0"/>
          <a:ext cx="1064161" cy="174750"/>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2A1A079-7403-4FCE-9CCE-6F5395CF2292}">
      <dsp:nvSpPr>
        <dsp:cNvPr id="0" name=""/>
        <dsp:cNvSpPr/>
      </dsp:nvSpPr>
      <dsp:spPr>
        <a:xfrm>
          <a:off x="1187614" y="1153203"/>
          <a:ext cx="6866941" cy="43731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5760" tIns="365760" rIns="365760" bIns="365760" numCol="1" spcCol="1270" anchor="ctr" anchorCtr="0">
          <a:noAutofit/>
        </a:bodyPr>
        <a:lstStyle/>
        <a:p>
          <a:pPr lvl="0" algn="ctr" defTabSz="4267200" rtl="1">
            <a:lnSpc>
              <a:spcPct val="90000"/>
            </a:lnSpc>
            <a:spcBef>
              <a:spcPct val="0"/>
            </a:spcBef>
            <a:spcAft>
              <a:spcPct val="35000"/>
            </a:spcAft>
          </a:pPr>
          <a:r>
            <a:rPr lang="ar-SA" sz="9600" b="1" kern="1200" dirty="0" smtClean="0">
              <a:solidFill>
                <a:srgbClr val="0D0D0D"/>
              </a:solidFill>
              <a:effectLst/>
              <a:ea typeface="Calibri"/>
              <a:cs typeface="Traditional Arabic"/>
            </a:rPr>
            <a:t>نظريات النمو الإقتصادي</a:t>
          </a:r>
          <a:endParaRPr lang="ar-SA" sz="9600" b="1" kern="1200" dirty="0" smtClean="0">
            <a:solidFill>
              <a:schemeClr val="tx1"/>
            </a:solidFill>
            <a:latin typeface="Traditional Arabic" pitchFamily="18" charset="-78"/>
            <a:cs typeface="Traditional Arabic" pitchFamily="18" charset="-78"/>
          </a:endParaRPr>
        </a:p>
      </dsp:txBody>
      <dsp:txXfrm>
        <a:off x="1187614" y="1153203"/>
        <a:ext cx="6866941" cy="4373145"/>
      </dsp:txXfrm>
    </dsp:sp>
    <dsp:sp modelId="{A9AF8F03-FEDC-435F-92F3-0F9B5E0D6E9F}">
      <dsp:nvSpPr>
        <dsp:cNvPr id="0" name=""/>
        <dsp:cNvSpPr/>
      </dsp:nvSpPr>
      <dsp:spPr>
        <a:xfrm>
          <a:off x="975098" y="436060"/>
          <a:ext cx="1194273" cy="1194582"/>
        </a:xfrm>
        <a:prstGeom prst="halfFrame">
          <a:avLst>
            <a:gd name="adj1" fmla="val 25770"/>
            <a:gd name="adj2" fmla="val 25770"/>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dk1">
              <a:shade val="25000"/>
              <a:satMod val="150000"/>
            </a:schemeClr>
          </a:contourClr>
        </a:sp3d>
      </dsp:spPr>
      <dsp:style>
        <a:lnRef idx="0">
          <a:schemeClr val="dk1"/>
        </a:lnRef>
        <a:fillRef idx="3">
          <a:schemeClr val="dk1"/>
        </a:fillRef>
        <a:effectRef idx="3">
          <a:schemeClr val="dk1"/>
        </a:effectRef>
        <a:fontRef idx="minor">
          <a:schemeClr val="lt1"/>
        </a:fontRef>
      </dsp:style>
    </dsp:sp>
    <dsp:sp modelId="{D192E5C6-72E3-410A-81E4-2653BE51658F}">
      <dsp:nvSpPr>
        <dsp:cNvPr id="0" name=""/>
        <dsp:cNvSpPr/>
      </dsp:nvSpPr>
      <dsp:spPr>
        <a:xfrm rot="5400000">
          <a:off x="7161591" y="364277"/>
          <a:ext cx="1194582" cy="1194273"/>
        </a:xfrm>
        <a:prstGeom prst="halfFrame">
          <a:avLst>
            <a:gd name="adj1" fmla="val 25770"/>
            <a:gd name="adj2" fmla="val 25770"/>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dk1">
              <a:shade val="25000"/>
              <a:satMod val="150000"/>
            </a:schemeClr>
          </a:contourClr>
        </a:sp3d>
      </dsp:spPr>
      <dsp:style>
        <a:lnRef idx="0">
          <a:schemeClr val="dk1"/>
        </a:lnRef>
        <a:fillRef idx="3">
          <a:schemeClr val="dk1"/>
        </a:fillRef>
        <a:effectRef idx="3">
          <a:schemeClr val="dk1"/>
        </a:effectRef>
        <a:fontRef idx="minor">
          <a:schemeClr val="lt1"/>
        </a:fontRef>
      </dsp:style>
    </dsp:sp>
    <dsp:sp modelId="{902FF330-B1CB-423C-9082-D994DDA22395}">
      <dsp:nvSpPr>
        <dsp:cNvPr id="0" name=""/>
        <dsp:cNvSpPr/>
      </dsp:nvSpPr>
      <dsp:spPr>
        <a:xfrm rot="16200000">
          <a:off x="903012" y="5040221"/>
          <a:ext cx="1194582" cy="1194273"/>
        </a:xfrm>
        <a:prstGeom prst="halfFrame">
          <a:avLst>
            <a:gd name="adj1" fmla="val 25770"/>
            <a:gd name="adj2" fmla="val 25770"/>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dk1">
              <a:shade val="25000"/>
              <a:satMod val="150000"/>
            </a:schemeClr>
          </a:contourClr>
        </a:sp3d>
      </dsp:spPr>
      <dsp:style>
        <a:lnRef idx="0">
          <a:schemeClr val="dk1"/>
        </a:lnRef>
        <a:fillRef idx="3">
          <a:schemeClr val="dk1"/>
        </a:fillRef>
        <a:effectRef idx="3">
          <a:schemeClr val="dk1"/>
        </a:effectRef>
        <a:fontRef idx="minor">
          <a:schemeClr val="lt1"/>
        </a:fontRef>
      </dsp:style>
    </dsp:sp>
    <dsp:sp modelId="{A5E3204F-03D5-408A-9F64-4DCADC5396D4}">
      <dsp:nvSpPr>
        <dsp:cNvPr id="0" name=""/>
        <dsp:cNvSpPr/>
      </dsp:nvSpPr>
      <dsp:spPr>
        <a:xfrm rot="10800000">
          <a:off x="7017860" y="5040067"/>
          <a:ext cx="1194273" cy="1194582"/>
        </a:xfrm>
        <a:prstGeom prst="halfFrame">
          <a:avLst>
            <a:gd name="adj1" fmla="val 25770"/>
            <a:gd name="adj2" fmla="val 25770"/>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dk1">
              <a:shade val="25000"/>
              <a:satMod val="150000"/>
            </a:schemeClr>
          </a:contourClr>
        </a:sp3d>
      </dsp:spPr>
      <dsp:style>
        <a:lnRef idx="0">
          <a:schemeClr val="dk1"/>
        </a:lnRef>
        <a:fillRef idx="3">
          <a:schemeClr val="dk1"/>
        </a:fillRef>
        <a:effectRef idx="3">
          <a:schemeClr val="dk1"/>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0434E4-99A4-44D5-9157-475737384D59}">
      <dsp:nvSpPr>
        <dsp:cNvPr id="0" name=""/>
        <dsp:cNvSpPr/>
      </dsp:nvSpPr>
      <dsp:spPr>
        <a:xfrm>
          <a:off x="247020" y="1674185"/>
          <a:ext cx="5022558" cy="5022558"/>
        </a:xfrm>
        <a:prstGeom prst="ellipse">
          <a:avLst/>
        </a:prstGeom>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accent6">
              <a:shade val="25000"/>
              <a:satMod val="150000"/>
            </a:schemeClr>
          </a:contourClr>
        </a:sp3d>
      </dsp:spPr>
      <dsp:style>
        <a:lnRef idx="0">
          <a:schemeClr val="accent6"/>
        </a:lnRef>
        <a:fillRef idx="3">
          <a:schemeClr val="accent6"/>
        </a:fillRef>
        <a:effectRef idx="3">
          <a:schemeClr val="accent6"/>
        </a:effectRef>
        <a:fontRef idx="minor">
          <a:schemeClr val="lt1"/>
        </a:fontRef>
      </dsp:style>
    </dsp:sp>
    <dsp:sp modelId="{E18082F0-E98F-4815-A6B9-5A0D61481BF5}">
      <dsp:nvSpPr>
        <dsp:cNvPr id="0" name=""/>
        <dsp:cNvSpPr/>
      </dsp:nvSpPr>
      <dsp:spPr>
        <a:xfrm>
          <a:off x="964828" y="2391993"/>
          <a:ext cx="3586943" cy="3586943"/>
        </a:xfrm>
        <a:prstGeom prst="ellipse">
          <a:avLst/>
        </a:prstGeom>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accent4">
              <a:shade val="25000"/>
              <a:satMod val="150000"/>
            </a:schemeClr>
          </a:contourClr>
        </a:sp3d>
      </dsp:spPr>
      <dsp:style>
        <a:lnRef idx="0">
          <a:schemeClr val="accent4"/>
        </a:lnRef>
        <a:fillRef idx="3">
          <a:schemeClr val="accent4"/>
        </a:fillRef>
        <a:effectRef idx="3">
          <a:schemeClr val="accent4"/>
        </a:effectRef>
        <a:fontRef idx="minor">
          <a:schemeClr val="lt1"/>
        </a:fontRef>
      </dsp:style>
    </dsp:sp>
    <dsp:sp modelId="{A2060C22-4582-4274-A54E-23C8BCC97173}">
      <dsp:nvSpPr>
        <dsp:cNvPr id="0" name=""/>
        <dsp:cNvSpPr/>
      </dsp:nvSpPr>
      <dsp:spPr>
        <a:xfrm>
          <a:off x="1682216" y="3109381"/>
          <a:ext cx="2152166" cy="2152166"/>
        </a:xfrm>
        <a:prstGeom prst="ellipse">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accent3">
              <a:shade val="25000"/>
              <a:satMod val="150000"/>
            </a:schemeClr>
          </a:contourClr>
        </a:sp3d>
      </dsp:spPr>
      <dsp:style>
        <a:lnRef idx="0">
          <a:schemeClr val="accent3"/>
        </a:lnRef>
        <a:fillRef idx="3">
          <a:schemeClr val="accent3"/>
        </a:fillRef>
        <a:effectRef idx="3">
          <a:schemeClr val="accent3"/>
        </a:effectRef>
        <a:fontRef idx="minor">
          <a:schemeClr val="lt1"/>
        </a:fontRef>
      </dsp:style>
    </dsp:sp>
    <dsp:sp modelId="{82120477-2095-410F-ADD6-EB0ED06BD7BA}">
      <dsp:nvSpPr>
        <dsp:cNvPr id="0" name=""/>
        <dsp:cNvSpPr/>
      </dsp:nvSpPr>
      <dsp:spPr>
        <a:xfrm>
          <a:off x="2399605" y="3826770"/>
          <a:ext cx="717388" cy="717388"/>
        </a:xfrm>
        <a:prstGeom prst="ellipse">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accent2">
              <a:shade val="25000"/>
              <a:satMod val="150000"/>
            </a:schemeClr>
          </a:contourClr>
        </a:sp3d>
      </dsp:spPr>
      <dsp:style>
        <a:lnRef idx="0">
          <a:schemeClr val="accent2"/>
        </a:lnRef>
        <a:fillRef idx="3">
          <a:schemeClr val="accent2"/>
        </a:fillRef>
        <a:effectRef idx="3">
          <a:schemeClr val="accent2"/>
        </a:effectRef>
        <a:fontRef idx="minor">
          <a:schemeClr val="lt1"/>
        </a:fontRef>
      </dsp:style>
    </dsp:sp>
    <dsp:sp modelId="{67B8E7D9-50DE-4A83-8683-0C9E420E5B91}">
      <dsp:nvSpPr>
        <dsp:cNvPr id="0" name=""/>
        <dsp:cNvSpPr/>
      </dsp:nvSpPr>
      <dsp:spPr>
        <a:xfrm>
          <a:off x="5827643" y="0"/>
          <a:ext cx="3069335" cy="1201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45720" rIns="45720" bIns="45720" numCol="1" spcCol="1270" anchor="ctr" anchorCtr="0">
          <a:noAutofit/>
        </a:bodyPr>
        <a:lstStyle/>
        <a:p>
          <a:pPr lvl="0" algn="ctr" defTabSz="1600200" rtl="1">
            <a:lnSpc>
              <a:spcPct val="90000"/>
            </a:lnSpc>
            <a:spcBef>
              <a:spcPct val="0"/>
            </a:spcBef>
            <a:spcAft>
              <a:spcPct val="35000"/>
            </a:spcAft>
          </a:pPr>
          <a:r>
            <a:rPr lang="ar-SA" sz="3600" b="1" kern="1200" dirty="0" smtClean="0">
              <a:solidFill>
                <a:schemeClr val="accent2"/>
              </a:solidFill>
              <a:latin typeface="Traditional Arabic" pitchFamily="18" charset="-78"/>
              <a:cs typeface="Traditional Arabic" pitchFamily="18" charset="-78"/>
            </a:rPr>
            <a:t>النظرية الكلاسيكية</a:t>
          </a:r>
        </a:p>
      </dsp:txBody>
      <dsp:txXfrm>
        <a:off x="5827643" y="0"/>
        <a:ext cx="3069335" cy="1201228"/>
      </dsp:txXfrm>
    </dsp:sp>
    <dsp:sp modelId="{A9667944-5E03-443A-9454-8F720376ED65}">
      <dsp:nvSpPr>
        <dsp:cNvPr id="0" name=""/>
        <dsp:cNvSpPr/>
      </dsp:nvSpPr>
      <dsp:spPr>
        <a:xfrm>
          <a:off x="5478852" y="600614"/>
          <a:ext cx="627819" cy="0"/>
        </a:xfrm>
        <a:prstGeom prst="line">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sp>
    <dsp:sp modelId="{30009746-28A8-43A2-ABFB-A2F103F516FC}">
      <dsp:nvSpPr>
        <dsp:cNvPr id="0" name=""/>
        <dsp:cNvSpPr/>
      </dsp:nvSpPr>
      <dsp:spPr>
        <a:xfrm rot="5400000">
          <a:off x="2323011" y="996140"/>
          <a:ext cx="3549274" cy="2762406"/>
        </a:xfrm>
        <a:prstGeom prst="line">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sp>
    <dsp:sp modelId="{8E5D689F-3C99-4C42-8D3B-6880385BEED6}">
      <dsp:nvSpPr>
        <dsp:cNvPr id="0" name=""/>
        <dsp:cNvSpPr/>
      </dsp:nvSpPr>
      <dsp:spPr>
        <a:xfrm>
          <a:off x="6106671" y="1201228"/>
          <a:ext cx="2511279" cy="1201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45720" rIns="45720" bIns="45720" numCol="1" spcCol="1270" anchor="ctr" anchorCtr="0">
          <a:noAutofit/>
        </a:bodyPr>
        <a:lstStyle/>
        <a:p>
          <a:pPr lvl="0" algn="l" defTabSz="1600200" rtl="1">
            <a:lnSpc>
              <a:spcPct val="90000"/>
            </a:lnSpc>
            <a:spcBef>
              <a:spcPct val="0"/>
            </a:spcBef>
            <a:spcAft>
              <a:spcPct val="35000"/>
            </a:spcAft>
          </a:pPr>
          <a:r>
            <a:rPr lang="ar-SA" sz="3600" b="1" kern="1200" dirty="0" smtClean="0">
              <a:solidFill>
                <a:srgbClr val="00B0F0"/>
              </a:solidFill>
              <a:latin typeface="Traditional Arabic" pitchFamily="18" charset="-78"/>
              <a:cs typeface="Traditional Arabic" pitchFamily="18" charset="-78"/>
            </a:rPr>
            <a:t>النظرية الكينزية</a:t>
          </a:r>
        </a:p>
      </dsp:txBody>
      <dsp:txXfrm>
        <a:off x="6106671" y="1201228"/>
        <a:ext cx="2511279" cy="1201228"/>
      </dsp:txXfrm>
    </dsp:sp>
    <dsp:sp modelId="{4D42AE92-5B2C-4A2E-827D-1B2162BF5312}">
      <dsp:nvSpPr>
        <dsp:cNvPr id="0" name=""/>
        <dsp:cNvSpPr/>
      </dsp:nvSpPr>
      <dsp:spPr>
        <a:xfrm>
          <a:off x="5478852" y="1801842"/>
          <a:ext cx="627819" cy="0"/>
        </a:xfrm>
        <a:prstGeom prst="line">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sp>
    <dsp:sp modelId="{21E9D80A-3403-4097-A3FA-28549DD3EA4E}">
      <dsp:nvSpPr>
        <dsp:cNvPr id="0" name=""/>
        <dsp:cNvSpPr/>
      </dsp:nvSpPr>
      <dsp:spPr>
        <a:xfrm rot="5400000">
          <a:off x="2937437" y="2177697"/>
          <a:ext cx="2914757" cy="2163885"/>
        </a:xfrm>
        <a:prstGeom prst="line">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sp>
    <dsp:sp modelId="{9163AF05-9487-4010-8B57-7A08895593F0}">
      <dsp:nvSpPr>
        <dsp:cNvPr id="0" name=""/>
        <dsp:cNvSpPr/>
      </dsp:nvSpPr>
      <dsp:spPr>
        <a:xfrm>
          <a:off x="5904149" y="2402456"/>
          <a:ext cx="2916323" cy="1201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45720" rIns="45720" bIns="45720" numCol="1" spcCol="1270" anchor="ctr" anchorCtr="0">
          <a:noAutofit/>
        </a:bodyPr>
        <a:lstStyle/>
        <a:p>
          <a:pPr lvl="0" algn="ctr" defTabSz="1600200" rtl="1">
            <a:lnSpc>
              <a:spcPct val="90000"/>
            </a:lnSpc>
            <a:spcBef>
              <a:spcPct val="0"/>
            </a:spcBef>
            <a:spcAft>
              <a:spcPct val="35000"/>
            </a:spcAft>
          </a:pPr>
          <a:r>
            <a:rPr lang="ar-SA" sz="3600" b="1" kern="1200" dirty="0" smtClean="0">
              <a:solidFill>
                <a:schemeClr val="accent4"/>
              </a:solidFill>
              <a:latin typeface="Traditional Arabic" pitchFamily="18" charset="-78"/>
              <a:cs typeface="Traditional Arabic" pitchFamily="18" charset="-78"/>
            </a:rPr>
            <a:t>النظرية الكلاسيكية الجديدة</a:t>
          </a:r>
          <a:endParaRPr lang="ar-SA" sz="3600" b="1" kern="1200" dirty="0">
            <a:solidFill>
              <a:schemeClr val="accent4"/>
            </a:solidFill>
            <a:latin typeface="Traditional Arabic" pitchFamily="18" charset="-78"/>
            <a:cs typeface="Traditional Arabic" pitchFamily="18" charset="-78"/>
          </a:endParaRPr>
        </a:p>
      </dsp:txBody>
      <dsp:txXfrm>
        <a:off x="5904149" y="2402456"/>
        <a:ext cx="2916323" cy="1201228"/>
      </dsp:txXfrm>
    </dsp:sp>
    <dsp:sp modelId="{F287017C-5C90-49D4-9871-AA04DC187A3D}">
      <dsp:nvSpPr>
        <dsp:cNvPr id="0" name=""/>
        <dsp:cNvSpPr/>
      </dsp:nvSpPr>
      <dsp:spPr>
        <a:xfrm>
          <a:off x="5478852" y="3003071"/>
          <a:ext cx="627819" cy="0"/>
        </a:xfrm>
        <a:prstGeom prst="lin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 modelId="{1614848F-FAB8-4FA5-9F43-7AC1F0A0D02D}">
      <dsp:nvSpPr>
        <dsp:cNvPr id="0" name=""/>
        <dsp:cNvSpPr/>
      </dsp:nvSpPr>
      <dsp:spPr>
        <a:xfrm rot="5400000">
          <a:off x="3532192" y="3278893"/>
          <a:ext cx="2223319" cy="1670000"/>
        </a:xfrm>
        <a:prstGeom prst="lin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 modelId="{2C157484-60BD-4B85-BB34-977D84700EF0}">
      <dsp:nvSpPr>
        <dsp:cNvPr id="0" name=""/>
        <dsp:cNvSpPr/>
      </dsp:nvSpPr>
      <dsp:spPr>
        <a:xfrm>
          <a:off x="6106671" y="3603685"/>
          <a:ext cx="2511279" cy="1201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45720" rIns="45720" bIns="45720" numCol="1" spcCol="1270" anchor="ctr" anchorCtr="0">
          <a:noAutofit/>
        </a:bodyPr>
        <a:lstStyle/>
        <a:p>
          <a:pPr lvl="0" algn="ctr" defTabSz="1600200" rtl="1">
            <a:lnSpc>
              <a:spcPct val="90000"/>
            </a:lnSpc>
            <a:spcBef>
              <a:spcPct val="0"/>
            </a:spcBef>
            <a:spcAft>
              <a:spcPct val="35000"/>
            </a:spcAft>
          </a:pPr>
          <a:r>
            <a:rPr lang="ar-SA" sz="3600" b="1" kern="1200" dirty="0" smtClean="0">
              <a:solidFill>
                <a:schemeClr val="accent6"/>
              </a:solidFill>
              <a:latin typeface="Traditional Arabic" pitchFamily="18" charset="-78"/>
              <a:cs typeface="Traditional Arabic" pitchFamily="18" charset="-78"/>
            </a:rPr>
            <a:t>نظرية كالدور</a:t>
          </a:r>
          <a:endParaRPr lang="ar-SA" sz="3600" b="1" kern="1200" dirty="0">
            <a:solidFill>
              <a:schemeClr val="accent6"/>
            </a:solidFill>
            <a:latin typeface="Traditional Arabic" pitchFamily="18" charset="-78"/>
            <a:cs typeface="Traditional Arabic" pitchFamily="18" charset="-78"/>
          </a:endParaRPr>
        </a:p>
      </dsp:txBody>
      <dsp:txXfrm>
        <a:off x="6106671" y="3603685"/>
        <a:ext cx="2511279" cy="1201228"/>
      </dsp:txXfrm>
    </dsp:sp>
    <dsp:sp modelId="{E08BBBA1-0F91-46FB-8D3D-2E48D04115FF}">
      <dsp:nvSpPr>
        <dsp:cNvPr id="0" name=""/>
        <dsp:cNvSpPr/>
      </dsp:nvSpPr>
      <dsp:spPr>
        <a:xfrm>
          <a:off x="5478852" y="4204299"/>
          <a:ext cx="627819" cy="0"/>
        </a:xfrm>
        <a:prstGeom prst="line">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sp>
    <dsp:sp modelId="{C61DC94F-CBDB-4944-ABDD-DB7C72D7AFBD}">
      <dsp:nvSpPr>
        <dsp:cNvPr id="0" name=""/>
        <dsp:cNvSpPr/>
      </dsp:nvSpPr>
      <dsp:spPr>
        <a:xfrm rot="5400000">
          <a:off x="4128370" y="4384442"/>
          <a:ext cx="1528196" cy="1166907"/>
        </a:xfrm>
        <a:prstGeom prst="line">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FramedTextPicture">
  <dgm:title val=""/>
  <dgm:desc val=""/>
  <dgm:catLst>
    <dgm:cat type="picture" pri="20000"/>
    <dgm:cat type="pictureconvert" pri="20000"/>
  </dgm:catLst>
  <dgm:sampData>
    <dgm:dataModel>
      <dgm:ptLst>
        <dgm:pt modelId="0" type="doc"/>
        <dgm:pt modelId="10">
          <dgm:prSet phldr="1"/>
        </dgm:pt>
      </dgm:ptLst>
      <dgm:cxnLst>
        <dgm:cxn modelId="20" srcId="0" destId="10" srcOrd="0" destOrd="0"/>
      </dgm:cxnLst>
      <dgm:bg/>
      <dgm:whole/>
    </dgm:dataModel>
  </dgm:sampData>
  <dgm:styleData>
    <dgm:dataModel>
      <dgm:ptLst>
        <dgm:pt modelId="0" type="doc"/>
        <dgm:pt modelId="10">
          <dgm:prSet phldr="1"/>
        </dgm:pt>
      </dgm:ptLst>
      <dgm:cxnLst>
        <dgm:cxn modelId="20" srcId="0" destId="10" srcOrd="0" destOrd="0"/>
      </dgm:cxnLst>
      <dgm:bg/>
      <dgm:whole/>
    </dgm:dataModel>
  </dgm:styleData>
  <dgm:clrData>
    <dgm:dataModel>
      <dgm:ptLst>
        <dgm:pt modelId="0" type="doc"/>
        <dgm:pt modelId="10">
          <dgm:prSet phldr="1"/>
        </dgm:pt>
      </dgm:ptLst>
      <dgm:cxnLst>
        <dgm:cxn modelId="20" srcId="0" destId="10" srcOrd="0" destOrd="0"/>
      </dgm:cxnLst>
      <dgm:bg/>
      <dgm:whole/>
    </dgm:dataModel>
  </dgm:clrData>
  <dgm:layoutNode name="Name0">
    <dgm:varLst>
      <dgm:chMax/>
      <dgm:chPref/>
      <dgm:dir/>
    </dgm:varLst>
    <dgm:choose name="Name1">
      <dgm:if name="Name2" func="var" arg="dir" op="equ" val="norm">
        <dgm:alg type="snake">
          <dgm:param type="grDir" val="tL"/>
          <dgm:param type="off" val="ctr"/>
        </dgm:alg>
      </dgm:if>
      <dgm:else name="Name3">
        <dgm:alg type="snake">
          <dgm:param type="grDir" val="tR"/>
          <dgm:param type="off" val="ctr"/>
        </dgm:alg>
      </dgm:else>
    </dgm:choose>
    <dgm:shape xmlns:r="http://schemas.openxmlformats.org/officeDocument/2006/relationships" r:blip="">
      <dgm:adjLst/>
    </dgm:shape>
    <dgm:constrLst>
      <dgm:constr type="w" for="ch" forName="composite" refType="w"/>
      <dgm:constr type="h" for="ch" forName="composite" refType="h"/>
      <dgm:constr type="primFontSz" for="des" ptType="node" op="equ" val="65"/>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varLst>
          <dgm:chMax/>
          <dgm:chPref/>
        </dgm:varLst>
        <dgm:alg type="composite">
          <dgm:param type="ar" val="1.5179"/>
        </dgm:alg>
        <dgm:shape xmlns:r="http://schemas.openxmlformats.org/officeDocument/2006/relationships" r:blip="">
          <dgm:adjLst/>
        </dgm:shape>
        <dgm:choose name="Name4">
          <dgm:if name="Name5" func="var" arg="dir" op="equ" val="norm">
            <dgm:constrLst>
              <dgm:constr type="l" for="ch" forName="Image" refType="w" fact="0"/>
              <dgm:constr type="t" for="ch" forName="Image" refType="h" fact="0"/>
              <dgm:constr type="w" for="ch" forName="Image" refType="w" fact="0.3856"/>
              <dgm:constr type="h" for="ch" forName="Image" refType="h" fact="0.3902"/>
              <dgm:constr type="l" for="ch" forName="ParentText" refType="w" fact="0.4017"/>
              <dgm:constr type="t" for="ch" forName="ParentText" refType="h" fact="0.4146"/>
              <dgm:constr type="w" for="ch" forName="ParentText" refType="w" fact="0.5463"/>
              <dgm:constr type="h" for="ch" forName="ParentText" refType="h" fact="0.5122"/>
              <dgm:constr type="l" for="ch" forName="tlFrame" refType="w" fact="0.3535"/>
              <dgm:constr type="t" for="ch" forName="tlFrame" refType="h" fact="0.3415"/>
              <dgm:constr type="w" for="ch" forName="tlFrame" refType="w" fact="0.1312"/>
              <dgm:constr type="h" for="ch" forName="tlFrame" refType="h" fact="0.1992"/>
              <dgm:constr type="l" for="ch" forName="trFrame" refType="w" fact="0.8688"/>
              <dgm:constr type="t" for="ch" forName="trFrame" refType="h" fact="0.3415"/>
              <dgm:constr type="w" for="ch" forName="trFrame" refType="w" fact="0.1312"/>
              <dgm:constr type="h" for="ch" forName="trFrame" refType="h" fact="0.1992"/>
              <dgm:constr type="l" for="ch" forName="blFrame" refType="w" fact="0.3535"/>
              <dgm:constr type="t" for="ch" forName="blFrame" refType="h" fact="0.8008"/>
              <dgm:constr type="w" for="ch" forName="blFrame" refType="w" fact="0.1312"/>
              <dgm:constr type="h" for="ch" forName="blFrame" refType="h" fact="0.1992"/>
              <dgm:constr type="l" for="ch" forName="brFrame" refType="w" fact="0.8688"/>
              <dgm:constr type="t" for="ch" forName="brFrame" refType="h" fact="0.8008"/>
              <dgm:constr type="w" for="ch" forName="brFrame" refType="w" fact="0.1312"/>
              <dgm:constr type="h" for="ch" forName="brFrame" refType="h" fact="0.1992"/>
            </dgm:constrLst>
          </dgm:if>
          <dgm:else name="Name6">
            <dgm:constrLst>
              <dgm:constr type="l" for="ch" forName="Image" refType="w" fact="0.6144"/>
              <dgm:constr type="t" for="ch" forName="Image" refType="h" fact="0"/>
              <dgm:constr type="w" for="ch" forName="Image" refType="w" fact="0.3856"/>
              <dgm:constr type="h" for="ch" forName="Image" refType="h" fact="0.3902"/>
              <dgm:constr type="l" for="ch" forName="ParentText" refType="w" fact="0.0482"/>
              <dgm:constr type="t" for="ch" forName="ParentText" refType="h" fact="0.4146"/>
              <dgm:constr type="w" for="ch" forName="ParentText" refType="w" fact="0.5463"/>
              <dgm:constr type="h" for="ch" forName="ParentText" refType="h" fact="0.5122"/>
              <dgm:constr type="l" for="ch" forName="tlFrame" refType="w" fact="0"/>
              <dgm:constr type="t" for="ch" forName="tlFrame" refType="h" fact="0.3415"/>
              <dgm:constr type="w" for="ch" forName="tlFrame" refType="w" fact="0.1312"/>
              <dgm:constr type="h" for="ch" forName="tlFrame" refType="h" fact="0.1992"/>
              <dgm:constr type="l" for="ch" forName="trFrame" refType="w" fact="0.5153"/>
              <dgm:constr type="t" for="ch" forName="trFrame" refType="h" fact="0.3415"/>
              <dgm:constr type="w" for="ch" forName="trFrame" refType="w" fact="0.1312"/>
              <dgm:constr type="h" for="ch" forName="trFrame" refType="h" fact="0.1992"/>
              <dgm:constr type="l" for="ch" forName="blFrame" refType="w" fact="0"/>
              <dgm:constr type="t" for="ch" forName="blFrame" refType="h" fact="0.8008"/>
              <dgm:constr type="w" for="ch" forName="blFrame" refType="w" fact="0.1312"/>
              <dgm:constr type="h" for="ch" forName="blFrame" refType="h" fact="0.1992"/>
              <dgm:constr type="l" for="ch" forName="brFrame" refType="w" fact="0.5153"/>
              <dgm:constr type="t" for="ch" forName="brFrame" refType="h" fact="0.8008"/>
              <dgm:constr type="w" for="ch" forName="brFrame" refType="w" fact="0.1312"/>
              <dgm:constr type="h" for="ch" forName="brFrame" refType="h" fact="0.1992"/>
            </dgm:constrLst>
          </dgm:else>
        </dgm:choose>
        <dgm:layoutNode name="Image" styleLbl="bgImgPlace1">
          <dgm:alg type="sp"/>
          <dgm:shape xmlns:r="http://schemas.openxmlformats.org/officeDocument/2006/relationships" type="rect" r:blip="" blipPhldr="1">
            <dgm:adjLst/>
          </dgm:shape>
          <dgm:presOf/>
        </dgm:layoutNode>
        <dgm:layoutNode name="ParentText" styleLbl="revTx">
          <dgm:varLst>
            <dgm:chMax val="0"/>
            <dgm:chPref val="0"/>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lFrame" styleLbl="node1">
          <dgm:alg type="sp"/>
          <dgm:shape xmlns:r="http://schemas.openxmlformats.org/officeDocument/2006/relationships" type="halfFrame" r:blip="">
            <dgm:adjLst>
              <dgm:adj idx="1" val="0.2577"/>
              <dgm:adj idx="2" val="0.2577"/>
            </dgm:adjLst>
          </dgm:shape>
          <dgm:presOf/>
        </dgm:layoutNode>
        <dgm:layoutNode name="trFrame" styleLbl="node1">
          <dgm:alg type="sp"/>
          <dgm:shape xmlns:r="http://schemas.openxmlformats.org/officeDocument/2006/relationships" rot="90" type="halfFrame" r:blip="">
            <dgm:adjLst>
              <dgm:adj idx="1" val="0.2577"/>
              <dgm:adj idx="2" val="0.2577"/>
            </dgm:adjLst>
          </dgm:shape>
          <dgm:presOf/>
        </dgm:layoutNode>
        <dgm:layoutNode name="blFrame" styleLbl="node1">
          <dgm:alg type="sp"/>
          <dgm:shape xmlns:r="http://schemas.openxmlformats.org/officeDocument/2006/relationships" rot="270" type="halfFrame" r:blip="">
            <dgm:adjLst>
              <dgm:adj idx="1" val="0.2577"/>
              <dgm:adj idx="2" val="0.2577"/>
            </dgm:adjLst>
          </dgm:shape>
          <dgm:presOf/>
        </dgm:layoutNode>
        <dgm:layoutNode name="brFrame" styleLbl="node1">
          <dgm:alg type="sp"/>
          <dgm:shape xmlns:r="http://schemas.openxmlformats.org/officeDocument/2006/relationships" rot="180" type="halfFrame" r:blip="">
            <dgm:adjLst>
              <dgm:adj idx="1" val="0.2577"/>
              <dgm:adj idx="2" val="0.2577"/>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Espace réservé de la date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28416B0-4A14-470F-B6C3-7C1EC202B733}" type="datetimeFigureOut">
              <a:rPr lang="ar-SA" smtClean="0"/>
              <a:pPr/>
              <a:t>04/08/1445</a:t>
            </a:fld>
            <a:endParaRPr lang="ar-S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6" name="Espace réservé du pied de page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Espace réservé du numéro de diapositive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0E78731-98A0-41BD-953F-72F31712CF30}" type="slidenum">
              <a:rPr lang="ar-SA" smtClean="0"/>
              <a:pPr/>
              <a:t>‹N°›</a:t>
            </a:fld>
            <a:endParaRPr lang="ar-SA"/>
          </a:p>
        </p:txBody>
      </p:sp>
    </p:spTree>
    <p:extLst>
      <p:ext uri="{BB962C8B-B14F-4D97-AF65-F5344CB8AC3E}">
        <p14:creationId xmlns="" xmlns:p14="http://schemas.microsoft.com/office/powerpoint/2010/main" val="131181902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ar-SA" dirty="0"/>
          </a:p>
        </p:txBody>
      </p:sp>
      <p:sp>
        <p:nvSpPr>
          <p:cNvPr id="4" name="Espace réservé du numéro de diapositive 3"/>
          <p:cNvSpPr>
            <a:spLocks noGrp="1"/>
          </p:cNvSpPr>
          <p:nvPr>
            <p:ph type="sldNum" sz="quarter" idx="10"/>
          </p:nvPr>
        </p:nvSpPr>
        <p:spPr/>
        <p:txBody>
          <a:bodyPr/>
          <a:lstStyle/>
          <a:p>
            <a:fld id="{A0E78731-98A0-41BD-953F-72F31712CF30}" type="slidenum">
              <a:rPr lang="ar-SA" smtClean="0"/>
              <a:pPr/>
              <a:t>1</a:t>
            </a:fld>
            <a:endParaRPr lang="ar-SA"/>
          </a:p>
        </p:txBody>
      </p:sp>
    </p:spTree>
    <p:extLst>
      <p:ext uri="{BB962C8B-B14F-4D97-AF65-F5344CB8AC3E}">
        <p14:creationId xmlns="" xmlns:p14="http://schemas.microsoft.com/office/powerpoint/2010/main" val="2672233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fr-FR" smtClean="0"/>
              <a:t>Modifiez le style du titre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8" name="Title 7"/>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fr-BE"/>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fr-FR" smtClean="0"/>
              <a:t>Cliquez sur l'icône pour ajouter une image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fr-FR" smtClean="0"/>
              <a:t>Modifiez le style du titre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A309A6D-C09C-4548-B29A-6CF363A7E532}" type="datetimeFigureOut">
              <a:rPr lang="fr-FR" smtClean="0"/>
              <a:pPr/>
              <a:t>13/02/2024</a:t>
            </a:fld>
            <a:endParaRPr lang="fr-BE"/>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fr-BE"/>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4237" r:id="rId1"/>
    <p:sldLayoutId id="2147484238" r:id="rId2"/>
    <p:sldLayoutId id="2147484239" r:id="rId3"/>
    <p:sldLayoutId id="2147484240" r:id="rId4"/>
    <p:sldLayoutId id="2147484241" r:id="rId5"/>
    <p:sldLayoutId id="2147484242" r:id="rId6"/>
    <p:sldLayoutId id="2147484243" r:id="rId7"/>
    <p:sldLayoutId id="2147484244" r:id="rId8"/>
    <p:sldLayoutId id="2147484245" r:id="rId9"/>
    <p:sldLayoutId id="2147484246" r:id="rId10"/>
    <p:sldLayoutId id="2147484247" r:id="rId11"/>
  </p:sldLayoutIdLst>
  <p:txStyles>
    <p:titleStyle>
      <a:lvl1pPr algn="l" defTabSz="914400" rtl="1"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r" defTabSz="914400" rtl="1"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6804248" y="0"/>
            <a:ext cx="2339753" cy="164704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7748" y="17330"/>
            <a:ext cx="2322004" cy="16297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2418656" y="133801"/>
            <a:ext cx="4170064" cy="2123658"/>
          </a:xfrm>
          <a:prstGeom prst="rect">
            <a:avLst/>
          </a:prstGeom>
        </p:spPr>
        <p:txBody>
          <a:bodyPr wrap="square">
            <a:spAutoFit/>
          </a:bodyPr>
          <a:lstStyle/>
          <a:p>
            <a:pPr algn="ctr"/>
            <a:r>
              <a:rPr lang="ar-SA" sz="2800" b="1" dirty="0">
                <a:latin typeface="Traditional Arabic" pitchFamily="18" charset="-78"/>
                <a:cs typeface="Traditional Arabic" pitchFamily="18" charset="-78"/>
              </a:rPr>
              <a:t>الجمهورية الجزائرية الديمقراطية الشعبية</a:t>
            </a:r>
          </a:p>
          <a:p>
            <a:pPr algn="ctr"/>
            <a:r>
              <a:rPr lang="ar-SA" sz="2800" b="1" dirty="0" smtClean="0">
                <a:latin typeface="Traditional Arabic" pitchFamily="18" charset="-78"/>
                <a:cs typeface="Traditional Arabic" pitchFamily="18" charset="-78"/>
              </a:rPr>
              <a:t>وزارة </a:t>
            </a:r>
            <a:r>
              <a:rPr lang="ar-SA" sz="2800" b="1" dirty="0">
                <a:latin typeface="Traditional Arabic" pitchFamily="18" charset="-78"/>
                <a:cs typeface="Traditional Arabic" pitchFamily="18" charset="-78"/>
              </a:rPr>
              <a:t>التعليم العالي والبحث </a:t>
            </a:r>
            <a:r>
              <a:rPr lang="ar-SA" sz="2800" b="1" dirty="0" smtClean="0">
                <a:latin typeface="Traditional Arabic" pitchFamily="18" charset="-78"/>
                <a:cs typeface="Traditional Arabic" pitchFamily="18" charset="-78"/>
              </a:rPr>
              <a:t>العلمي</a:t>
            </a:r>
          </a:p>
          <a:p>
            <a:pPr algn="ctr"/>
            <a:r>
              <a:rPr lang="ar-SA" sz="2800" b="1" dirty="0" smtClean="0">
                <a:latin typeface="Traditional Arabic" pitchFamily="18" charset="-78"/>
                <a:cs typeface="Traditional Arabic" pitchFamily="18" charset="-78"/>
              </a:rPr>
              <a:t>المركز </a:t>
            </a:r>
            <a:r>
              <a:rPr lang="ar-SA" sz="2800" b="1" dirty="0">
                <a:latin typeface="Traditional Arabic" pitchFamily="18" charset="-78"/>
                <a:cs typeface="Traditional Arabic" pitchFamily="18" charset="-78"/>
              </a:rPr>
              <a:t>الجامعي عبد الحفيظ بو الصوف</a:t>
            </a:r>
          </a:p>
          <a:p>
            <a:pPr algn="ctr"/>
            <a:r>
              <a:rPr lang="ar-SA" sz="2800" b="1" dirty="0" smtClean="0">
                <a:latin typeface="Traditional Arabic" pitchFamily="18" charset="-78"/>
                <a:cs typeface="Traditional Arabic" pitchFamily="18" charset="-78"/>
              </a:rPr>
              <a:t>ميلة</a:t>
            </a:r>
          </a:p>
          <a:p>
            <a:pPr algn="ctr"/>
            <a:endParaRPr lang="ar-SA" sz="2000" b="1" dirty="0">
              <a:latin typeface="Simplified Arabic" pitchFamily="18" charset="-78"/>
              <a:cs typeface="Simplified Arabic" pitchFamily="18" charset="-78"/>
            </a:endParaRPr>
          </a:p>
        </p:txBody>
      </p:sp>
      <p:sp>
        <p:nvSpPr>
          <p:cNvPr id="11" name="Rectangle 10"/>
          <p:cNvSpPr/>
          <p:nvPr/>
        </p:nvSpPr>
        <p:spPr>
          <a:xfrm>
            <a:off x="2440080" y="1780405"/>
            <a:ext cx="4170064" cy="954107"/>
          </a:xfrm>
          <a:prstGeom prst="rect">
            <a:avLst/>
          </a:prstGeom>
        </p:spPr>
        <p:txBody>
          <a:bodyPr wrap="square">
            <a:spAutoFit/>
          </a:bodyPr>
          <a:lstStyle/>
          <a:p>
            <a:pPr algn="ctr"/>
            <a:r>
              <a:rPr lang="ar-SA" sz="2800" b="1" dirty="0">
                <a:latin typeface="Traditional Arabic" pitchFamily="18" charset="-78"/>
                <a:cs typeface="Traditional Arabic" pitchFamily="18" charset="-78"/>
              </a:rPr>
              <a:t>معهد العلوم الإقتصادية والتجارية وعلوم </a:t>
            </a:r>
            <a:r>
              <a:rPr lang="ar-SA" sz="2800" b="1" dirty="0" smtClean="0">
                <a:latin typeface="Traditional Arabic" pitchFamily="18" charset="-78"/>
                <a:cs typeface="Traditional Arabic" pitchFamily="18" charset="-78"/>
              </a:rPr>
              <a:t>التسيير</a:t>
            </a:r>
          </a:p>
        </p:txBody>
      </p:sp>
      <p:sp>
        <p:nvSpPr>
          <p:cNvPr id="18" name="Rectangle 17"/>
          <p:cNvSpPr/>
          <p:nvPr/>
        </p:nvSpPr>
        <p:spPr>
          <a:xfrm>
            <a:off x="-6602" y="4379225"/>
            <a:ext cx="1853952" cy="338554"/>
          </a:xfrm>
          <a:prstGeom prst="rect">
            <a:avLst/>
          </a:prstGeom>
        </p:spPr>
        <p:txBody>
          <a:bodyPr wrap="square">
            <a:spAutoFit/>
          </a:bodyPr>
          <a:lstStyle/>
          <a:p>
            <a:pPr algn="ctr"/>
            <a:r>
              <a:rPr lang="ar-SA" sz="1600" b="1" dirty="0" smtClean="0">
                <a:latin typeface="Traditional Arabic" pitchFamily="18" charset="-78"/>
                <a:cs typeface="Traditional Arabic" pitchFamily="18" charset="-78"/>
              </a:rPr>
              <a:t>         </a:t>
            </a:r>
            <a:endParaRPr lang="ar-SA" sz="2000" b="1" dirty="0">
              <a:latin typeface="Traditional Arabic" pitchFamily="18" charset="-78"/>
              <a:cs typeface="Traditional Arabic" pitchFamily="18" charset="-78"/>
            </a:endParaRPr>
          </a:p>
        </p:txBody>
      </p:sp>
      <p:sp>
        <p:nvSpPr>
          <p:cNvPr id="19" name="Rectangle 18"/>
          <p:cNvSpPr/>
          <p:nvPr/>
        </p:nvSpPr>
        <p:spPr>
          <a:xfrm>
            <a:off x="2827947" y="6083907"/>
            <a:ext cx="3456395" cy="523220"/>
          </a:xfrm>
          <a:prstGeom prst="rect">
            <a:avLst/>
          </a:prstGeom>
        </p:spPr>
        <p:txBody>
          <a:bodyPr wrap="none">
            <a:spAutoFit/>
          </a:bodyPr>
          <a:lstStyle/>
          <a:p>
            <a:pPr algn="ctr"/>
            <a:r>
              <a:rPr lang="ar-SA" sz="2800" b="1" dirty="0">
                <a:latin typeface="Segoe Print" pitchFamily="2" charset="0"/>
                <a:cs typeface="Simplified Arabic" pitchFamily="18" charset="-78"/>
              </a:rPr>
              <a:t>السنة الجامعية: </a:t>
            </a:r>
            <a:r>
              <a:rPr lang="ar-SA" sz="2400" b="1" dirty="0">
                <a:latin typeface="Traditional Arabic" pitchFamily="18" charset="-78"/>
                <a:cs typeface="Traditional Arabic" pitchFamily="18" charset="-78"/>
              </a:rPr>
              <a:t>2020/2019</a:t>
            </a:r>
          </a:p>
        </p:txBody>
      </p:sp>
      <p:sp>
        <p:nvSpPr>
          <p:cNvPr id="4" name="Rectangle 3"/>
          <p:cNvSpPr/>
          <p:nvPr/>
        </p:nvSpPr>
        <p:spPr>
          <a:xfrm>
            <a:off x="2082993" y="3625172"/>
            <a:ext cx="4841389" cy="923330"/>
          </a:xfrm>
          <a:prstGeom prst="rect">
            <a:avLst/>
          </a:prstGeom>
        </p:spPr>
        <p:txBody>
          <a:bodyPr wrap="none">
            <a:spAutoFit/>
          </a:bodyPr>
          <a:lstStyle/>
          <a:p>
            <a:pPr algn="ctr"/>
            <a:r>
              <a:rPr lang="ar-DZ" sz="5400" b="1" dirty="0">
                <a:ea typeface="Calibri"/>
                <a:cs typeface="Traditional Arabic"/>
              </a:rPr>
              <a:t>نظريات النمو </a:t>
            </a:r>
            <a:r>
              <a:rPr lang="ar-DZ" sz="5400" b="1" dirty="0" smtClean="0">
                <a:ea typeface="Calibri"/>
                <a:cs typeface="Traditional Arabic"/>
              </a:rPr>
              <a:t>الاقتصادي</a:t>
            </a:r>
            <a:endParaRPr lang="ar-SA" sz="5400" dirty="0"/>
          </a:p>
        </p:txBody>
      </p:sp>
    </p:spTree>
    <p:extLst>
      <p:ext uri="{BB962C8B-B14F-4D97-AF65-F5344CB8AC3E}">
        <p14:creationId xmlns="" xmlns:p14="http://schemas.microsoft.com/office/powerpoint/2010/main" val="3684733656"/>
      </p:ext>
    </p:extLst>
  </p:cSld>
  <p:clrMapOvr>
    <a:masterClrMapping/>
  </p:clrMapOvr>
  <mc:AlternateContent xmlns:mc="http://schemas.openxmlformats.org/markup-compatibility/2006">
    <mc:Choice xmlns="" xmlns:p14="http://schemas.microsoft.com/office/powerpoint/2010/main" Requires="p14">
      <p:transition spd="slow" p14:dur="125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852" y="426943"/>
            <a:ext cx="9144000" cy="5632311"/>
          </a:xfrm>
          <a:prstGeom prst="rect">
            <a:avLst/>
          </a:prstGeom>
        </p:spPr>
        <p:txBody>
          <a:bodyPr wrap="square">
            <a:spAutoFit/>
          </a:bodyPr>
          <a:lstStyle/>
          <a:p>
            <a:pPr marL="571500" indent="-571500" algn="just" rtl="1">
              <a:buFont typeface="Wingdings" pitchFamily="2" charset="2"/>
              <a:buChar char="q"/>
            </a:pPr>
            <a:r>
              <a:rPr lang="ar-SA" sz="4000" b="1" u="sng" dirty="0">
                <a:solidFill>
                  <a:srgbClr val="0D0D0D"/>
                </a:solidFill>
                <a:latin typeface="Traditional Arabic" pitchFamily="18" charset="-78"/>
                <a:ea typeface="Calibri"/>
                <a:cs typeface="Traditional Arabic" pitchFamily="18" charset="-78"/>
              </a:rPr>
              <a:t>الموارد الطبيعية:</a:t>
            </a:r>
          </a:p>
          <a:p>
            <a:pPr algn="just" rtl="1"/>
            <a:r>
              <a:rPr lang="ar-SA" sz="4000" b="1" dirty="0">
                <a:solidFill>
                  <a:srgbClr val="0D0D0D"/>
                </a:solidFill>
                <a:latin typeface="Traditional Arabic" pitchFamily="18" charset="-78"/>
                <a:ea typeface="Calibri"/>
                <a:cs typeface="Traditional Arabic" pitchFamily="18" charset="-78"/>
              </a:rPr>
              <a:t>إن وفرة الموارد الطبيعية أمر ضروري ومهم للنمو الاقتصادي، خصوصا في المرحلة الأولية للنمو، إذا تم استغلالها بشكل مناسب، فأي بلد يعاني من نقص في الموارد الطبيعية، قد لا يكون في وضعية تمكنه من النمو والتطور بسرعة، ولكن بالرغم من أهمية الموارد الطبيعية إلا أنها لا تمثل شرطا كافيا لحدوث النمو الاقتصادي، فمثلا من بين تخلف الدول النامية هو وجود العديد من الموارد الطبيعية غير المستخدمة أي عاطلة عن العمل، أو تعاني من سوء الاستغلال وهذا راجع إلى نقص أو غياب التقدم التكنولوجي</a:t>
            </a:r>
          </a:p>
        </p:txBody>
      </p:sp>
    </p:spTree>
    <p:extLst>
      <p:ext uri="{BB962C8B-B14F-4D97-AF65-F5344CB8AC3E}">
        <p14:creationId xmlns="" xmlns:p14="http://schemas.microsoft.com/office/powerpoint/2010/main" val="268252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3841"/>
            <a:ext cx="9144000" cy="6247864"/>
          </a:xfrm>
          <a:prstGeom prst="rect">
            <a:avLst/>
          </a:prstGeom>
        </p:spPr>
        <p:txBody>
          <a:bodyPr wrap="square">
            <a:spAutoFit/>
          </a:bodyPr>
          <a:lstStyle/>
          <a:p>
            <a:pPr marL="571500" indent="-571500" algn="just" rtl="1">
              <a:buFont typeface="Wingdings" pitchFamily="2" charset="2"/>
              <a:buChar char="q"/>
            </a:pPr>
            <a:r>
              <a:rPr lang="ar-SA" sz="4000" b="1" u="sng" dirty="0" smtClean="0">
                <a:solidFill>
                  <a:srgbClr val="0D0D0D"/>
                </a:solidFill>
                <a:latin typeface="Traditional Arabic" pitchFamily="18" charset="-78"/>
                <a:ea typeface="Calibri"/>
                <a:cs typeface="Traditional Arabic" pitchFamily="18" charset="-78"/>
              </a:rPr>
              <a:t>إنتشار </a:t>
            </a:r>
            <a:r>
              <a:rPr lang="ar-SA" sz="4000" b="1" u="sng" dirty="0">
                <a:solidFill>
                  <a:srgbClr val="0D0D0D"/>
                </a:solidFill>
                <a:latin typeface="Traditional Arabic" pitchFamily="18" charset="-78"/>
                <a:ea typeface="Calibri"/>
                <a:cs typeface="Traditional Arabic" pitchFamily="18" charset="-78"/>
              </a:rPr>
              <a:t>التعليم:</a:t>
            </a:r>
          </a:p>
          <a:p>
            <a:pPr algn="just" rtl="1"/>
            <a:r>
              <a:rPr lang="ar-SA" sz="4000" b="1" dirty="0">
                <a:solidFill>
                  <a:srgbClr val="0D0D0D"/>
                </a:solidFill>
                <a:latin typeface="Traditional Arabic" pitchFamily="18" charset="-78"/>
                <a:ea typeface="Calibri"/>
                <a:cs typeface="Traditional Arabic" pitchFamily="18" charset="-78"/>
              </a:rPr>
              <a:t>من خلال التأكيد على دور التعليم كمحرك أساسي للنمو الاقتصادي، كما أنه يجلب الانقلابات أو الثورات في الأفكار لتحقيق التقدم الاقتصادي، كما أن الاستقرار السياسي والإدارة القوية والفعالة ضروريان ومفيدان للنمو الاقتصادي الحديث، فكلما زاد الاستقرار السياسي في البلد، زادت درجة ثقة الأفراد في الدولة بالإضافة إلى المواقف أو السلوكيات الاجتماعية, القيم والمؤسسات الاجتماعية, والتي تتغير مع توسع وانتشار التعليم، إضافة إلى تحول أو انتقال الثقافات من مجتمع إلى آخر كلها تساهم في النمو الاقتصادي</a:t>
            </a:r>
          </a:p>
        </p:txBody>
      </p:sp>
    </p:spTree>
    <p:extLst>
      <p:ext uri="{BB962C8B-B14F-4D97-AF65-F5344CB8AC3E}">
        <p14:creationId xmlns="" xmlns:p14="http://schemas.microsoft.com/office/powerpoint/2010/main" val="879392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 xmlns:p14="http://schemas.microsoft.com/office/powerpoint/2010/main" val="2567679747"/>
              </p:ext>
            </p:extLst>
          </p:nvPr>
        </p:nvGraphicFramePr>
        <p:xfrm>
          <a:off x="0" y="43543"/>
          <a:ext cx="9111591"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283015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graphicEl>
                                              <a:dgm id="{A5E3204F-03D5-408A-9F64-4DCADC5396D4}"/>
                                            </p:graphicEl>
                                          </p:spTgt>
                                        </p:tgtEl>
                                        <p:attrNameLst>
                                          <p:attrName>style.visibility</p:attrName>
                                        </p:attrNameLst>
                                      </p:cBhvr>
                                      <p:to>
                                        <p:strVal val="visible"/>
                                      </p:to>
                                    </p:set>
                                    <p:anim calcmode="lin" valueType="num">
                                      <p:cBhvr additive="base">
                                        <p:cTn id="7" dur="1000" fill="hold"/>
                                        <p:tgtEl>
                                          <p:spTgt spid="4">
                                            <p:graphicEl>
                                              <a:dgm id="{A5E3204F-03D5-408A-9F64-4DCADC5396D4}"/>
                                            </p:graphic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4">
                                            <p:graphicEl>
                                              <a:dgm id="{A5E3204F-03D5-408A-9F64-4DCADC5396D4}"/>
                                            </p:graphicEl>
                                          </p:spTgt>
                                        </p:tgtEl>
                                        <p:attrNameLst>
                                          <p:attrName>ppt_y</p:attrName>
                                        </p:attrNameLst>
                                      </p:cBhvr>
                                      <p:tavLst>
                                        <p:tav tm="0">
                                          <p:val>
                                            <p:strVal val="0-#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4">
                                            <p:graphicEl>
                                              <a:dgm id="{A9AF8F03-FEDC-435F-92F3-0F9B5E0D6E9F}"/>
                                            </p:graphicEl>
                                          </p:spTgt>
                                        </p:tgtEl>
                                        <p:attrNameLst>
                                          <p:attrName>style.visibility</p:attrName>
                                        </p:attrNameLst>
                                      </p:cBhvr>
                                      <p:to>
                                        <p:strVal val="visible"/>
                                      </p:to>
                                    </p:set>
                                    <p:anim calcmode="lin" valueType="num">
                                      <p:cBhvr additive="base">
                                        <p:cTn id="11" dur="1000" fill="hold"/>
                                        <p:tgtEl>
                                          <p:spTgt spid="4">
                                            <p:graphicEl>
                                              <a:dgm id="{A9AF8F03-FEDC-435F-92F3-0F9B5E0D6E9F}"/>
                                            </p:graphicEl>
                                          </p:spTgt>
                                        </p:tgtEl>
                                        <p:attrNameLst>
                                          <p:attrName>ppt_x</p:attrName>
                                        </p:attrNameLst>
                                      </p:cBhvr>
                                      <p:tavLst>
                                        <p:tav tm="0">
                                          <p:val>
                                            <p:strVal val="1+#ppt_w/2"/>
                                          </p:val>
                                        </p:tav>
                                        <p:tav tm="100000">
                                          <p:val>
                                            <p:strVal val="#ppt_x"/>
                                          </p:val>
                                        </p:tav>
                                      </p:tavLst>
                                    </p:anim>
                                    <p:anim calcmode="lin" valueType="num">
                                      <p:cBhvr additive="base">
                                        <p:cTn id="12" dur="1000" fill="hold"/>
                                        <p:tgtEl>
                                          <p:spTgt spid="4">
                                            <p:graphicEl>
                                              <a:dgm id="{A9AF8F03-FEDC-435F-92F3-0F9B5E0D6E9F}"/>
                                            </p:graphicEl>
                                          </p:spTgt>
                                        </p:tgtEl>
                                        <p:attrNameLst>
                                          <p:attrName>ppt_y</p:attrName>
                                        </p:attrNameLst>
                                      </p:cBhvr>
                                      <p:tavLst>
                                        <p:tav tm="0">
                                          <p:val>
                                            <p:strVal val="0-#ppt_h/2"/>
                                          </p:val>
                                        </p:tav>
                                        <p:tav tm="100000">
                                          <p:val>
                                            <p:strVal val="#ppt_y"/>
                                          </p:val>
                                        </p:tav>
                                      </p:tavLst>
                                    </p:anim>
                                  </p:childTnLst>
                                </p:cTn>
                              </p:par>
                              <p:par>
                                <p:cTn id="13" presetID="2" presetClass="entr" presetSubtype="3" fill="hold" grpId="0" nodeType="withEffect">
                                  <p:stCondLst>
                                    <p:cond delay="0"/>
                                  </p:stCondLst>
                                  <p:childTnLst>
                                    <p:set>
                                      <p:cBhvr>
                                        <p:cTn id="14" dur="1" fill="hold">
                                          <p:stCondLst>
                                            <p:cond delay="0"/>
                                          </p:stCondLst>
                                        </p:cTn>
                                        <p:tgtEl>
                                          <p:spTgt spid="4">
                                            <p:graphicEl>
                                              <a:dgm id="{C325B7A5-00A7-4843-8488-4481D822D67D}"/>
                                            </p:graphicEl>
                                          </p:spTgt>
                                        </p:tgtEl>
                                        <p:attrNameLst>
                                          <p:attrName>style.visibility</p:attrName>
                                        </p:attrNameLst>
                                      </p:cBhvr>
                                      <p:to>
                                        <p:strVal val="visible"/>
                                      </p:to>
                                    </p:set>
                                    <p:anim calcmode="lin" valueType="num">
                                      <p:cBhvr additive="base">
                                        <p:cTn id="15" dur="1000" fill="hold"/>
                                        <p:tgtEl>
                                          <p:spTgt spid="4">
                                            <p:graphicEl>
                                              <a:dgm id="{C325B7A5-00A7-4843-8488-4481D822D67D}"/>
                                            </p:graphicEl>
                                          </p:spTgt>
                                        </p:tgtEl>
                                        <p:attrNameLst>
                                          <p:attrName>ppt_x</p:attrName>
                                        </p:attrNameLst>
                                      </p:cBhvr>
                                      <p:tavLst>
                                        <p:tav tm="0">
                                          <p:val>
                                            <p:strVal val="1+#ppt_w/2"/>
                                          </p:val>
                                        </p:tav>
                                        <p:tav tm="100000">
                                          <p:val>
                                            <p:strVal val="#ppt_x"/>
                                          </p:val>
                                        </p:tav>
                                      </p:tavLst>
                                    </p:anim>
                                    <p:anim calcmode="lin" valueType="num">
                                      <p:cBhvr additive="base">
                                        <p:cTn id="16" dur="1000" fill="hold"/>
                                        <p:tgtEl>
                                          <p:spTgt spid="4">
                                            <p:graphicEl>
                                              <a:dgm id="{C325B7A5-00A7-4843-8488-4481D822D67D}"/>
                                            </p:graphicEl>
                                          </p:spTgt>
                                        </p:tgtEl>
                                        <p:attrNameLst>
                                          <p:attrName>ppt_y</p:attrName>
                                        </p:attrNameLst>
                                      </p:cBhvr>
                                      <p:tavLst>
                                        <p:tav tm="0">
                                          <p:val>
                                            <p:strVal val="0-#ppt_h/2"/>
                                          </p:val>
                                        </p:tav>
                                        <p:tav tm="100000">
                                          <p:val>
                                            <p:strVal val="#ppt_y"/>
                                          </p:val>
                                        </p:tav>
                                      </p:tavLst>
                                    </p:anim>
                                  </p:childTnLst>
                                </p:cTn>
                              </p:par>
                              <p:par>
                                <p:cTn id="17" presetID="2" presetClass="entr" presetSubtype="3" fill="hold" grpId="0" nodeType="withEffect">
                                  <p:stCondLst>
                                    <p:cond delay="0"/>
                                  </p:stCondLst>
                                  <p:childTnLst>
                                    <p:set>
                                      <p:cBhvr>
                                        <p:cTn id="18" dur="1" fill="hold">
                                          <p:stCondLst>
                                            <p:cond delay="0"/>
                                          </p:stCondLst>
                                        </p:cTn>
                                        <p:tgtEl>
                                          <p:spTgt spid="4">
                                            <p:graphicEl>
                                              <a:dgm id="{D192E5C6-72E3-410A-81E4-2653BE51658F}"/>
                                            </p:graphicEl>
                                          </p:spTgt>
                                        </p:tgtEl>
                                        <p:attrNameLst>
                                          <p:attrName>style.visibility</p:attrName>
                                        </p:attrNameLst>
                                      </p:cBhvr>
                                      <p:to>
                                        <p:strVal val="visible"/>
                                      </p:to>
                                    </p:set>
                                    <p:anim calcmode="lin" valueType="num">
                                      <p:cBhvr additive="base">
                                        <p:cTn id="19" dur="1000" fill="hold"/>
                                        <p:tgtEl>
                                          <p:spTgt spid="4">
                                            <p:graphicEl>
                                              <a:dgm id="{D192E5C6-72E3-410A-81E4-2653BE51658F}"/>
                                            </p:graphicEl>
                                          </p:spTgt>
                                        </p:tgtEl>
                                        <p:attrNameLst>
                                          <p:attrName>ppt_x</p:attrName>
                                        </p:attrNameLst>
                                      </p:cBhvr>
                                      <p:tavLst>
                                        <p:tav tm="0">
                                          <p:val>
                                            <p:strVal val="1+#ppt_w/2"/>
                                          </p:val>
                                        </p:tav>
                                        <p:tav tm="100000">
                                          <p:val>
                                            <p:strVal val="#ppt_x"/>
                                          </p:val>
                                        </p:tav>
                                      </p:tavLst>
                                    </p:anim>
                                    <p:anim calcmode="lin" valueType="num">
                                      <p:cBhvr additive="base">
                                        <p:cTn id="20" dur="1000" fill="hold"/>
                                        <p:tgtEl>
                                          <p:spTgt spid="4">
                                            <p:graphicEl>
                                              <a:dgm id="{D192E5C6-72E3-410A-81E4-2653BE51658F}"/>
                                            </p:graphicEl>
                                          </p:spTgt>
                                        </p:tgtEl>
                                        <p:attrNameLst>
                                          <p:attrName>ppt_y</p:attrName>
                                        </p:attrNameLst>
                                      </p:cBhvr>
                                      <p:tavLst>
                                        <p:tav tm="0">
                                          <p:val>
                                            <p:strVal val="0-#ppt_h/2"/>
                                          </p:val>
                                        </p:tav>
                                        <p:tav tm="100000">
                                          <p:val>
                                            <p:strVal val="#ppt_y"/>
                                          </p:val>
                                        </p:tav>
                                      </p:tavLst>
                                    </p:anim>
                                  </p:childTnLst>
                                </p:cTn>
                              </p:par>
                              <p:par>
                                <p:cTn id="21" presetID="2" presetClass="entr" presetSubtype="3" fill="hold" grpId="0" nodeType="withEffect">
                                  <p:stCondLst>
                                    <p:cond delay="0"/>
                                  </p:stCondLst>
                                  <p:childTnLst>
                                    <p:set>
                                      <p:cBhvr>
                                        <p:cTn id="22" dur="1" fill="hold">
                                          <p:stCondLst>
                                            <p:cond delay="0"/>
                                          </p:stCondLst>
                                        </p:cTn>
                                        <p:tgtEl>
                                          <p:spTgt spid="4">
                                            <p:graphicEl>
                                              <a:dgm id="{902FF330-B1CB-423C-9082-D994DDA22395}"/>
                                            </p:graphicEl>
                                          </p:spTgt>
                                        </p:tgtEl>
                                        <p:attrNameLst>
                                          <p:attrName>style.visibility</p:attrName>
                                        </p:attrNameLst>
                                      </p:cBhvr>
                                      <p:to>
                                        <p:strVal val="visible"/>
                                      </p:to>
                                    </p:set>
                                    <p:anim calcmode="lin" valueType="num">
                                      <p:cBhvr additive="base">
                                        <p:cTn id="23" dur="1000" fill="hold"/>
                                        <p:tgtEl>
                                          <p:spTgt spid="4">
                                            <p:graphicEl>
                                              <a:dgm id="{902FF330-B1CB-423C-9082-D994DDA22395}"/>
                                            </p:graphicEl>
                                          </p:spTgt>
                                        </p:tgtEl>
                                        <p:attrNameLst>
                                          <p:attrName>ppt_x</p:attrName>
                                        </p:attrNameLst>
                                      </p:cBhvr>
                                      <p:tavLst>
                                        <p:tav tm="0">
                                          <p:val>
                                            <p:strVal val="1+#ppt_w/2"/>
                                          </p:val>
                                        </p:tav>
                                        <p:tav tm="100000">
                                          <p:val>
                                            <p:strVal val="#ppt_x"/>
                                          </p:val>
                                        </p:tav>
                                      </p:tavLst>
                                    </p:anim>
                                    <p:anim calcmode="lin" valueType="num">
                                      <p:cBhvr additive="base">
                                        <p:cTn id="24" dur="1000" fill="hold"/>
                                        <p:tgtEl>
                                          <p:spTgt spid="4">
                                            <p:graphicEl>
                                              <a:dgm id="{902FF330-B1CB-423C-9082-D994DDA22395}"/>
                                            </p:graphicEl>
                                          </p:spTgt>
                                        </p:tgtEl>
                                        <p:attrNameLst>
                                          <p:attrName>ppt_y</p:attrName>
                                        </p:attrNameLst>
                                      </p:cBhvr>
                                      <p:tavLst>
                                        <p:tav tm="0">
                                          <p:val>
                                            <p:strVal val="0-#ppt_h/2"/>
                                          </p:val>
                                        </p:tav>
                                        <p:tav tm="100000">
                                          <p:val>
                                            <p:strVal val="#ppt_y"/>
                                          </p:val>
                                        </p:tav>
                                      </p:tavLst>
                                    </p:anim>
                                  </p:childTnLst>
                                </p:cTn>
                              </p:par>
                              <p:par>
                                <p:cTn id="25" presetID="2" presetClass="entr" presetSubtype="3" fill="hold" grpId="0" nodeType="withEffect">
                                  <p:stCondLst>
                                    <p:cond delay="0"/>
                                  </p:stCondLst>
                                  <p:childTnLst>
                                    <p:set>
                                      <p:cBhvr>
                                        <p:cTn id="26" dur="1" fill="hold">
                                          <p:stCondLst>
                                            <p:cond delay="0"/>
                                          </p:stCondLst>
                                        </p:cTn>
                                        <p:tgtEl>
                                          <p:spTgt spid="4">
                                            <p:graphicEl>
                                              <a:dgm id="{A2A1A079-7403-4FCE-9CCE-6F5395CF2292}"/>
                                            </p:graphicEl>
                                          </p:spTgt>
                                        </p:tgtEl>
                                        <p:attrNameLst>
                                          <p:attrName>style.visibility</p:attrName>
                                        </p:attrNameLst>
                                      </p:cBhvr>
                                      <p:to>
                                        <p:strVal val="visible"/>
                                      </p:to>
                                    </p:set>
                                    <p:anim calcmode="lin" valueType="num">
                                      <p:cBhvr additive="base">
                                        <p:cTn id="27" dur="1000" fill="hold"/>
                                        <p:tgtEl>
                                          <p:spTgt spid="4">
                                            <p:graphicEl>
                                              <a:dgm id="{A2A1A079-7403-4FCE-9CCE-6F5395CF2292}"/>
                                            </p:graphicEl>
                                          </p:spTgt>
                                        </p:tgtEl>
                                        <p:attrNameLst>
                                          <p:attrName>ppt_x</p:attrName>
                                        </p:attrNameLst>
                                      </p:cBhvr>
                                      <p:tavLst>
                                        <p:tav tm="0">
                                          <p:val>
                                            <p:strVal val="1+#ppt_w/2"/>
                                          </p:val>
                                        </p:tav>
                                        <p:tav tm="100000">
                                          <p:val>
                                            <p:strVal val="#ppt_x"/>
                                          </p:val>
                                        </p:tav>
                                      </p:tavLst>
                                    </p:anim>
                                    <p:anim calcmode="lin" valueType="num">
                                      <p:cBhvr additive="base">
                                        <p:cTn id="28" dur="1000" fill="hold"/>
                                        <p:tgtEl>
                                          <p:spTgt spid="4">
                                            <p:graphicEl>
                                              <a:dgm id="{A2A1A079-7403-4FCE-9CCE-6F5395CF2292}"/>
                                            </p:graphic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 xmlns:p14="http://schemas.microsoft.com/office/powerpoint/2010/main" val="3564988527"/>
              </p:ext>
            </p:extLst>
          </p:nvPr>
        </p:nvGraphicFramePr>
        <p:xfrm>
          <a:off x="0" y="26292"/>
          <a:ext cx="9144000" cy="66967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328357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graphicEl>
                                              <a:dgm id="{A9667944-5E03-443A-9454-8F720376ED65}"/>
                                            </p:graphicEl>
                                          </p:spTgt>
                                        </p:tgtEl>
                                        <p:attrNameLst>
                                          <p:attrName>style.visibility</p:attrName>
                                        </p:attrNameLst>
                                      </p:cBhvr>
                                      <p:to>
                                        <p:strVal val="visible"/>
                                      </p:to>
                                    </p:set>
                                    <p:animEffect transition="in" filter="wipe(down)">
                                      <p:cBhvr>
                                        <p:cTn id="7" dur="580">
                                          <p:stCondLst>
                                            <p:cond delay="0"/>
                                          </p:stCondLst>
                                        </p:cTn>
                                        <p:tgtEl>
                                          <p:spTgt spid="4">
                                            <p:graphicEl>
                                              <a:dgm id="{A9667944-5E03-443A-9454-8F720376ED65}"/>
                                            </p:graphicEl>
                                          </p:spTgt>
                                        </p:tgtEl>
                                      </p:cBhvr>
                                    </p:animEffect>
                                    <p:anim calcmode="lin" valueType="num">
                                      <p:cBhvr>
                                        <p:cTn id="8" dur="1822" tmFilter="0,0; 0.14,0.36; 0.43,0.73; 0.71,0.91; 1.0,1.0">
                                          <p:stCondLst>
                                            <p:cond delay="0"/>
                                          </p:stCondLst>
                                        </p:cTn>
                                        <p:tgtEl>
                                          <p:spTgt spid="4">
                                            <p:graphicEl>
                                              <a:dgm id="{A9667944-5E03-443A-9454-8F720376ED65}"/>
                                            </p:graphic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graphicEl>
                                              <a:dgm id="{A9667944-5E03-443A-9454-8F720376ED65}"/>
                                            </p:graphic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graphicEl>
                                              <a:dgm id="{A9667944-5E03-443A-9454-8F720376ED65}"/>
                                            </p:graphic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graphicEl>
                                              <a:dgm id="{A9667944-5E03-443A-9454-8F720376ED65}"/>
                                            </p:graphic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graphicEl>
                                              <a:dgm id="{A9667944-5E03-443A-9454-8F720376ED65}"/>
                                            </p:graphic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graphicEl>
                                              <a:dgm id="{A9667944-5E03-443A-9454-8F720376ED65}"/>
                                            </p:graphicEl>
                                          </p:spTgt>
                                        </p:tgtEl>
                                      </p:cBhvr>
                                      <p:to x="100000" y="60000"/>
                                    </p:animScale>
                                    <p:animScale>
                                      <p:cBhvr>
                                        <p:cTn id="14" dur="166" decel="50000">
                                          <p:stCondLst>
                                            <p:cond delay="676"/>
                                          </p:stCondLst>
                                        </p:cTn>
                                        <p:tgtEl>
                                          <p:spTgt spid="4">
                                            <p:graphicEl>
                                              <a:dgm id="{A9667944-5E03-443A-9454-8F720376ED65}"/>
                                            </p:graphicEl>
                                          </p:spTgt>
                                        </p:tgtEl>
                                      </p:cBhvr>
                                      <p:to x="100000" y="100000"/>
                                    </p:animScale>
                                    <p:animScale>
                                      <p:cBhvr>
                                        <p:cTn id="15" dur="26">
                                          <p:stCondLst>
                                            <p:cond delay="1312"/>
                                          </p:stCondLst>
                                        </p:cTn>
                                        <p:tgtEl>
                                          <p:spTgt spid="4">
                                            <p:graphicEl>
                                              <a:dgm id="{A9667944-5E03-443A-9454-8F720376ED65}"/>
                                            </p:graphicEl>
                                          </p:spTgt>
                                        </p:tgtEl>
                                      </p:cBhvr>
                                      <p:to x="100000" y="80000"/>
                                    </p:animScale>
                                    <p:animScale>
                                      <p:cBhvr>
                                        <p:cTn id="16" dur="166" decel="50000">
                                          <p:stCondLst>
                                            <p:cond delay="1338"/>
                                          </p:stCondLst>
                                        </p:cTn>
                                        <p:tgtEl>
                                          <p:spTgt spid="4">
                                            <p:graphicEl>
                                              <a:dgm id="{A9667944-5E03-443A-9454-8F720376ED65}"/>
                                            </p:graphicEl>
                                          </p:spTgt>
                                        </p:tgtEl>
                                      </p:cBhvr>
                                      <p:to x="100000" y="100000"/>
                                    </p:animScale>
                                    <p:animScale>
                                      <p:cBhvr>
                                        <p:cTn id="17" dur="26">
                                          <p:stCondLst>
                                            <p:cond delay="1642"/>
                                          </p:stCondLst>
                                        </p:cTn>
                                        <p:tgtEl>
                                          <p:spTgt spid="4">
                                            <p:graphicEl>
                                              <a:dgm id="{A9667944-5E03-443A-9454-8F720376ED65}"/>
                                            </p:graphicEl>
                                          </p:spTgt>
                                        </p:tgtEl>
                                      </p:cBhvr>
                                      <p:to x="100000" y="90000"/>
                                    </p:animScale>
                                    <p:animScale>
                                      <p:cBhvr>
                                        <p:cTn id="18" dur="166" decel="50000">
                                          <p:stCondLst>
                                            <p:cond delay="1668"/>
                                          </p:stCondLst>
                                        </p:cTn>
                                        <p:tgtEl>
                                          <p:spTgt spid="4">
                                            <p:graphicEl>
                                              <a:dgm id="{A9667944-5E03-443A-9454-8F720376ED65}"/>
                                            </p:graphicEl>
                                          </p:spTgt>
                                        </p:tgtEl>
                                      </p:cBhvr>
                                      <p:to x="100000" y="100000"/>
                                    </p:animScale>
                                    <p:animScale>
                                      <p:cBhvr>
                                        <p:cTn id="19" dur="26">
                                          <p:stCondLst>
                                            <p:cond delay="1808"/>
                                          </p:stCondLst>
                                        </p:cTn>
                                        <p:tgtEl>
                                          <p:spTgt spid="4">
                                            <p:graphicEl>
                                              <a:dgm id="{A9667944-5E03-443A-9454-8F720376ED65}"/>
                                            </p:graphicEl>
                                          </p:spTgt>
                                        </p:tgtEl>
                                      </p:cBhvr>
                                      <p:to x="100000" y="95000"/>
                                    </p:animScale>
                                    <p:animScale>
                                      <p:cBhvr>
                                        <p:cTn id="20" dur="166" decel="50000">
                                          <p:stCondLst>
                                            <p:cond delay="1834"/>
                                          </p:stCondLst>
                                        </p:cTn>
                                        <p:tgtEl>
                                          <p:spTgt spid="4">
                                            <p:graphicEl>
                                              <a:dgm id="{A9667944-5E03-443A-9454-8F720376ED65}"/>
                                            </p:graphicEl>
                                          </p:spTgt>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4">
                                            <p:graphicEl>
                                              <a:dgm id="{30009746-28A8-43A2-ABFB-A2F103F516FC}"/>
                                            </p:graphicEl>
                                          </p:spTgt>
                                        </p:tgtEl>
                                        <p:attrNameLst>
                                          <p:attrName>style.visibility</p:attrName>
                                        </p:attrNameLst>
                                      </p:cBhvr>
                                      <p:to>
                                        <p:strVal val="visible"/>
                                      </p:to>
                                    </p:set>
                                    <p:animEffect transition="in" filter="wipe(down)">
                                      <p:cBhvr>
                                        <p:cTn id="23" dur="580">
                                          <p:stCondLst>
                                            <p:cond delay="0"/>
                                          </p:stCondLst>
                                        </p:cTn>
                                        <p:tgtEl>
                                          <p:spTgt spid="4">
                                            <p:graphicEl>
                                              <a:dgm id="{30009746-28A8-43A2-ABFB-A2F103F516FC}"/>
                                            </p:graphicEl>
                                          </p:spTgt>
                                        </p:tgtEl>
                                      </p:cBhvr>
                                    </p:animEffect>
                                    <p:anim calcmode="lin" valueType="num">
                                      <p:cBhvr>
                                        <p:cTn id="24" dur="1822" tmFilter="0,0; 0.14,0.36; 0.43,0.73; 0.71,0.91; 1.0,1.0">
                                          <p:stCondLst>
                                            <p:cond delay="0"/>
                                          </p:stCondLst>
                                        </p:cTn>
                                        <p:tgtEl>
                                          <p:spTgt spid="4">
                                            <p:graphicEl>
                                              <a:dgm id="{30009746-28A8-43A2-ABFB-A2F103F516FC}"/>
                                            </p:graphic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graphicEl>
                                              <a:dgm id="{30009746-28A8-43A2-ABFB-A2F103F516FC}"/>
                                            </p:graphic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graphicEl>
                                              <a:dgm id="{30009746-28A8-43A2-ABFB-A2F103F516FC}"/>
                                            </p:graphic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graphicEl>
                                              <a:dgm id="{30009746-28A8-43A2-ABFB-A2F103F516FC}"/>
                                            </p:graphic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graphicEl>
                                              <a:dgm id="{30009746-28A8-43A2-ABFB-A2F103F516FC}"/>
                                            </p:graphic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graphicEl>
                                              <a:dgm id="{30009746-28A8-43A2-ABFB-A2F103F516FC}"/>
                                            </p:graphicEl>
                                          </p:spTgt>
                                        </p:tgtEl>
                                      </p:cBhvr>
                                      <p:to x="100000" y="60000"/>
                                    </p:animScale>
                                    <p:animScale>
                                      <p:cBhvr>
                                        <p:cTn id="30" dur="166" decel="50000">
                                          <p:stCondLst>
                                            <p:cond delay="676"/>
                                          </p:stCondLst>
                                        </p:cTn>
                                        <p:tgtEl>
                                          <p:spTgt spid="4">
                                            <p:graphicEl>
                                              <a:dgm id="{30009746-28A8-43A2-ABFB-A2F103F516FC}"/>
                                            </p:graphicEl>
                                          </p:spTgt>
                                        </p:tgtEl>
                                      </p:cBhvr>
                                      <p:to x="100000" y="100000"/>
                                    </p:animScale>
                                    <p:animScale>
                                      <p:cBhvr>
                                        <p:cTn id="31" dur="26">
                                          <p:stCondLst>
                                            <p:cond delay="1312"/>
                                          </p:stCondLst>
                                        </p:cTn>
                                        <p:tgtEl>
                                          <p:spTgt spid="4">
                                            <p:graphicEl>
                                              <a:dgm id="{30009746-28A8-43A2-ABFB-A2F103F516FC}"/>
                                            </p:graphicEl>
                                          </p:spTgt>
                                        </p:tgtEl>
                                      </p:cBhvr>
                                      <p:to x="100000" y="80000"/>
                                    </p:animScale>
                                    <p:animScale>
                                      <p:cBhvr>
                                        <p:cTn id="32" dur="166" decel="50000">
                                          <p:stCondLst>
                                            <p:cond delay="1338"/>
                                          </p:stCondLst>
                                        </p:cTn>
                                        <p:tgtEl>
                                          <p:spTgt spid="4">
                                            <p:graphicEl>
                                              <a:dgm id="{30009746-28A8-43A2-ABFB-A2F103F516FC}"/>
                                            </p:graphicEl>
                                          </p:spTgt>
                                        </p:tgtEl>
                                      </p:cBhvr>
                                      <p:to x="100000" y="100000"/>
                                    </p:animScale>
                                    <p:animScale>
                                      <p:cBhvr>
                                        <p:cTn id="33" dur="26">
                                          <p:stCondLst>
                                            <p:cond delay="1642"/>
                                          </p:stCondLst>
                                        </p:cTn>
                                        <p:tgtEl>
                                          <p:spTgt spid="4">
                                            <p:graphicEl>
                                              <a:dgm id="{30009746-28A8-43A2-ABFB-A2F103F516FC}"/>
                                            </p:graphicEl>
                                          </p:spTgt>
                                        </p:tgtEl>
                                      </p:cBhvr>
                                      <p:to x="100000" y="90000"/>
                                    </p:animScale>
                                    <p:animScale>
                                      <p:cBhvr>
                                        <p:cTn id="34" dur="166" decel="50000">
                                          <p:stCondLst>
                                            <p:cond delay="1668"/>
                                          </p:stCondLst>
                                        </p:cTn>
                                        <p:tgtEl>
                                          <p:spTgt spid="4">
                                            <p:graphicEl>
                                              <a:dgm id="{30009746-28A8-43A2-ABFB-A2F103F516FC}"/>
                                            </p:graphicEl>
                                          </p:spTgt>
                                        </p:tgtEl>
                                      </p:cBhvr>
                                      <p:to x="100000" y="100000"/>
                                    </p:animScale>
                                    <p:animScale>
                                      <p:cBhvr>
                                        <p:cTn id="35" dur="26">
                                          <p:stCondLst>
                                            <p:cond delay="1808"/>
                                          </p:stCondLst>
                                        </p:cTn>
                                        <p:tgtEl>
                                          <p:spTgt spid="4">
                                            <p:graphicEl>
                                              <a:dgm id="{30009746-28A8-43A2-ABFB-A2F103F516FC}"/>
                                            </p:graphicEl>
                                          </p:spTgt>
                                        </p:tgtEl>
                                      </p:cBhvr>
                                      <p:to x="100000" y="95000"/>
                                    </p:animScale>
                                    <p:animScale>
                                      <p:cBhvr>
                                        <p:cTn id="36" dur="166" decel="50000">
                                          <p:stCondLst>
                                            <p:cond delay="1834"/>
                                          </p:stCondLst>
                                        </p:cTn>
                                        <p:tgtEl>
                                          <p:spTgt spid="4">
                                            <p:graphicEl>
                                              <a:dgm id="{30009746-28A8-43A2-ABFB-A2F103F516FC}"/>
                                            </p:graphicEl>
                                          </p:spTgt>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4">
                                            <p:graphicEl>
                                              <a:dgm id="{82120477-2095-410F-ADD6-EB0ED06BD7BA}"/>
                                            </p:graphicEl>
                                          </p:spTgt>
                                        </p:tgtEl>
                                        <p:attrNameLst>
                                          <p:attrName>style.visibility</p:attrName>
                                        </p:attrNameLst>
                                      </p:cBhvr>
                                      <p:to>
                                        <p:strVal val="visible"/>
                                      </p:to>
                                    </p:set>
                                    <p:animEffect transition="in" filter="wipe(down)">
                                      <p:cBhvr>
                                        <p:cTn id="39" dur="580">
                                          <p:stCondLst>
                                            <p:cond delay="0"/>
                                          </p:stCondLst>
                                        </p:cTn>
                                        <p:tgtEl>
                                          <p:spTgt spid="4">
                                            <p:graphicEl>
                                              <a:dgm id="{82120477-2095-410F-ADD6-EB0ED06BD7BA}"/>
                                            </p:graphicEl>
                                          </p:spTgt>
                                        </p:tgtEl>
                                      </p:cBhvr>
                                    </p:animEffect>
                                    <p:anim calcmode="lin" valueType="num">
                                      <p:cBhvr>
                                        <p:cTn id="40" dur="1822" tmFilter="0,0; 0.14,0.36; 0.43,0.73; 0.71,0.91; 1.0,1.0">
                                          <p:stCondLst>
                                            <p:cond delay="0"/>
                                          </p:stCondLst>
                                        </p:cTn>
                                        <p:tgtEl>
                                          <p:spTgt spid="4">
                                            <p:graphicEl>
                                              <a:dgm id="{82120477-2095-410F-ADD6-EB0ED06BD7BA}"/>
                                            </p:graphic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
                                            <p:graphicEl>
                                              <a:dgm id="{82120477-2095-410F-ADD6-EB0ED06BD7BA}"/>
                                            </p:graphic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
                                            <p:graphicEl>
                                              <a:dgm id="{82120477-2095-410F-ADD6-EB0ED06BD7BA}"/>
                                            </p:graphic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
                                            <p:graphicEl>
                                              <a:dgm id="{82120477-2095-410F-ADD6-EB0ED06BD7BA}"/>
                                            </p:graphic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
                                            <p:graphicEl>
                                              <a:dgm id="{82120477-2095-410F-ADD6-EB0ED06BD7BA}"/>
                                            </p:graphic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4">
                                            <p:graphicEl>
                                              <a:dgm id="{82120477-2095-410F-ADD6-EB0ED06BD7BA}"/>
                                            </p:graphicEl>
                                          </p:spTgt>
                                        </p:tgtEl>
                                      </p:cBhvr>
                                      <p:to x="100000" y="60000"/>
                                    </p:animScale>
                                    <p:animScale>
                                      <p:cBhvr>
                                        <p:cTn id="46" dur="166" decel="50000">
                                          <p:stCondLst>
                                            <p:cond delay="676"/>
                                          </p:stCondLst>
                                        </p:cTn>
                                        <p:tgtEl>
                                          <p:spTgt spid="4">
                                            <p:graphicEl>
                                              <a:dgm id="{82120477-2095-410F-ADD6-EB0ED06BD7BA}"/>
                                            </p:graphicEl>
                                          </p:spTgt>
                                        </p:tgtEl>
                                      </p:cBhvr>
                                      <p:to x="100000" y="100000"/>
                                    </p:animScale>
                                    <p:animScale>
                                      <p:cBhvr>
                                        <p:cTn id="47" dur="26">
                                          <p:stCondLst>
                                            <p:cond delay="1312"/>
                                          </p:stCondLst>
                                        </p:cTn>
                                        <p:tgtEl>
                                          <p:spTgt spid="4">
                                            <p:graphicEl>
                                              <a:dgm id="{82120477-2095-410F-ADD6-EB0ED06BD7BA}"/>
                                            </p:graphicEl>
                                          </p:spTgt>
                                        </p:tgtEl>
                                      </p:cBhvr>
                                      <p:to x="100000" y="80000"/>
                                    </p:animScale>
                                    <p:animScale>
                                      <p:cBhvr>
                                        <p:cTn id="48" dur="166" decel="50000">
                                          <p:stCondLst>
                                            <p:cond delay="1338"/>
                                          </p:stCondLst>
                                        </p:cTn>
                                        <p:tgtEl>
                                          <p:spTgt spid="4">
                                            <p:graphicEl>
                                              <a:dgm id="{82120477-2095-410F-ADD6-EB0ED06BD7BA}"/>
                                            </p:graphicEl>
                                          </p:spTgt>
                                        </p:tgtEl>
                                      </p:cBhvr>
                                      <p:to x="100000" y="100000"/>
                                    </p:animScale>
                                    <p:animScale>
                                      <p:cBhvr>
                                        <p:cTn id="49" dur="26">
                                          <p:stCondLst>
                                            <p:cond delay="1642"/>
                                          </p:stCondLst>
                                        </p:cTn>
                                        <p:tgtEl>
                                          <p:spTgt spid="4">
                                            <p:graphicEl>
                                              <a:dgm id="{82120477-2095-410F-ADD6-EB0ED06BD7BA}"/>
                                            </p:graphicEl>
                                          </p:spTgt>
                                        </p:tgtEl>
                                      </p:cBhvr>
                                      <p:to x="100000" y="90000"/>
                                    </p:animScale>
                                    <p:animScale>
                                      <p:cBhvr>
                                        <p:cTn id="50" dur="166" decel="50000">
                                          <p:stCondLst>
                                            <p:cond delay="1668"/>
                                          </p:stCondLst>
                                        </p:cTn>
                                        <p:tgtEl>
                                          <p:spTgt spid="4">
                                            <p:graphicEl>
                                              <a:dgm id="{82120477-2095-410F-ADD6-EB0ED06BD7BA}"/>
                                            </p:graphicEl>
                                          </p:spTgt>
                                        </p:tgtEl>
                                      </p:cBhvr>
                                      <p:to x="100000" y="100000"/>
                                    </p:animScale>
                                    <p:animScale>
                                      <p:cBhvr>
                                        <p:cTn id="51" dur="26">
                                          <p:stCondLst>
                                            <p:cond delay="1808"/>
                                          </p:stCondLst>
                                        </p:cTn>
                                        <p:tgtEl>
                                          <p:spTgt spid="4">
                                            <p:graphicEl>
                                              <a:dgm id="{82120477-2095-410F-ADD6-EB0ED06BD7BA}"/>
                                            </p:graphicEl>
                                          </p:spTgt>
                                        </p:tgtEl>
                                      </p:cBhvr>
                                      <p:to x="100000" y="95000"/>
                                    </p:animScale>
                                    <p:animScale>
                                      <p:cBhvr>
                                        <p:cTn id="52" dur="166" decel="50000">
                                          <p:stCondLst>
                                            <p:cond delay="1834"/>
                                          </p:stCondLst>
                                        </p:cTn>
                                        <p:tgtEl>
                                          <p:spTgt spid="4">
                                            <p:graphicEl>
                                              <a:dgm id="{82120477-2095-410F-ADD6-EB0ED06BD7BA}"/>
                                            </p:graphicEl>
                                          </p:spTgt>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4">
                                            <p:graphicEl>
                                              <a:dgm id="{67B8E7D9-50DE-4A83-8683-0C9E420E5B91}"/>
                                            </p:graphicEl>
                                          </p:spTgt>
                                        </p:tgtEl>
                                        <p:attrNameLst>
                                          <p:attrName>style.visibility</p:attrName>
                                        </p:attrNameLst>
                                      </p:cBhvr>
                                      <p:to>
                                        <p:strVal val="visible"/>
                                      </p:to>
                                    </p:set>
                                    <p:animEffect transition="in" filter="wipe(down)">
                                      <p:cBhvr>
                                        <p:cTn id="55" dur="580">
                                          <p:stCondLst>
                                            <p:cond delay="0"/>
                                          </p:stCondLst>
                                        </p:cTn>
                                        <p:tgtEl>
                                          <p:spTgt spid="4">
                                            <p:graphicEl>
                                              <a:dgm id="{67B8E7D9-50DE-4A83-8683-0C9E420E5B91}"/>
                                            </p:graphicEl>
                                          </p:spTgt>
                                        </p:tgtEl>
                                      </p:cBhvr>
                                    </p:animEffect>
                                    <p:anim calcmode="lin" valueType="num">
                                      <p:cBhvr>
                                        <p:cTn id="56" dur="1822" tmFilter="0,0; 0.14,0.36; 0.43,0.73; 0.71,0.91; 1.0,1.0">
                                          <p:stCondLst>
                                            <p:cond delay="0"/>
                                          </p:stCondLst>
                                        </p:cTn>
                                        <p:tgtEl>
                                          <p:spTgt spid="4">
                                            <p:graphicEl>
                                              <a:dgm id="{67B8E7D9-50DE-4A83-8683-0C9E420E5B91}"/>
                                            </p:graphic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4">
                                            <p:graphicEl>
                                              <a:dgm id="{67B8E7D9-50DE-4A83-8683-0C9E420E5B91}"/>
                                            </p:graphic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4">
                                            <p:graphicEl>
                                              <a:dgm id="{67B8E7D9-50DE-4A83-8683-0C9E420E5B91}"/>
                                            </p:graphic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4">
                                            <p:graphicEl>
                                              <a:dgm id="{67B8E7D9-50DE-4A83-8683-0C9E420E5B91}"/>
                                            </p:graphic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4">
                                            <p:graphicEl>
                                              <a:dgm id="{67B8E7D9-50DE-4A83-8683-0C9E420E5B91}"/>
                                            </p:graphic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4">
                                            <p:graphicEl>
                                              <a:dgm id="{67B8E7D9-50DE-4A83-8683-0C9E420E5B91}"/>
                                            </p:graphicEl>
                                          </p:spTgt>
                                        </p:tgtEl>
                                      </p:cBhvr>
                                      <p:to x="100000" y="60000"/>
                                    </p:animScale>
                                    <p:animScale>
                                      <p:cBhvr>
                                        <p:cTn id="62" dur="166" decel="50000">
                                          <p:stCondLst>
                                            <p:cond delay="676"/>
                                          </p:stCondLst>
                                        </p:cTn>
                                        <p:tgtEl>
                                          <p:spTgt spid="4">
                                            <p:graphicEl>
                                              <a:dgm id="{67B8E7D9-50DE-4A83-8683-0C9E420E5B91}"/>
                                            </p:graphicEl>
                                          </p:spTgt>
                                        </p:tgtEl>
                                      </p:cBhvr>
                                      <p:to x="100000" y="100000"/>
                                    </p:animScale>
                                    <p:animScale>
                                      <p:cBhvr>
                                        <p:cTn id="63" dur="26">
                                          <p:stCondLst>
                                            <p:cond delay="1312"/>
                                          </p:stCondLst>
                                        </p:cTn>
                                        <p:tgtEl>
                                          <p:spTgt spid="4">
                                            <p:graphicEl>
                                              <a:dgm id="{67B8E7D9-50DE-4A83-8683-0C9E420E5B91}"/>
                                            </p:graphicEl>
                                          </p:spTgt>
                                        </p:tgtEl>
                                      </p:cBhvr>
                                      <p:to x="100000" y="80000"/>
                                    </p:animScale>
                                    <p:animScale>
                                      <p:cBhvr>
                                        <p:cTn id="64" dur="166" decel="50000">
                                          <p:stCondLst>
                                            <p:cond delay="1338"/>
                                          </p:stCondLst>
                                        </p:cTn>
                                        <p:tgtEl>
                                          <p:spTgt spid="4">
                                            <p:graphicEl>
                                              <a:dgm id="{67B8E7D9-50DE-4A83-8683-0C9E420E5B91}"/>
                                            </p:graphicEl>
                                          </p:spTgt>
                                        </p:tgtEl>
                                      </p:cBhvr>
                                      <p:to x="100000" y="100000"/>
                                    </p:animScale>
                                    <p:animScale>
                                      <p:cBhvr>
                                        <p:cTn id="65" dur="26">
                                          <p:stCondLst>
                                            <p:cond delay="1642"/>
                                          </p:stCondLst>
                                        </p:cTn>
                                        <p:tgtEl>
                                          <p:spTgt spid="4">
                                            <p:graphicEl>
                                              <a:dgm id="{67B8E7D9-50DE-4A83-8683-0C9E420E5B91}"/>
                                            </p:graphicEl>
                                          </p:spTgt>
                                        </p:tgtEl>
                                      </p:cBhvr>
                                      <p:to x="100000" y="90000"/>
                                    </p:animScale>
                                    <p:animScale>
                                      <p:cBhvr>
                                        <p:cTn id="66" dur="166" decel="50000">
                                          <p:stCondLst>
                                            <p:cond delay="1668"/>
                                          </p:stCondLst>
                                        </p:cTn>
                                        <p:tgtEl>
                                          <p:spTgt spid="4">
                                            <p:graphicEl>
                                              <a:dgm id="{67B8E7D9-50DE-4A83-8683-0C9E420E5B91}"/>
                                            </p:graphicEl>
                                          </p:spTgt>
                                        </p:tgtEl>
                                      </p:cBhvr>
                                      <p:to x="100000" y="100000"/>
                                    </p:animScale>
                                    <p:animScale>
                                      <p:cBhvr>
                                        <p:cTn id="67" dur="26">
                                          <p:stCondLst>
                                            <p:cond delay="1808"/>
                                          </p:stCondLst>
                                        </p:cTn>
                                        <p:tgtEl>
                                          <p:spTgt spid="4">
                                            <p:graphicEl>
                                              <a:dgm id="{67B8E7D9-50DE-4A83-8683-0C9E420E5B91}"/>
                                            </p:graphicEl>
                                          </p:spTgt>
                                        </p:tgtEl>
                                      </p:cBhvr>
                                      <p:to x="100000" y="95000"/>
                                    </p:animScale>
                                    <p:animScale>
                                      <p:cBhvr>
                                        <p:cTn id="68" dur="166" decel="50000">
                                          <p:stCondLst>
                                            <p:cond delay="1834"/>
                                          </p:stCondLst>
                                        </p:cTn>
                                        <p:tgtEl>
                                          <p:spTgt spid="4">
                                            <p:graphicEl>
                                              <a:dgm id="{67B8E7D9-50DE-4A83-8683-0C9E420E5B91}"/>
                                            </p:graphicEl>
                                          </p:spTgt>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grpId="0" nodeType="clickEffect">
                                  <p:stCondLst>
                                    <p:cond delay="0"/>
                                  </p:stCondLst>
                                  <p:childTnLst>
                                    <p:set>
                                      <p:cBhvr>
                                        <p:cTn id="72" dur="1" fill="hold">
                                          <p:stCondLst>
                                            <p:cond delay="0"/>
                                          </p:stCondLst>
                                        </p:cTn>
                                        <p:tgtEl>
                                          <p:spTgt spid="4">
                                            <p:graphicEl>
                                              <a:dgm id="{4D42AE92-5B2C-4A2E-827D-1B2162BF5312}"/>
                                            </p:graphicEl>
                                          </p:spTgt>
                                        </p:tgtEl>
                                        <p:attrNameLst>
                                          <p:attrName>style.visibility</p:attrName>
                                        </p:attrNameLst>
                                      </p:cBhvr>
                                      <p:to>
                                        <p:strVal val="visible"/>
                                      </p:to>
                                    </p:set>
                                    <p:animEffect transition="in" filter="wipe(down)">
                                      <p:cBhvr>
                                        <p:cTn id="73" dur="580">
                                          <p:stCondLst>
                                            <p:cond delay="0"/>
                                          </p:stCondLst>
                                        </p:cTn>
                                        <p:tgtEl>
                                          <p:spTgt spid="4">
                                            <p:graphicEl>
                                              <a:dgm id="{4D42AE92-5B2C-4A2E-827D-1B2162BF5312}"/>
                                            </p:graphicEl>
                                          </p:spTgt>
                                        </p:tgtEl>
                                      </p:cBhvr>
                                    </p:animEffect>
                                    <p:anim calcmode="lin" valueType="num">
                                      <p:cBhvr>
                                        <p:cTn id="74" dur="1822" tmFilter="0,0; 0.14,0.36; 0.43,0.73; 0.71,0.91; 1.0,1.0">
                                          <p:stCondLst>
                                            <p:cond delay="0"/>
                                          </p:stCondLst>
                                        </p:cTn>
                                        <p:tgtEl>
                                          <p:spTgt spid="4">
                                            <p:graphicEl>
                                              <a:dgm id="{4D42AE92-5B2C-4A2E-827D-1B2162BF5312}"/>
                                            </p:graphicEl>
                                          </p:spTgt>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4">
                                            <p:graphicEl>
                                              <a:dgm id="{4D42AE92-5B2C-4A2E-827D-1B2162BF5312}"/>
                                            </p:graphicEl>
                                          </p:spTgt>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4">
                                            <p:graphicEl>
                                              <a:dgm id="{4D42AE92-5B2C-4A2E-827D-1B2162BF5312}"/>
                                            </p:graphicEl>
                                          </p:spTgt>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4">
                                            <p:graphicEl>
                                              <a:dgm id="{4D42AE92-5B2C-4A2E-827D-1B2162BF5312}"/>
                                            </p:graphicEl>
                                          </p:spTgt>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4">
                                            <p:graphicEl>
                                              <a:dgm id="{4D42AE92-5B2C-4A2E-827D-1B2162BF5312}"/>
                                            </p:graphicEl>
                                          </p:spTgt>
                                        </p:tgtEl>
                                        <p:attrNameLst>
                                          <p:attrName>ppt_y</p:attrName>
                                        </p:attrNameLst>
                                      </p:cBhvr>
                                      <p:tavLst>
                                        <p:tav tm="0" fmla="#ppt_y-sin(pi*$)/81">
                                          <p:val>
                                            <p:fltVal val="0"/>
                                          </p:val>
                                        </p:tav>
                                        <p:tav tm="100000">
                                          <p:val>
                                            <p:fltVal val="1"/>
                                          </p:val>
                                        </p:tav>
                                      </p:tavLst>
                                    </p:anim>
                                    <p:animScale>
                                      <p:cBhvr>
                                        <p:cTn id="79" dur="26">
                                          <p:stCondLst>
                                            <p:cond delay="650"/>
                                          </p:stCondLst>
                                        </p:cTn>
                                        <p:tgtEl>
                                          <p:spTgt spid="4">
                                            <p:graphicEl>
                                              <a:dgm id="{4D42AE92-5B2C-4A2E-827D-1B2162BF5312}"/>
                                            </p:graphicEl>
                                          </p:spTgt>
                                        </p:tgtEl>
                                      </p:cBhvr>
                                      <p:to x="100000" y="60000"/>
                                    </p:animScale>
                                    <p:animScale>
                                      <p:cBhvr>
                                        <p:cTn id="80" dur="166" decel="50000">
                                          <p:stCondLst>
                                            <p:cond delay="676"/>
                                          </p:stCondLst>
                                        </p:cTn>
                                        <p:tgtEl>
                                          <p:spTgt spid="4">
                                            <p:graphicEl>
                                              <a:dgm id="{4D42AE92-5B2C-4A2E-827D-1B2162BF5312}"/>
                                            </p:graphicEl>
                                          </p:spTgt>
                                        </p:tgtEl>
                                      </p:cBhvr>
                                      <p:to x="100000" y="100000"/>
                                    </p:animScale>
                                    <p:animScale>
                                      <p:cBhvr>
                                        <p:cTn id="81" dur="26">
                                          <p:stCondLst>
                                            <p:cond delay="1312"/>
                                          </p:stCondLst>
                                        </p:cTn>
                                        <p:tgtEl>
                                          <p:spTgt spid="4">
                                            <p:graphicEl>
                                              <a:dgm id="{4D42AE92-5B2C-4A2E-827D-1B2162BF5312}"/>
                                            </p:graphicEl>
                                          </p:spTgt>
                                        </p:tgtEl>
                                      </p:cBhvr>
                                      <p:to x="100000" y="80000"/>
                                    </p:animScale>
                                    <p:animScale>
                                      <p:cBhvr>
                                        <p:cTn id="82" dur="166" decel="50000">
                                          <p:stCondLst>
                                            <p:cond delay="1338"/>
                                          </p:stCondLst>
                                        </p:cTn>
                                        <p:tgtEl>
                                          <p:spTgt spid="4">
                                            <p:graphicEl>
                                              <a:dgm id="{4D42AE92-5B2C-4A2E-827D-1B2162BF5312}"/>
                                            </p:graphicEl>
                                          </p:spTgt>
                                        </p:tgtEl>
                                      </p:cBhvr>
                                      <p:to x="100000" y="100000"/>
                                    </p:animScale>
                                    <p:animScale>
                                      <p:cBhvr>
                                        <p:cTn id="83" dur="26">
                                          <p:stCondLst>
                                            <p:cond delay="1642"/>
                                          </p:stCondLst>
                                        </p:cTn>
                                        <p:tgtEl>
                                          <p:spTgt spid="4">
                                            <p:graphicEl>
                                              <a:dgm id="{4D42AE92-5B2C-4A2E-827D-1B2162BF5312}"/>
                                            </p:graphicEl>
                                          </p:spTgt>
                                        </p:tgtEl>
                                      </p:cBhvr>
                                      <p:to x="100000" y="90000"/>
                                    </p:animScale>
                                    <p:animScale>
                                      <p:cBhvr>
                                        <p:cTn id="84" dur="166" decel="50000">
                                          <p:stCondLst>
                                            <p:cond delay="1668"/>
                                          </p:stCondLst>
                                        </p:cTn>
                                        <p:tgtEl>
                                          <p:spTgt spid="4">
                                            <p:graphicEl>
                                              <a:dgm id="{4D42AE92-5B2C-4A2E-827D-1B2162BF5312}"/>
                                            </p:graphicEl>
                                          </p:spTgt>
                                        </p:tgtEl>
                                      </p:cBhvr>
                                      <p:to x="100000" y="100000"/>
                                    </p:animScale>
                                    <p:animScale>
                                      <p:cBhvr>
                                        <p:cTn id="85" dur="26">
                                          <p:stCondLst>
                                            <p:cond delay="1808"/>
                                          </p:stCondLst>
                                        </p:cTn>
                                        <p:tgtEl>
                                          <p:spTgt spid="4">
                                            <p:graphicEl>
                                              <a:dgm id="{4D42AE92-5B2C-4A2E-827D-1B2162BF5312}"/>
                                            </p:graphicEl>
                                          </p:spTgt>
                                        </p:tgtEl>
                                      </p:cBhvr>
                                      <p:to x="100000" y="95000"/>
                                    </p:animScale>
                                    <p:animScale>
                                      <p:cBhvr>
                                        <p:cTn id="86" dur="166" decel="50000">
                                          <p:stCondLst>
                                            <p:cond delay="1834"/>
                                          </p:stCondLst>
                                        </p:cTn>
                                        <p:tgtEl>
                                          <p:spTgt spid="4">
                                            <p:graphicEl>
                                              <a:dgm id="{4D42AE92-5B2C-4A2E-827D-1B2162BF5312}"/>
                                            </p:graphicEl>
                                          </p:spTgt>
                                        </p:tgtEl>
                                      </p:cBhvr>
                                      <p:to x="100000" y="100000"/>
                                    </p:animScale>
                                  </p:childTnLst>
                                </p:cTn>
                              </p:par>
                              <p:par>
                                <p:cTn id="87" presetID="26" presetClass="entr" presetSubtype="0" fill="hold" grpId="0" nodeType="withEffect">
                                  <p:stCondLst>
                                    <p:cond delay="0"/>
                                  </p:stCondLst>
                                  <p:childTnLst>
                                    <p:set>
                                      <p:cBhvr>
                                        <p:cTn id="88" dur="1" fill="hold">
                                          <p:stCondLst>
                                            <p:cond delay="0"/>
                                          </p:stCondLst>
                                        </p:cTn>
                                        <p:tgtEl>
                                          <p:spTgt spid="4">
                                            <p:graphicEl>
                                              <a:dgm id="{21E9D80A-3403-4097-A3FA-28549DD3EA4E}"/>
                                            </p:graphicEl>
                                          </p:spTgt>
                                        </p:tgtEl>
                                        <p:attrNameLst>
                                          <p:attrName>style.visibility</p:attrName>
                                        </p:attrNameLst>
                                      </p:cBhvr>
                                      <p:to>
                                        <p:strVal val="visible"/>
                                      </p:to>
                                    </p:set>
                                    <p:animEffect transition="in" filter="wipe(down)">
                                      <p:cBhvr>
                                        <p:cTn id="89" dur="580">
                                          <p:stCondLst>
                                            <p:cond delay="0"/>
                                          </p:stCondLst>
                                        </p:cTn>
                                        <p:tgtEl>
                                          <p:spTgt spid="4">
                                            <p:graphicEl>
                                              <a:dgm id="{21E9D80A-3403-4097-A3FA-28549DD3EA4E}"/>
                                            </p:graphicEl>
                                          </p:spTgt>
                                        </p:tgtEl>
                                      </p:cBhvr>
                                    </p:animEffect>
                                    <p:anim calcmode="lin" valueType="num">
                                      <p:cBhvr>
                                        <p:cTn id="90" dur="1822" tmFilter="0,0; 0.14,0.36; 0.43,0.73; 0.71,0.91; 1.0,1.0">
                                          <p:stCondLst>
                                            <p:cond delay="0"/>
                                          </p:stCondLst>
                                        </p:cTn>
                                        <p:tgtEl>
                                          <p:spTgt spid="4">
                                            <p:graphicEl>
                                              <a:dgm id="{21E9D80A-3403-4097-A3FA-28549DD3EA4E}"/>
                                            </p:graphicEl>
                                          </p:spTgt>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4">
                                            <p:graphicEl>
                                              <a:dgm id="{21E9D80A-3403-4097-A3FA-28549DD3EA4E}"/>
                                            </p:graphicEl>
                                          </p:spTgt>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4">
                                            <p:graphicEl>
                                              <a:dgm id="{21E9D80A-3403-4097-A3FA-28549DD3EA4E}"/>
                                            </p:graphicEl>
                                          </p:spTgt>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4">
                                            <p:graphicEl>
                                              <a:dgm id="{21E9D80A-3403-4097-A3FA-28549DD3EA4E}"/>
                                            </p:graphicEl>
                                          </p:spTgt>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4">
                                            <p:graphicEl>
                                              <a:dgm id="{21E9D80A-3403-4097-A3FA-28549DD3EA4E}"/>
                                            </p:graphicEl>
                                          </p:spTgt>
                                        </p:tgtEl>
                                        <p:attrNameLst>
                                          <p:attrName>ppt_y</p:attrName>
                                        </p:attrNameLst>
                                      </p:cBhvr>
                                      <p:tavLst>
                                        <p:tav tm="0" fmla="#ppt_y-sin(pi*$)/81">
                                          <p:val>
                                            <p:fltVal val="0"/>
                                          </p:val>
                                        </p:tav>
                                        <p:tav tm="100000">
                                          <p:val>
                                            <p:fltVal val="1"/>
                                          </p:val>
                                        </p:tav>
                                      </p:tavLst>
                                    </p:anim>
                                    <p:animScale>
                                      <p:cBhvr>
                                        <p:cTn id="95" dur="26">
                                          <p:stCondLst>
                                            <p:cond delay="650"/>
                                          </p:stCondLst>
                                        </p:cTn>
                                        <p:tgtEl>
                                          <p:spTgt spid="4">
                                            <p:graphicEl>
                                              <a:dgm id="{21E9D80A-3403-4097-A3FA-28549DD3EA4E}"/>
                                            </p:graphicEl>
                                          </p:spTgt>
                                        </p:tgtEl>
                                      </p:cBhvr>
                                      <p:to x="100000" y="60000"/>
                                    </p:animScale>
                                    <p:animScale>
                                      <p:cBhvr>
                                        <p:cTn id="96" dur="166" decel="50000">
                                          <p:stCondLst>
                                            <p:cond delay="676"/>
                                          </p:stCondLst>
                                        </p:cTn>
                                        <p:tgtEl>
                                          <p:spTgt spid="4">
                                            <p:graphicEl>
                                              <a:dgm id="{21E9D80A-3403-4097-A3FA-28549DD3EA4E}"/>
                                            </p:graphicEl>
                                          </p:spTgt>
                                        </p:tgtEl>
                                      </p:cBhvr>
                                      <p:to x="100000" y="100000"/>
                                    </p:animScale>
                                    <p:animScale>
                                      <p:cBhvr>
                                        <p:cTn id="97" dur="26">
                                          <p:stCondLst>
                                            <p:cond delay="1312"/>
                                          </p:stCondLst>
                                        </p:cTn>
                                        <p:tgtEl>
                                          <p:spTgt spid="4">
                                            <p:graphicEl>
                                              <a:dgm id="{21E9D80A-3403-4097-A3FA-28549DD3EA4E}"/>
                                            </p:graphicEl>
                                          </p:spTgt>
                                        </p:tgtEl>
                                      </p:cBhvr>
                                      <p:to x="100000" y="80000"/>
                                    </p:animScale>
                                    <p:animScale>
                                      <p:cBhvr>
                                        <p:cTn id="98" dur="166" decel="50000">
                                          <p:stCondLst>
                                            <p:cond delay="1338"/>
                                          </p:stCondLst>
                                        </p:cTn>
                                        <p:tgtEl>
                                          <p:spTgt spid="4">
                                            <p:graphicEl>
                                              <a:dgm id="{21E9D80A-3403-4097-A3FA-28549DD3EA4E}"/>
                                            </p:graphicEl>
                                          </p:spTgt>
                                        </p:tgtEl>
                                      </p:cBhvr>
                                      <p:to x="100000" y="100000"/>
                                    </p:animScale>
                                    <p:animScale>
                                      <p:cBhvr>
                                        <p:cTn id="99" dur="26">
                                          <p:stCondLst>
                                            <p:cond delay="1642"/>
                                          </p:stCondLst>
                                        </p:cTn>
                                        <p:tgtEl>
                                          <p:spTgt spid="4">
                                            <p:graphicEl>
                                              <a:dgm id="{21E9D80A-3403-4097-A3FA-28549DD3EA4E}"/>
                                            </p:graphicEl>
                                          </p:spTgt>
                                        </p:tgtEl>
                                      </p:cBhvr>
                                      <p:to x="100000" y="90000"/>
                                    </p:animScale>
                                    <p:animScale>
                                      <p:cBhvr>
                                        <p:cTn id="100" dur="166" decel="50000">
                                          <p:stCondLst>
                                            <p:cond delay="1668"/>
                                          </p:stCondLst>
                                        </p:cTn>
                                        <p:tgtEl>
                                          <p:spTgt spid="4">
                                            <p:graphicEl>
                                              <a:dgm id="{21E9D80A-3403-4097-A3FA-28549DD3EA4E}"/>
                                            </p:graphicEl>
                                          </p:spTgt>
                                        </p:tgtEl>
                                      </p:cBhvr>
                                      <p:to x="100000" y="100000"/>
                                    </p:animScale>
                                    <p:animScale>
                                      <p:cBhvr>
                                        <p:cTn id="101" dur="26">
                                          <p:stCondLst>
                                            <p:cond delay="1808"/>
                                          </p:stCondLst>
                                        </p:cTn>
                                        <p:tgtEl>
                                          <p:spTgt spid="4">
                                            <p:graphicEl>
                                              <a:dgm id="{21E9D80A-3403-4097-A3FA-28549DD3EA4E}"/>
                                            </p:graphicEl>
                                          </p:spTgt>
                                        </p:tgtEl>
                                      </p:cBhvr>
                                      <p:to x="100000" y="95000"/>
                                    </p:animScale>
                                    <p:animScale>
                                      <p:cBhvr>
                                        <p:cTn id="102" dur="166" decel="50000">
                                          <p:stCondLst>
                                            <p:cond delay="1834"/>
                                          </p:stCondLst>
                                        </p:cTn>
                                        <p:tgtEl>
                                          <p:spTgt spid="4">
                                            <p:graphicEl>
                                              <a:dgm id="{21E9D80A-3403-4097-A3FA-28549DD3EA4E}"/>
                                            </p:graphicEl>
                                          </p:spTgt>
                                        </p:tgtEl>
                                      </p:cBhvr>
                                      <p:to x="100000" y="100000"/>
                                    </p:animScale>
                                  </p:childTnLst>
                                </p:cTn>
                              </p:par>
                              <p:par>
                                <p:cTn id="103" presetID="26" presetClass="entr" presetSubtype="0" fill="hold" grpId="0" nodeType="withEffect">
                                  <p:stCondLst>
                                    <p:cond delay="0"/>
                                  </p:stCondLst>
                                  <p:childTnLst>
                                    <p:set>
                                      <p:cBhvr>
                                        <p:cTn id="104" dur="1" fill="hold">
                                          <p:stCondLst>
                                            <p:cond delay="0"/>
                                          </p:stCondLst>
                                        </p:cTn>
                                        <p:tgtEl>
                                          <p:spTgt spid="4">
                                            <p:graphicEl>
                                              <a:dgm id="{A2060C22-4582-4274-A54E-23C8BCC97173}"/>
                                            </p:graphicEl>
                                          </p:spTgt>
                                        </p:tgtEl>
                                        <p:attrNameLst>
                                          <p:attrName>style.visibility</p:attrName>
                                        </p:attrNameLst>
                                      </p:cBhvr>
                                      <p:to>
                                        <p:strVal val="visible"/>
                                      </p:to>
                                    </p:set>
                                    <p:animEffect transition="in" filter="wipe(down)">
                                      <p:cBhvr>
                                        <p:cTn id="105" dur="580">
                                          <p:stCondLst>
                                            <p:cond delay="0"/>
                                          </p:stCondLst>
                                        </p:cTn>
                                        <p:tgtEl>
                                          <p:spTgt spid="4">
                                            <p:graphicEl>
                                              <a:dgm id="{A2060C22-4582-4274-A54E-23C8BCC97173}"/>
                                            </p:graphicEl>
                                          </p:spTgt>
                                        </p:tgtEl>
                                      </p:cBhvr>
                                    </p:animEffect>
                                    <p:anim calcmode="lin" valueType="num">
                                      <p:cBhvr>
                                        <p:cTn id="106" dur="1822" tmFilter="0,0; 0.14,0.36; 0.43,0.73; 0.71,0.91; 1.0,1.0">
                                          <p:stCondLst>
                                            <p:cond delay="0"/>
                                          </p:stCondLst>
                                        </p:cTn>
                                        <p:tgtEl>
                                          <p:spTgt spid="4">
                                            <p:graphicEl>
                                              <a:dgm id="{A2060C22-4582-4274-A54E-23C8BCC97173}"/>
                                            </p:graphicEl>
                                          </p:spTgt>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4">
                                            <p:graphicEl>
                                              <a:dgm id="{A2060C22-4582-4274-A54E-23C8BCC97173}"/>
                                            </p:graphicEl>
                                          </p:spTgt>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4">
                                            <p:graphicEl>
                                              <a:dgm id="{A2060C22-4582-4274-A54E-23C8BCC97173}"/>
                                            </p:graphicEl>
                                          </p:spTgt>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4">
                                            <p:graphicEl>
                                              <a:dgm id="{A2060C22-4582-4274-A54E-23C8BCC97173}"/>
                                            </p:graphicEl>
                                          </p:spTgt>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4">
                                            <p:graphicEl>
                                              <a:dgm id="{A2060C22-4582-4274-A54E-23C8BCC97173}"/>
                                            </p:graphicEl>
                                          </p:spTgt>
                                        </p:tgtEl>
                                        <p:attrNameLst>
                                          <p:attrName>ppt_y</p:attrName>
                                        </p:attrNameLst>
                                      </p:cBhvr>
                                      <p:tavLst>
                                        <p:tav tm="0" fmla="#ppt_y-sin(pi*$)/81">
                                          <p:val>
                                            <p:fltVal val="0"/>
                                          </p:val>
                                        </p:tav>
                                        <p:tav tm="100000">
                                          <p:val>
                                            <p:fltVal val="1"/>
                                          </p:val>
                                        </p:tav>
                                      </p:tavLst>
                                    </p:anim>
                                    <p:animScale>
                                      <p:cBhvr>
                                        <p:cTn id="111" dur="26">
                                          <p:stCondLst>
                                            <p:cond delay="650"/>
                                          </p:stCondLst>
                                        </p:cTn>
                                        <p:tgtEl>
                                          <p:spTgt spid="4">
                                            <p:graphicEl>
                                              <a:dgm id="{A2060C22-4582-4274-A54E-23C8BCC97173}"/>
                                            </p:graphicEl>
                                          </p:spTgt>
                                        </p:tgtEl>
                                      </p:cBhvr>
                                      <p:to x="100000" y="60000"/>
                                    </p:animScale>
                                    <p:animScale>
                                      <p:cBhvr>
                                        <p:cTn id="112" dur="166" decel="50000">
                                          <p:stCondLst>
                                            <p:cond delay="676"/>
                                          </p:stCondLst>
                                        </p:cTn>
                                        <p:tgtEl>
                                          <p:spTgt spid="4">
                                            <p:graphicEl>
                                              <a:dgm id="{A2060C22-4582-4274-A54E-23C8BCC97173}"/>
                                            </p:graphicEl>
                                          </p:spTgt>
                                        </p:tgtEl>
                                      </p:cBhvr>
                                      <p:to x="100000" y="100000"/>
                                    </p:animScale>
                                    <p:animScale>
                                      <p:cBhvr>
                                        <p:cTn id="113" dur="26">
                                          <p:stCondLst>
                                            <p:cond delay="1312"/>
                                          </p:stCondLst>
                                        </p:cTn>
                                        <p:tgtEl>
                                          <p:spTgt spid="4">
                                            <p:graphicEl>
                                              <a:dgm id="{A2060C22-4582-4274-A54E-23C8BCC97173}"/>
                                            </p:graphicEl>
                                          </p:spTgt>
                                        </p:tgtEl>
                                      </p:cBhvr>
                                      <p:to x="100000" y="80000"/>
                                    </p:animScale>
                                    <p:animScale>
                                      <p:cBhvr>
                                        <p:cTn id="114" dur="166" decel="50000">
                                          <p:stCondLst>
                                            <p:cond delay="1338"/>
                                          </p:stCondLst>
                                        </p:cTn>
                                        <p:tgtEl>
                                          <p:spTgt spid="4">
                                            <p:graphicEl>
                                              <a:dgm id="{A2060C22-4582-4274-A54E-23C8BCC97173}"/>
                                            </p:graphicEl>
                                          </p:spTgt>
                                        </p:tgtEl>
                                      </p:cBhvr>
                                      <p:to x="100000" y="100000"/>
                                    </p:animScale>
                                    <p:animScale>
                                      <p:cBhvr>
                                        <p:cTn id="115" dur="26">
                                          <p:stCondLst>
                                            <p:cond delay="1642"/>
                                          </p:stCondLst>
                                        </p:cTn>
                                        <p:tgtEl>
                                          <p:spTgt spid="4">
                                            <p:graphicEl>
                                              <a:dgm id="{A2060C22-4582-4274-A54E-23C8BCC97173}"/>
                                            </p:graphicEl>
                                          </p:spTgt>
                                        </p:tgtEl>
                                      </p:cBhvr>
                                      <p:to x="100000" y="90000"/>
                                    </p:animScale>
                                    <p:animScale>
                                      <p:cBhvr>
                                        <p:cTn id="116" dur="166" decel="50000">
                                          <p:stCondLst>
                                            <p:cond delay="1668"/>
                                          </p:stCondLst>
                                        </p:cTn>
                                        <p:tgtEl>
                                          <p:spTgt spid="4">
                                            <p:graphicEl>
                                              <a:dgm id="{A2060C22-4582-4274-A54E-23C8BCC97173}"/>
                                            </p:graphicEl>
                                          </p:spTgt>
                                        </p:tgtEl>
                                      </p:cBhvr>
                                      <p:to x="100000" y="100000"/>
                                    </p:animScale>
                                    <p:animScale>
                                      <p:cBhvr>
                                        <p:cTn id="117" dur="26">
                                          <p:stCondLst>
                                            <p:cond delay="1808"/>
                                          </p:stCondLst>
                                        </p:cTn>
                                        <p:tgtEl>
                                          <p:spTgt spid="4">
                                            <p:graphicEl>
                                              <a:dgm id="{A2060C22-4582-4274-A54E-23C8BCC97173}"/>
                                            </p:graphicEl>
                                          </p:spTgt>
                                        </p:tgtEl>
                                      </p:cBhvr>
                                      <p:to x="100000" y="95000"/>
                                    </p:animScale>
                                    <p:animScale>
                                      <p:cBhvr>
                                        <p:cTn id="118" dur="166" decel="50000">
                                          <p:stCondLst>
                                            <p:cond delay="1834"/>
                                          </p:stCondLst>
                                        </p:cTn>
                                        <p:tgtEl>
                                          <p:spTgt spid="4">
                                            <p:graphicEl>
                                              <a:dgm id="{A2060C22-4582-4274-A54E-23C8BCC97173}"/>
                                            </p:graphicEl>
                                          </p:spTgt>
                                        </p:tgtEl>
                                      </p:cBhvr>
                                      <p:to x="100000" y="100000"/>
                                    </p:animScale>
                                  </p:childTnLst>
                                </p:cTn>
                              </p:par>
                              <p:par>
                                <p:cTn id="119" presetID="26" presetClass="entr" presetSubtype="0" fill="hold" grpId="0" nodeType="withEffect">
                                  <p:stCondLst>
                                    <p:cond delay="0"/>
                                  </p:stCondLst>
                                  <p:childTnLst>
                                    <p:set>
                                      <p:cBhvr>
                                        <p:cTn id="120" dur="1" fill="hold">
                                          <p:stCondLst>
                                            <p:cond delay="0"/>
                                          </p:stCondLst>
                                        </p:cTn>
                                        <p:tgtEl>
                                          <p:spTgt spid="4">
                                            <p:graphicEl>
                                              <a:dgm id="{8E5D689F-3C99-4C42-8D3B-6880385BEED6}"/>
                                            </p:graphicEl>
                                          </p:spTgt>
                                        </p:tgtEl>
                                        <p:attrNameLst>
                                          <p:attrName>style.visibility</p:attrName>
                                        </p:attrNameLst>
                                      </p:cBhvr>
                                      <p:to>
                                        <p:strVal val="visible"/>
                                      </p:to>
                                    </p:set>
                                    <p:animEffect transition="in" filter="wipe(down)">
                                      <p:cBhvr>
                                        <p:cTn id="121" dur="580">
                                          <p:stCondLst>
                                            <p:cond delay="0"/>
                                          </p:stCondLst>
                                        </p:cTn>
                                        <p:tgtEl>
                                          <p:spTgt spid="4">
                                            <p:graphicEl>
                                              <a:dgm id="{8E5D689F-3C99-4C42-8D3B-6880385BEED6}"/>
                                            </p:graphicEl>
                                          </p:spTgt>
                                        </p:tgtEl>
                                      </p:cBhvr>
                                    </p:animEffect>
                                    <p:anim calcmode="lin" valueType="num">
                                      <p:cBhvr>
                                        <p:cTn id="122" dur="1822" tmFilter="0,0; 0.14,0.36; 0.43,0.73; 0.71,0.91; 1.0,1.0">
                                          <p:stCondLst>
                                            <p:cond delay="0"/>
                                          </p:stCondLst>
                                        </p:cTn>
                                        <p:tgtEl>
                                          <p:spTgt spid="4">
                                            <p:graphicEl>
                                              <a:dgm id="{8E5D689F-3C99-4C42-8D3B-6880385BEED6}"/>
                                            </p:graphic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4">
                                            <p:graphicEl>
                                              <a:dgm id="{8E5D689F-3C99-4C42-8D3B-6880385BEED6}"/>
                                            </p:graphic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4">
                                            <p:graphicEl>
                                              <a:dgm id="{8E5D689F-3C99-4C42-8D3B-6880385BEED6}"/>
                                            </p:graphic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4">
                                            <p:graphicEl>
                                              <a:dgm id="{8E5D689F-3C99-4C42-8D3B-6880385BEED6}"/>
                                            </p:graphic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4">
                                            <p:graphicEl>
                                              <a:dgm id="{8E5D689F-3C99-4C42-8D3B-6880385BEED6}"/>
                                            </p:graphic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4">
                                            <p:graphicEl>
                                              <a:dgm id="{8E5D689F-3C99-4C42-8D3B-6880385BEED6}"/>
                                            </p:graphicEl>
                                          </p:spTgt>
                                        </p:tgtEl>
                                      </p:cBhvr>
                                      <p:to x="100000" y="60000"/>
                                    </p:animScale>
                                    <p:animScale>
                                      <p:cBhvr>
                                        <p:cTn id="128" dur="166" decel="50000">
                                          <p:stCondLst>
                                            <p:cond delay="676"/>
                                          </p:stCondLst>
                                        </p:cTn>
                                        <p:tgtEl>
                                          <p:spTgt spid="4">
                                            <p:graphicEl>
                                              <a:dgm id="{8E5D689F-3C99-4C42-8D3B-6880385BEED6}"/>
                                            </p:graphicEl>
                                          </p:spTgt>
                                        </p:tgtEl>
                                      </p:cBhvr>
                                      <p:to x="100000" y="100000"/>
                                    </p:animScale>
                                    <p:animScale>
                                      <p:cBhvr>
                                        <p:cTn id="129" dur="26">
                                          <p:stCondLst>
                                            <p:cond delay="1312"/>
                                          </p:stCondLst>
                                        </p:cTn>
                                        <p:tgtEl>
                                          <p:spTgt spid="4">
                                            <p:graphicEl>
                                              <a:dgm id="{8E5D689F-3C99-4C42-8D3B-6880385BEED6}"/>
                                            </p:graphicEl>
                                          </p:spTgt>
                                        </p:tgtEl>
                                      </p:cBhvr>
                                      <p:to x="100000" y="80000"/>
                                    </p:animScale>
                                    <p:animScale>
                                      <p:cBhvr>
                                        <p:cTn id="130" dur="166" decel="50000">
                                          <p:stCondLst>
                                            <p:cond delay="1338"/>
                                          </p:stCondLst>
                                        </p:cTn>
                                        <p:tgtEl>
                                          <p:spTgt spid="4">
                                            <p:graphicEl>
                                              <a:dgm id="{8E5D689F-3C99-4C42-8D3B-6880385BEED6}"/>
                                            </p:graphicEl>
                                          </p:spTgt>
                                        </p:tgtEl>
                                      </p:cBhvr>
                                      <p:to x="100000" y="100000"/>
                                    </p:animScale>
                                    <p:animScale>
                                      <p:cBhvr>
                                        <p:cTn id="131" dur="26">
                                          <p:stCondLst>
                                            <p:cond delay="1642"/>
                                          </p:stCondLst>
                                        </p:cTn>
                                        <p:tgtEl>
                                          <p:spTgt spid="4">
                                            <p:graphicEl>
                                              <a:dgm id="{8E5D689F-3C99-4C42-8D3B-6880385BEED6}"/>
                                            </p:graphicEl>
                                          </p:spTgt>
                                        </p:tgtEl>
                                      </p:cBhvr>
                                      <p:to x="100000" y="90000"/>
                                    </p:animScale>
                                    <p:animScale>
                                      <p:cBhvr>
                                        <p:cTn id="132" dur="166" decel="50000">
                                          <p:stCondLst>
                                            <p:cond delay="1668"/>
                                          </p:stCondLst>
                                        </p:cTn>
                                        <p:tgtEl>
                                          <p:spTgt spid="4">
                                            <p:graphicEl>
                                              <a:dgm id="{8E5D689F-3C99-4C42-8D3B-6880385BEED6}"/>
                                            </p:graphicEl>
                                          </p:spTgt>
                                        </p:tgtEl>
                                      </p:cBhvr>
                                      <p:to x="100000" y="100000"/>
                                    </p:animScale>
                                    <p:animScale>
                                      <p:cBhvr>
                                        <p:cTn id="133" dur="26">
                                          <p:stCondLst>
                                            <p:cond delay="1808"/>
                                          </p:stCondLst>
                                        </p:cTn>
                                        <p:tgtEl>
                                          <p:spTgt spid="4">
                                            <p:graphicEl>
                                              <a:dgm id="{8E5D689F-3C99-4C42-8D3B-6880385BEED6}"/>
                                            </p:graphicEl>
                                          </p:spTgt>
                                        </p:tgtEl>
                                      </p:cBhvr>
                                      <p:to x="100000" y="95000"/>
                                    </p:animScale>
                                    <p:animScale>
                                      <p:cBhvr>
                                        <p:cTn id="134" dur="166" decel="50000">
                                          <p:stCondLst>
                                            <p:cond delay="1834"/>
                                          </p:stCondLst>
                                        </p:cTn>
                                        <p:tgtEl>
                                          <p:spTgt spid="4">
                                            <p:graphicEl>
                                              <a:dgm id="{8E5D689F-3C99-4C42-8D3B-6880385BEED6}"/>
                                            </p:graphicEl>
                                          </p:spTgt>
                                        </p:tgtEl>
                                      </p:cBhvr>
                                      <p:to x="100000" y="100000"/>
                                    </p:animScale>
                                  </p:childTnLst>
                                </p:cTn>
                              </p:par>
                            </p:childTnLst>
                          </p:cTn>
                        </p:par>
                      </p:childTnLst>
                    </p:cTn>
                  </p:par>
                  <p:par>
                    <p:cTn id="135" fill="hold">
                      <p:stCondLst>
                        <p:cond delay="indefinite"/>
                      </p:stCondLst>
                      <p:childTnLst>
                        <p:par>
                          <p:cTn id="136" fill="hold">
                            <p:stCondLst>
                              <p:cond delay="0"/>
                            </p:stCondLst>
                            <p:childTnLst>
                              <p:par>
                                <p:cTn id="137" presetID="26" presetClass="entr" presetSubtype="0" fill="hold" grpId="0" nodeType="clickEffect">
                                  <p:stCondLst>
                                    <p:cond delay="0"/>
                                  </p:stCondLst>
                                  <p:childTnLst>
                                    <p:set>
                                      <p:cBhvr>
                                        <p:cTn id="138" dur="1" fill="hold">
                                          <p:stCondLst>
                                            <p:cond delay="0"/>
                                          </p:stCondLst>
                                        </p:cTn>
                                        <p:tgtEl>
                                          <p:spTgt spid="4">
                                            <p:graphicEl>
                                              <a:dgm id="{1614848F-FAB8-4FA5-9F43-7AC1F0A0D02D}"/>
                                            </p:graphicEl>
                                          </p:spTgt>
                                        </p:tgtEl>
                                        <p:attrNameLst>
                                          <p:attrName>style.visibility</p:attrName>
                                        </p:attrNameLst>
                                      </p:cBhvr>
                                      <p:to>
                                        <p:strVal val="visible"/>
                                      </p:to>
                                    </p:set>
                                    <p:animEffect transition="in" filter="wipe(down)">
                                      <p:cBhvr>
                                        <p:cTn id="139" dur="580">
                                          <p:stCondLst>
                                            <p:cond delay="0"/>
                                          </p:stCondLst>
                                        </p:cTn>
                                        <p:tgtEl>
                                          <p:spTgt spid="4">
                                            <p:graphicEl>
                                              <a:dgm id="{1614848F-FAB8-4FA5-9F43-7AC1F0A0D02D}"/>
                                            </p:graphicEl>
                                          </p:spTgt>
                                        </p:tgtEl>
                                      </p:cBhvr>
                                    </p:animEffect>
                                    <p:anim calcmode="lin" valueType="num">
                                      <p:cBhvr>
                                        <p:cTn id="140" dur="1822" tmFilter="0,0; 0.14,0.36; 0.43,0.73; 0.71,0.91; 1.0,1.0">
                                          <p:stCondLst>
                                            <p:cond delay="0"/>
                                          </p:stCondLst>
                                        </p:cTn>
                                        <p:tgtEl>
                                          <p:spTgt spid="4">
                                            <p:graphicEl>
                                              <a:dgm id="{1614848F-FAB8-4FA5-9F43-7AC1F0A0D02D}"/>
                                            </p:graphicEl>
                                          </p:spTgt>
                                        </p:tgtEl>
                                        <p:attrNameLst>
                                          <p:attrName>ppt_x</p:attrName>
                                        </p:attrNameLst>
                                      </p:cBhvr>
                                      <p:tavLst>
                                        <p:tav tm="0">
                                          <p:val>
                                            <p:strVal val="#ppt_x-0.25"/>
                                          </p:val>
                                        </p:tav>
                                        <p:tav tm="100000">
                                          <p:val>
                                            <p:strVal val="#ppt_x"/>
                                          </p:val>
                                        </p:tav>
                                      </p:tavLst>
                                    </p:anim>
                                    <p:anim calcmode="lin" valueType="num">
                                      <p:cBhvr>
                                        <p:cTn id="141" dur="664" tmFilter="0.0,0.0; 0.25,0.07; 0.50,0.2; 0.75,0.467; 1.0,1.0">
                                          <p:stCondLst>
                                            <p:cond delay="0"/>
                                          </p:stCondLst>
                                        </p:cTn>
                                        <p:tgtEl>
                                          <p:spTgt spid="4">
                                            <p:graphicEl>
                                              <a:dgm id="{1614848F-FAB8-4FA5-9F43-7AC1F0A0D02D}"/>
                                            </p:graphicEl>
                                          </p:spTgt>
                                        </p:tgtEl>
                                        <p:attrNameLst>
                                          <p:attrName>ppt_y</p:attrName>
                                        </p:attrNameLst>
                                      </p:cBhvr>
                                      <p:tavLst>
                                        <p:tav tm="0" fmla="#ppt_y-sin(pi*$)/3">
                                          <p:val>
                                            <p:fltVal val="0.5"/>
                                          </p:val>
                                        </p:tav>
                                        <p:tav tm="100000">
                                          <p:val>
                                            <p:fltVal val="1"/>
                                          </p:val>
                                        </p:tav>
                                      </p:tavLst>
                                    </p:anim>
                                    <p:anim calcmode="lin" valueType="num">
                                      <p:cBhvr>
                                        <p:cTn id="142" dur="664" tmFilter="0, 0; 0.125,0.2665; 0.25,0.4; 0.375,0.465; 0.5,0.5;  0.625,0.535; 0.75,0.6; 0.875,0.7335; 1,1">
                                          <p:stCondLst>
                                            <p:cond delay="664"/>
                                          </p:stCondLst>
                                        </p:cTn>
                                        <p:tgtEl>
                                          <p:spTgt spid="4">
                                            <p:graphicEl>
                                              <a:dgm id="{1614848F-FAB8-4FA5-9F43-7AC1F0A0D02D}"/>
                                            </p:graphicEl>
                                          </p:spTgt>
                                        </p:tgtEl>
                                        <p:attrNameLst>
                                          <p:attrName>ppt_y</p:attrName>
                                        </p:attrNameLst>
                                      </p:cBhvr>
                                      <p:tavLst>
                                        <p:tav tm="0" fmla="#ppt_y-sin(pi*$)/9">
                                          <p:val>
                                            <p:fltVal val="0"/>
                                          </p:val>
                                        </p:tav>
                                        <p:tav tm="100000">
                                          <p:val>
                                            <p:fltVal val="1"/>
                                          </p:val>
                                        </p:tav>
                                      </p:tavLst>
                                    </p:anim>
                                    <p:anim calcmode="lin" valueType="num">
                                      <p:cBhvr>
                                        <p:cTn id="143" dur="332" tmFilter="0, 0; 0.125,0.2665; 0.25,0.4; 0.375,0.465; 0.5,0.5;  0.625,0.535; 0.75,0.6; 0.875,0.7335; 1,1">
                                          <p:stCondLst>
                                            <p:cond delay="1324"/>
                                          </p:stCondLst>
                                        </p:cTn>
                                        <p:tgtEl>
                                          <p:spTgt spid="4">
                                            <p:graphicEl>
                                              <a:dgm id="{1614848F-FAB8-4FA5-9F43-7AC1F0A0D02D}"/>
                                            </p:graphicEl>
                                          </p:spTgt>
                                        </p:tgtEl>
                                        <p:attrNameLst>
                                          <p:attrName>ppt_y</p:attrName>
                                        </p:attrNameLst>
                                      </p:cBhvr>
                                      <p:tavLst>
                                        <p:tav tm="0" fmla="#ppt_y-sin(pi*$)/27">
                                          <p:val>
                                            <p:fltVal val="0"/>
                                          </p:val>
                                        </p:tav>
                                        <p:tav tm="100000">
                                          <p:val>
                                            <p:fltVal val="1"/>
                                          </p:val>
                                        </p:tav>
                                      </p:tavLst>
                                    </p:anim>
                                    <p:anim calcmode="lin" valueType="num">
                                      <p:cBhvr>
                                        <p:cTn id="144" dur="164" tmFilter="0, 0; 0.125,0.2665; 0.25,0.4; 0.375,0.465; 0.5,0.5;  0.625,0.535; 0.75,0.6; 0.875,0.7335; 1,1">
                                          <p:stCondLst>
                                            <p:cond delay="1656"/>
                                          </p:stCondLst>
                                        </p:cTn>
                                        <p:tgtEl>
                                          <p:spTgt spid="4">
                                            <p:graphicEl>
                                              <a:dgm id="{1614848F-FAB8-4FA5-9F43-7AC1F0A0D02D}"/>
                                            </p:graphicEl>
                                          </p:spTgt>
                                        </p:tgtEl>
                                        <p:attrNameLst>
                                          <p:attrName>ppt_y</p:attrName>
                                        </p:attrNameLst>
                                      </p:cBhvr>
                                      <p:tavLst>
                                        <p:tav tm="0" fmla="#ppt_y-sin(pi*$)/81">
                                          <p:val>
                                            <p:fltVal val="0"/>
                                          </p:val>
                                        </p:tav>
                                        <p:tav tm="100000">
                                          <p:val>
                                            <p:fltVal val="1"/>
                                          </p:val>
                                        </p:tav>
                                      </p:tavLst>
                                    </p:anim>
                                    <p:animScale>
                                      <p:cBhvr>
                                        <p:cTn id="145" dur="26">
                                          <p:stCondLst>
                                            <p:cond delay="650"/>
                                          </p:stCondLst>
                                        </p:cTn>
                                        <p:tgtEl>
                                          <p:spTgt spid="4">
                                            <p:graphicEl>
                                              <a:dgm id="{1614848F-FAB8-4FA5-9F43-7AC1F0A0D02D}"/>
                                            </p:graphicEl>
                                          </p:spTgt>
                                        </p:tgtEl>
                                      </p:cBhvr>
                                      <p:to x="100000" y="60000"/>
                                    </p:animScale>
                                    <p:animScale>
                                      <p:cBhvr>
                                        <p:cTn id="146" dur="166" decel="50000">
                                          <p:stCondLst>
                                            <p:cond delay="676"/>
                                          </p:stCondLst>
                                        </p:cTn>
                                        <p:tgtEl>
                                          <p:spTgt spid="4">
                                            <p:graphicEl>
                                              <a:dgm id="{1614848F-FAB8-4FA5-9F43-7AC1F0A0D02D}"/>
                                            </p:graphicEl>
                                          </p:spTgt>
                                        </p:tgtEl>
                                      </p:cBhvr>
                                      <p:to x="100000" y="100000"/>
                                    </p:animScale>
                                    <p:animScale>
                                      <p:cBhvr>
                                        <p:cTn id="147" dur="26">
                                          <p:stCondLst>
                                            <p:cond delay="1312"/>
                                          </p:stCondLst>
                                        </p:cTn>
                                        <p:tgtEl>
                                          <p:spTgt spid="4">
                                            <p:graphicEl>
                                              <a:dgm id="{1614848F-FAB8-4FA5-9F43-7AC1F0A0D02D}"/>
                                            </p:graphicEl>
                                          </p:spTgt>
                                        </p:tgtEl>
                                      </p:cBhvr>
                                      <p:to x="100000" y="80000"/>
                                    </p:animScale>
                                    <p:animScale>
                                      <p:cBhvr>
                                        <p:cTn id="148" dur="166" decel="50000">
                                          <p:stCondLst>
                                            <p:cond delay="1338"/>
                                          </p:stCondLst>
                                        </p:cTn>
                                        <p:tgtEl>
                                          <p:spTgt spid="4">
                                            <p:graphicEl>
                                              <a:dgm id="{1614848F-FAB8-4FA5-9F43-7AC1F0A0D02D}"/>
                                            </p:graphicEl>
                                          </p:spTgt>
                                        </p:tgtEl>
                                      </p:cBhvr>
                                      <p:to x="100000" y="100000"/>
                                    </p:animScale>
                                    <p:animScale>
                                      <p:cBhvr>
                                        <p:cTn id="149" dur="26">
                                          <p:stCondLst>
                                            <p:cond delay="1642"/>
                                          </p:stCondLst>
                                        </p:cTn>
                                        <p:tgtEl>
                                          <p:spTgt spid="4">
                                            <p:graphicEl>
                                              <a:dgm id="{1614848F-FAB8-4FA5-9F43-7AC1F0A0D02D}"/>
                                            </p:graphicEl>
                                          </p:spTgt>
                                        </p:tgtEl>
                                      </p:cBhvr>
                                      <p:to x="100000" y="90000"/>
                                    </p:animScale>
                                    <p:animScale>
                                      <p:cBhvr>
                                        <p:cTn id="150" dur="166" decel="50000">
                                          <p:stCondLst>
                                            <p:cond delay="1668"/>
                                          </p:stCondLst>
                                        </p:cTn>
                                        <p:tgtEl>
                                          <p:spTgt spid="4">
                                            <p:graphicEl>
                                              <a:dgm id="{1614848F-FAB8-4FA5-9F43-7AC1F0A0D02D}"/>
                                            </p:graphicEl>
                                          </p:spTgt>
                                        </p:tgtEl>
                                      </p:cBhvr>
                                      <p:to x="100000" y="100000"/>
                                    </p:animScale>
                                    <p:animScale>
                                      <p:cBhvr>
                                        <p:cTn id="151" dur="26">
                                          <p:stCondLst>
                                            <p:cond delay="1808"/>
                                          </p:stCondLst>
                                        </p:cTn>
                                        <p:tgtEl>
                                          <p:spTgt spid="4">
                                            <p:graphicEl>
                                              <a:dgm id="{1614848F-FAB8-4FA5-9F43-7AC1F0A0D02D}"/>
                                            </p:graphicEl>
                                          </p:spTgt>
                                        </p:tgtEl>
                                      </p:cBhvr>
                                      <p:to x="100000" y="95000"/>
                                    </p:animScale>
                                    <p:animScale>
                                      <p:cBhvr>
                                        <p:cTn id="152" dur="166" decel="50000">
                                          <p:stCondLst>
                                            <p:cond delay="1834"/>
                                          </p:stCondLst>
                                        </p:cTn>
                                        <p:tgtEl>
                                          <p:spTgt spid="4">
                                            <p:graphicEl>
                                              <a:dgm id="{1614848F-FAB8-4FA5-9F43-7AC1F0A0D02D}"/>
                                            </p:graphicEl>
                                          </p:spTgt>
                                        </p:tgtEl>
                                      </p:cBhvr>
                                      <p:to x="100000" y="100000"/>
                                    </p:animScale>
                                  </p:childTnLst>
                                </p:cTn>
                              </p:par>
                              <p:par>
                                <p:cTn id="153" presetID="26" presetClass="entr" presetSubtype="0" fill="hold" grpId="0" nodeType="withEffect">
                                  <p:stCondLst>
                                    <p:cond delay="0"/>
                                  </p:stCondLst>
                                  <p:childTnLst>
                                    <p:set>
                                      <p:cBhvr>
                                        <p:cTn id="154" dur="1" fill="hold">
                                          <p:stCondLst>
                                            <p:cond delay="0"/>
                                          </p:stCondLst>
                                        </p:cTn>
                                        <p:tgtEl>
                                          <p:spTgt spid="4">
                                            <p:graphicEl>
                                              <a:dgm id="{F287017C-5C90-49D4-9871-AA04DC187A3D}"/>
                                            </p:graphicEl>
                                          </p:spTgt>
                                        </p:tgtEl>
                                        <p:attrNameLst>
                                          <p:attrName>style.visibility</p:attrName>
                                        </p:attrNameLst>
                                      </p:cBhvr>
                                      <p:to>
                                        <p:strVal val="visible"/>
                                      </p:to>
                                    </p:set>
                                    <p:animEffect transition="in" filter="wipe(down)">
                                      <p:cBhvr>
                                        <p:cTn id="155" dur="580">
                                          <p:stCondLst>
                                            <p:cond delay="0"/>
                                          </p:stCondLst>
                                        </p:cTn>
                                        <p:tgtEl>
                                          <p:spTgt spid="4">
                                            <p:graphicEl>
                                              <a:dgm id="{F287017C-5C90-49D4-9871-AA04DC187A3D}"/>
                                            </p:graphicEl>
                                          </p:spTgt>
                                        </p:tgtEl>
                                      </p:cBhvr>
                                    </p:animEffect>
                                    <p:anim calcmode="lin" valueType="num">
                                      <p:cBhvr>
                                        <p:cTn id="156" dur="1822" tmFilter="0,0; 0.14,0.36; 0.43,0.73; 0.71,0.91; 1.0,1.0">
                                          <p:stCondLst>
                                            <p:cond delay="0"/>
                                          </p:stCondLst>
                                        </p:cTn>
                                        <p:tgtEl>
                                          <p:spTgt spid="4">
                                            <p:graphicEl>
                                              <a:dgm id="{F287017C-5C90-49D4-9871-AA04DC187A3D}"/>
                                            </p:graphicEl>
                                          </p:spTgt>
                                        </p:tgtEl>
                                        <p:attrNameLst>
                                          <p:attrName>ppt_x</p:attrName>
                                        </p:attrNameLst>
                                      </p:cBhvr>
                                      <p:tavLst>
                                        <p:tav tm="0">
                                          <p:val>
                                            <p:strVal val="#ppt_x-0.25"/>
                                          </p:val>
                                        </p:tav>
                                        <p:tav tm="100000">
                                          <p:val>
                                            <p:strVal val="#ppt_x"/>
                                          </p:val>
                                        </p:tav>
                                      </p:tavLst>
                                    </p:anim>
                                    <p:anim calcmode="lin" valueType="num">
                                      <p:cBhvr>
                                        <p:cTn id="157" dur="664" tmFilter="0.0,0.0; 0.25,0.07; 0.50,0.2; 0.75,0.467; 1.0,1.0">
                                          <p:stCondLst>
                                            <p:cond delay="0"/>
                                          </p:stCondLst>
                                        </p:cTn>
                                        <p:tgtEl>
                                          <p:spTgt spid="4">
                                            <p:graphicEl>
                                              <a:dgm id="{F287017C-5C90-49D4-9871-AA04DC187A3D}"/>
                                            </p:graphicEl>
                                          </p:spTgt>
                                        </p:tgtEl>
                                        <p:attrNameLst>
                                          <p:attrName>ppt_y</p:attrName>
                                        </p:attrNameLst>
                                      </p:cBhvr>
                                      <p:tavLst>
                                        <p:tav tm="0" fmla="#ppt_y-sin(pi*$)/3">
                                          <p:val>
                                            <p:fltVal val="0.5"/>
                                          </p:val>
                                        </p:tav>
                                        <p:tav tm="100000">
                                          <p:val>
                                            <p:fltVal val="1"/>
                                          </p:val>
                                        </p:tav>
                                      </p:tavLst>
                                    </p:anim>
                                    <p:anim calcmode="lin" valueType="num">
                                      <p:cBhvr>
                                        <p:cTn id="158" dur="664" tmFilter="0, 0; 0.125,0.2665; 0.25,0.4; 0.375,0.465; 0.5,0.5;  0.625,0.535; 0.75,0.6; 0.875,0.7335; 1,1">
                                          <p:stCondLst>
                                            <p:cond delay="664"/>
                                          </p:stCondLst>
                                        </p:cTn>
                                        <p:tgtEl>
                                          <p:spTgt spid="4">
                                            <p:graphicEl>
                                              <a:dgm id="{F287017C-5C90-49D4-9871-AA04DC187A3D}"/>
                                            </p:graphicEl>
                                          </p:spTgt>
                                        </p:tgtEl>
                                        <p:attrNameLst>
                                          <p:attrName>ppt_y</p:attrName>
                                        </p:attrNameLst>
                                      </p:cBhvr>
                                      <p:tavLst>
                                        <p:tav tm="0" fmla="#ppt_y-sin(pi*$)/9">
                                          <p:val>
                                            <p:fltVal val="0"/>
                                          </p:val>
                                        </p:tav>
                                        <p:tav tm="100000">
                                          <p:val>
                                            <p:fltVal val="1"/>
                                          </p:val>
                                        </p:tav>
                                      </p:tavLst>
                                    </p:anim>
                                    <p:anim calcmode="lin" valueType="num">
                                      <p:cBhvr>
                                        <p:cTn id="159" dur="332" tmFilter="0, 0; 0.125,0.2665; 0.25,0.4; 0.375,0.465; 0.5,0.5;  0.625,0.535; 0.75,0.6; 0.875,0.7335; 1,1">
                                          <p:stCondLst>
                                            <p:cond delay="1324"/>
                                          </p:stCondLst>
                                        </p:cTn>
                                        <p:tgtEl>
                                          <p:spTgt spid="4">
                                            <p:graphicEl>
                                              <a:dgm id="{F287017C-5C90-49D4-9871-AA04DC187A3D}"/>
                                            </p:graphicEl>
                                          </p:spTgt>
                                        </p:tgtEl>
                                        <p:attrNameLst>
                                          <p:attrName>ppt_y</p:attrName>
                                        </p:attrNameLst>
                                      </p:cBhvr>
                                      <p:tavLst>
                                        <p:tav tm="0" fmla="#ppt_y-sin(pi*$)/27">
                                          <p:val>
                                            <p:fltVal val="0"/>
                                          </p:val>
                                        </p:tav>
                                        <p:tav tm="100000">
                                          <p:val>
                                            <p:fltVal val="1"/>
                                          </p:val>
                                        </p:tav>
                                      </p:tavLst>
                                    </p:anim>
                                    <p:anim calcmode="lin" valueType="num">
                                      <p:cBhvr>
                                        <p:cTn id="160" dur="164" tmFilter="0, 0; 0.125,0.2665; 0.25,0.4; 0.375,0.465; 0.5,0.5;  0.625,0.535; 0.75,0.6; 0.875,0.7335; 1,1">
                                          <p:stCondLst>
                                            <p:cond delay="1656"/>
                                          </p:stCondLst>
                                        </p:cTn>
                                        <p:tgtEl>
                                          <p:spTgt spid="4">
                                            <p:graphicEl>
                                              <a:dgm id="{F287017C-5C90-49D4-9871-AA04DC187A3D}"/>
                                            </p:graphicEl>
                                          </p:spTgt>
                                        </p:tgtEl>
                                        <p:attrNameLst>
                                          <p:attrName>ppt_y</p:attrName>
                                        </p:attrNameLst>
                                      </p:cBhvr>
                                      <p:tavLst>
                                        <p:tav tm="0" fmla="#ppt_y-sin(pi*$)/81">
                                          <p:val>
                                            <p:fltVal val="0"/>
                                          </p:val>
                                        </p:tav>
                                        <p:tav tm="100000">
                                          <p:val>
                                            <p:fltVal val="1"/>
                                          </p:val>
                                        </p:tav>
                                      </p:tavLst>
                                    </p:anim>
                                    <p:animScale>
                                      <p:cBhvr>
                                        <p:cTn id="161" dur="26">
                                          <p:stCondLst>
                                            <p:cond delay="650"/>
                                          </p:stCondLst>
                                        </p:cTn>
                                        <p:tgtEl>
                                          <p:spTgt spid="4">
                                            <p:graphicEl>
                                              <a:dgm id="{F287017C-5C90-49D4-9871-AA04DC187A3D}"/>
                                            </p:graphicEl>
                                          </p:spTgt>
                                        </p:tgtEl>
                                      </p:cBhvr>
                                      <p:to x="100000" y="60000"/>
                                    </p:animScale>
                                    <p:animScale>
                                      <p:cBhvr>
                                        <p:cTn id="162" dur="166" decel="50000">
                                          <p:stCondLst>
                                            <p:cond delay="676"/>
                                          </p:stCondLst>
                                        </p:cTn>
                                        <p:tgtEl>
                                          <p:spTgt spid="4">
                                            <p:graphicEl>
                                              <a:dgm id="{F287017C-5C90-49D4-9871-AA04DC187A3D}"/>
                                            </p:graphicEl>
                                          </p:spTgt>
                                        </p:tgtEl>
                                      </p:cBhvr>
                                      <p:to x="100000" y="100000"/>
                                    </p:animScale>
                                    <p:animScale>
                                      <p:cBhvr>
                                        <p:cTn id="163" dur="26">
                                          <p:stCondLst>
                                            <p:cond delay="1312"/>
                                          </p:stCondLst>
                                        </p:cTn>
                                        <p:tgtEl>
                                          <p:spTgt spid="4">
                                            <p:graphicEl>
                                              <a:dgm id="{F287017C-5C90-49D4-9871-AA04DC187A3D}"/>
                                            </p:graphicEl>
                                          </p:spTgt>
                                        </p:tgtEl>
                                      </p:cBhvr>
                                      <p:to x="100000" y="80000"/>
                                    </p:animScale>
                                    <p:animScale>
                                      <p:cBhvr>
                                        <p:cTn id="164" dur="166" decel="50000">
                                          <p:stCondLst>
                                            <p:cond delay="1338"/>
                                          </p:stCondLst>
                                        </p:cTn>
                                        <p:tgtEl>
                                          <p:spTgt spid="4">
                                            <p:graphicEl>
                                              <a:dgm id="{F287017C-5C90-49D4-9871-AA04DC187A3D}"/>
                                            </p:graphicEl>
                                          </p:spTgt>
                                        </p:tgtEl>
                                      </p:cBhvr>
                                      <p:to x="100000" y="100000"/>
                                    </p:animScale>
                                    <p:animScale>
                                      <p:cBhvr>
                                        <p:cTn id="165" dur="26">
                                          <p:stCondLst>
                                            <p:cond delay="1642"/>
                                          </p:stCondLst>
                                        </p:cTn>
                                        <p:tgtEl>
                                          <p:spTgt spid="4">
                                            <p:graphicEl>
                                              <a:dgm id="{F287017C-5C90-49D4-9871-AA04DC187A3D}"/>
                                            </p:graphicEl>
                                          </p:spTgt>
                                        </p:tgtEl>
                                      </p:cBhvr>
                                      <p:to x="100000" y="90000"/>
                                    </p:animScale>
                                    <p:animScale>
                                      <p:cBhvr>
                                        <p:cTn id="166" dur="166" decel="50000">
                                          <p:stCondLst>
                                            <p:cond delay="1668"/>
                                          </p:stCondLst>
                                        </p:cTn>
                                        <p:tgtEl>
                                          <p:spTgt spid="4">
                                            <p:graphicEl>
                                              <a:dgm id="{F287017C-5C90-49D4-9871-AA04DC187A3D}"/>
                                            </p:graphicEl>
                                          </p:spTgt>
                                        </p:tgtEl>
                                      </p:cBhvr>
                                      <p:to x="100000" y="100000"/>
                                    </p:animScale>
                                    <p:animScale>
                                      <p:cBhvr>
                                        <p:cTn id="167" dur="26">
                                          <p:stCondLst>
                                            <p:cond delay="1808"/>
                                          </p:stCondLst>
                                        </p:cTn>
                                        <p:tgtEl>
                                          <p:spTgt spid="4">
                                            <p:graphicEl>
                                              <a:dgm id="{F287017C-5C90-49D4-9871-AA04DC187A3D}"/>
                                            </p:graphicEl>
                                          </p:spTgt>
                                        </p:tgtEl>
                                      </p:cBhvr>
                                      <p:to x="100000" y="95000"/>
                                    </p:animScale>
                                    <p:animScale>
                                      <p:cBhvr>
                                        <p:cTn id="168" dur="166" decel="50000">
                                          <p:stCondLst>
                                            <p:cond delay="1834"/>
                                          </p:stCondLst>
                                        </p:cTn>
                                        <p:tgtEl>
                                          <p:spTgt spid="4">
                                            <p:graphicEl>
                                              <a:dgm id="{F287017C-5C90-49D4-9871-AA04DC187A3D}"/>
                                            </p:graphicEl>
                                          </p:spTgt>
                                        </p:tgtEl>
                                      </p:cBhvr>
                                      <p:to x="100000" y="100000"/>
                                    </p:animScale>
                                  </p:childTnLst>
                                </p:cTn>
                              </p:par>
                              <p:par>
                                <p:cTn id="169" presetID="26" presetClass="entr" presetSubtype="0" fill="hold" grpId="0" nodeType="withEffect">
                                  <p:stCondLst>
                                    <p:cond delay="0"/>
                                  </p:stCondLst>
                                  <p:childTnLst>
                                    <p:set>
                                      <p:cBhvr>
                                        <p:cTn id="170" dur="1" fill="hold">
                                          <p:stCondLst>
                                            <p:cond delay="0"/>
                                          </p:stCondLst>
                                        </p:cTn>
                                        <p:tgtEl>
                                          <p:spTgt spid="4">
                                            <p:graphicEl>
                                              <a:dgm id="{E18082F0-E98F-4815-A6B9-5A0D61481BF5}"/>
                                            </p:graphicEl>
                                          </p:spTgt>
                                        </p:tgtEl>
                                        <p:attrNameLst>
                                          <p:attrName>style.visibility</p:attrName>
                                        </p:attrNameLst>
                                      </p:cBhvr>
                                      <p:to>
                                        <p:strVal val="visible"/>
                                      </p:to>
                                    </p:set>
                                    <p:animEffect transition="in" filter="wipe(down)">
                                      <p:cBhvr>
                                        <p:cTn id="171" dur="580">
                                          <p:stCondLst>
                                            <p:cond delay="0"/>
                                          </p:stCondLst>
                                        </p:cTn>
                                        <p:tgtEl>
                                          <p:spTgt spid="4">
                                            <p:graphicEl>
                                              <a:dgm id="{E18082F0-E98F-4815-A6B9-5A0D61481BF5}"/>
                                            </p:graphicEl>
                                          </p:spTgt>
                                        </p:tgtEl>
                                      </p:cBhvr>
                                    </p:animEffect>
                                    <p:anim calcmode="lin" valueType="num">
                                      <p:cBhvr>
                                        <p:cTn id="172" dur="1822" tmFilter="0,0; 0.14,0.36; 0.43,0.73; 0.71,0.91; 1.0,1.0">
                                          <p:stCondLst>
                                            <p:cond delay="0"/>
                                          </p:stCondLst>
                                        </p:cTn>
                                        <p:tgtEl>
                                          <p:spTgt spid="4">
                                            <p:graphicEl>
                                              <a:dgm id="{E18082F0-E98F-4815-A6B9-5A0D61481BF5}"/>
                                            </p:graphicEl>
                                          </p:spTgt>
                                        </p:tgtEl>
                                        <p:attrNameLst>
                                          <p:attrName>ppt_x</p:attrName>
                                        </p:attrNameLst>
                                      </p:cBhvr>
                                      <p:tavLst>
                                        <p:tav tm="0">
                                          <p:val>
                                            <p:strVal val="#ppt_x-0.25"/>
                                          </p:val>
                                        </p:tav>
                                        <p:tav tm="100000">
                                          <p:val>
                                            <p:strVal val="#ppt_x"/>
                                          </p:val>
                                        </p:tav>
                                      </p:tavLst>
                                    </p:anim>
                                    <p:anim calcmode="lin" valueType="num">
                                      <p:cBhvr>
                                        <p:cTn id="173" dur="664" tmFilter="0.0,0.0; 0.25,0.07; 0.50,0.2; 0.75,0.467; 1.0,1.0">
                                          <p:stCondLst>
                                            <p:cond delay="0"/>
                                          </p:stCondLst>
                                        </p:cTn>
                                        <p:tgtEl>
                                          <p:spTgt spid="4">
                                            <p:graphicEl>
                                              <a:dgm id="{E18082F0-E98F-4815-A6B9-5A0D61481BF5}"/>
                                            </p:graphicEl>
                                          </p:spTgt>
                                        </p:tgtEl>
                                        <p:attrNameLst>
                                          <p:attrName>ppt_y</p:attrName>
                                        </p:attrNameLst>
                                      </p:cBhvr>
                                      <p:tavLst>
                                        <p:tav tm="0" fmla="#ppt_y-sin(pi*$)/3">
                                          <p:val>
                                            <p:fltVal val="0.5"/>
                                          </p:val>
                                        </p:tav>
                                        <p:tav tm="100000">
                                          <p:val>
                                            <p:fltVal val="1"/>
                                          </p:val>
                                        </p:tav>
                                      </p:tavLst>
                                    </p:anim>
                                    <p:anim calcmode="lin" valueType="num">
                                      <p:cBhvr>
                                        <p:cTn id="174" dur="664" tmFilter="0, 0; 0.125,0.2665; 0.25,0.4; 0.375,0.465; 0.5,0.5;  0.625,0.535; 0.75,0.6; 0.875,0.7335; 1,1">
                                          <p:stCondLst>
                                            <p:cond delay="664"/>
                                          </p:stCondLst>
                                        </p:cTn>
                                        <p:tgtEl>
                                          <p:spTgt spid="4">
                                            <p:graphicEl>
                                              <a:dgm id="{E18082F0-E98F-4815-A6B9-5A0D61481BF5}"/>
                                            </p:graphicEl>
                                          </p:spTgt>
                                        </p:tgtEl>
                                        <p:attrNameLst>
                                          <p:attrName>ppt_y</p:attrName>
                                        </p:attrNameLst>
                                      </p:cBhvr>
                                      <p:tavLst>
                                        <p:tav tm="0" fmla="#ppt_y-sin(pi*$)/9">
                                          <p:val>
                                            <p:fltVal val="0"/>
                                          </p:val>
                                        </p:tav>
                                        <p:tav tm="100000">
                                          <p:val>
                                            <p:fltVal val="1"/>
                                          </p:val>
                                        </p:tav>
                                      </p:tavLst>
                                    </p:anim>
                                    <p:anim calcmode="lin" valueType="num">
                                      <p:cBhvr>
                                        <p:cTn id="175" dur="332" tmFilter="0, 0; 0.125,0.2665; 0.25,0.4; 0.375,0.465; 0.5,0.5;  0.625,0.535; 0.75,0.6; 0.875,0.7335; 1,1">
                                          <p:stCondLst>
                                            <p:cond delay="1324"/>
                                          </p:stCondLst>
                                        </p:cTn>
                                        <p:tgtEl>
                                          <p:spTgt spid="4">
                                            <p:graphicEl>
                                              <a:dgm id="{E18082F0-E98F-4815-A6B9-5A0D61481BF5}"/>
                                            </p:graphicEl>
                                          </p:spTgt>
                                        </p:tgtEl>
                                        <p:attrNameLst>
                                          <p:attrName>ppt_y</p:attrName>
                                        </p:attrNameLst>
                                      </p:cBhvr>
                                      <p:tavLst>
                                        <p:tav tm="0" fmla="#ppt_y-sin(pi*$)/27">
                                          <p:val>
                                            <p:fltVal val="0"/>
                                          </p:val>
                                        </p:tav>
                                        <p:tav tm="100000">
                                          <p:val>
                                            <p:fltVal val="1"/>
                                          </p:val>
                                        </p:tav>
                                      </p:tavLst>
                                    </p:anim>
                                    <p:anim calcmode="lin" valueType="num">
                                      <p:cBhvr>
                                        <p:cTn id="176" dur="164" tmFilter="0, 0; 0.125,0.2665; 0.25,0.4; 0.375,0.465; 0.5,0.5;  0.625,0.535; 0.75,0.6; 0.875,0.7335; 1,1">
                                          <p:stCondLst>
                                            <p:cond delay="1656"/>
                                          </p:stCondLst>
                                        </p:cTn>
                                        <p:tgtEl>
                                          <p:spTgt spid="4">
                                            <p:graphicEl>
                                              <a:dgm id="{E18082F0-E98F-4815-A6B9-5A0D61481BF5}"/>
                                            </p:graphicEl>
                                          </p:spTgt>
                                        </p:tgtEl>
                                        <p:attrNameLst>
                                          <p:attrName>ppt_y</p:attrName>
                                        </p:attrNameLst>
                                      </p:cBhvr>
                                      <p:tavLst>
                                        <p:tav tm="0" fmla="#ppt_y-sin(pi*$)/81">
                                          <p:val>
                                            <p:fltVal val="0"/>
                                          </p:val>
                                        </p:tav>
                                        <p:tav tm="100000">
                                          <p:val>
                                            <p:fltVal val="1"/>
                                          </p:val>
                                        </p:tav>
                                      </p:tavLst>
                                    </p:anim>
                                    <p:animScale>
                                      <p:cBhvr>
                                        <p:cTn id="177" dur="26">
                                          <p:stCondLst>
                                            <p:cond delay="650"/>
                                          </p:stCondLst>
                                        </p:cTn>
                                        <p:tgtEl>
                                          <p:spTgt spid="4">
                                            <p:graphicEl>
                                              <a:dgm id="{E18082F0-E98F-4815-A6B9-5A0D61481BF5}"/>
                                            </p:graphicEl>
                                          </p:spTgt>
                                        </p:tgtEl>
                                      </p:cBhvr>
                                      <p:to x="100000" y="60000"/>
                                    </p:animScale>
                                    <p:animScale>
                                      <p:cBhvr>
                                        <p:cTn id="178" dur="166" decel="50000">
                                          <p:stCondLst>
                                            <p:cond delay="676"/>
                                          </p:stCondLst>
                                        </p:cTn>
                                        <p:tgtEl>
                                          <p:spTgt spid="4">
                                            <p:graphicEl>
                                              <a:dgm id="{E18082F0-E98F-4815-A6B9-5A0D61481BF5}"/>
                                            </p:graphicEl>
                                          </p:spTgt>
                                        </p:tgtEl>
                                      </p:cBhvr>
                                      <p:to x="100000" y="100000"/>
                                    </p:animScale>
                                    <p:animScale>
                                      <p:cBhvr>
                                        <p:cTn id="179" dur="26">
                                          <p:stCondLst>
                                            <p:cond delay="1312"/>
                                          </p:stCondLst>
                                        </p:cTn>
                                        <p:tgtEl>
                                          <p:spTgt spid="4">
                                            <p:graphicEl>
                                              <a:dgm id="{E18082F0-E98F-4815-A6B9-5A0D61481BF5}"/>
                                            </p:graphicEl>
                                          </p:spTgt>
                                        </p:tgtEl>
                                      </p:cBhvr>
                                      <p:to x="100000" y="80000"/>
                                    </p:animScale>
                                    <p:animScale>
                                      <p:cBhvr>
                                        <p:cTn id="180" dur="166" decel="50000">
                                          <p:stCondLst>
                                            <p:cond delay="1338"/>
                                          </p:stCondLst>
                                        </p:cTn>
                                        <p:tgtEl>
                                          <p:spTgt spid="4">
                                            <p:graphicEl>
                                              <a:dgm id="{E18082F0-E98F-4815-A6B9-5A0D61481BF5}"/>
                                            </p:graphicEl>
                                          </p:spTgt>
                                        </p:tgtEl>
                                      </p:cBhvr>
                                      <p:to x="100000" y="100000"/>
                                    </p:animScale>
                                    <p:animScale>
                                      <p:cBhvr>
                                        <p:cTn id="181" dur="26">
                                          <p:stCondLst>
                                            <p:cond delay="1642"/>
                                          </p:stCondLst>
                                        </p:cTn>
                                        <p:tgtEl>
                                          <p:spTgt spid="4">
                                            <p:graphicEl>
                                              <a:dgm id="{E18082F0-E98F-4815-A6B9-5A0D61481BF5}"/>
                                            </p:graphicEl>
                                          </p:spTgt>
                                        </p:tgtEl>
                                      </p:cBhvr>
                                      <p:to x="100000" y="90000"/>
                                    </p:animScale>
                                    <p:animScale>
                                      <p:cBhvr>
                                        <p:cTn id="182" dur="166" decel="50000">
                                          <p:stCondLst>
                                            <p:cond delay="1668"/>
                                          </p:stCondLst>
                                        </p:cTn>
                                        <p:tgtEl>
                                          <p:spTgt spid="4">
                                            <p:graphicEl>
                                              <a:dgm id="{E18082F0-E98F-4815-A6B9-5A0D61481BF5}"/>
                                            </p:graphicEl>
                                          </p:spTgt>
                                        </p:tgtEl>
                                      </p:cBhvr>
                                      <p:to x="100000" y="100000"/>
                                    </p:animScale>
                                    <p:animScale>
                                      <p:cBhvr>
                                        <p:cTn id="183" dur="26">
                                          <p:stCondLst>
                                            <p:cond delay="1808"/>
                                          </p:stCondLst>
                                        </p:cTn>
                                        <p:tgtEl>
                                          <p:spTgt spid="4">
                                            <p:graphicEl>
                                              <a:dgm id="{E18082F0-E98F-4815-A6B9-5A0D61481BF5}"/>
                                            </p:graphicEl>
                                          </p:spTgt>
                                        </p:tgtEl>
                                      </p:cBhvr>
                                      <p:to x="100000" y="95000"/>
                                    </p:animScale>
                                    <p:animScale>
                                      <p:cBhvr>
                                        <p:cTn id="184" dur="166" decel="50000">
                                          <p:stCondLst>
                                            <p:cond delay="1834"/>
                                          </p:stCondLst>
                                        </p:cTn>
                                        <p:tgtEl>
                                          <p:spTgt spid="4">
                                            <p:graphicEl>
                                              <a:dgm id="{E18082F0-E98F-4815-A6B9-5A0D61481BF5}"/>
                                            </p:graphicEl>
                                          </p:spTgt>
                                        </p:tgtEl>
                                      </p:cBhvr>
                                      <p:to x="100000" y="100000"/>
                                    </p:animScale>
                                  </p:childTnLst>
                                </p:cTn>
                              </p:par>
                              <p:par>
                                <p:cTn id="185" presetID="26" presetClass="entr" presetSubtype="0" fill="hold" grpId="0" nodeType="withEffect">
                                  <p:stCondLst>
                                    <p:cond delay="0"/>
                                  </p:stCondLst>
                                  <p:childTnLst>
                                    <p:set>
                                      <p:cBhvr>
                                        <p:cTn id="186" dur="1" fill="hold">
                                          <p:stCondLst>
                                            <p:cond delay="0"/>
                                          </p:stCondLst>
                                        </p:cTn>
                                        <p:tgtEl>
                                          <p:spTgt spid="4">
                                            <p:graphicEl>
                                              <a:dgm id="{9163AF05-9487-4010-8B57-7A08895593F0}"/>
                                            </p:graphicEl>
                                          </p:spTgt>
                                        </p:tgtEl>
                                        <p:attrNameLst>
                                          <p:attrName>style.visibility</p:attrName>
                                        </p:attrNameLst>
                                      </p:cBhvr>
                                      <p:to>
                                        <p:strVal val="visible"/>
                                      </p:to>
                                    </p:set>
                                    <p:animEffect transition="in" filter="wipe(down)">
                                      <p:cBhvr>
                                        <p:cTn id="187" dur="580">
                                          <p:stCondLst>
                                            <p:cond delay="0"/>
                                          </p:stCondLst>
                                        </p:cTn>
                                        <p:tgtEl>
                                          <p:spTgt spid="4">
                                            <p:graphicEl>
                                              <a:dgm id="{9163AF05-9487-4010-8B57-7A08895593F0}"/>
                                            </p:graphicEl>
                                          </p:spTgt>
                                        </p:tgtEl>
                                      </p:cBhvr>
                                    </p:animEffect>
                                    <p:anim calcmode="lin" valueType="num">
                                      <p:cBhvr>
                                        <p:cTn id="188" dur="1822" tmFilter="0,0; 0.14,0.36; 0.43,0.73; 0.71,0.91; 1.0,1.0">
                                          <p:stCondLst>
                                            <p:cond delay="0"/>
                                          </p:stCondLst>
                                        </p:cTn>
                                        <p:tgtEl>
                                          <p:spTgt spid="4">
                                            <p:graphicEl>
                                              <a:dgm id="{9163AF05-9487-4010-8B57-7A08895593F0}"/>
                                            </p:graphicEl>
                                          </p:spTgt>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4">
                                            <p:graphicEl>
                                              <a:dgm id="{9163AF05-9487-4010-8B57-7A08895593F0}"/>
                                            </p:graphicEl>
                                          </p:spTgt>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4">
                                            <p:graphicEl>
                                              <a:dgm id="{9163AF05-9487-4010-8B57-7A08895593F0}"/>
                                            </p:graphicEl>
                                          </p:spTgt>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4">
                                            <p:graphicEl>
                                              <a:dgm id="{9163AF05-9487-4010-8B57-7A08895593F0}"/>
                                            </p:graphicEl>
                                          </p:spTgt>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4">
                                            <p:graphicEl>
                                              <a:dgm id="{9163AF05-9487-4010-8B57-7A08895593F0}"/>
                                            </p:graphicEl>
                                          </p:spTgt>
                                        </p:tgtEl>
                                        <p:attrNameLst>
                                          <p:attrName>ppt_y</p:attrName>
                                        </p:attrNameLst>
                                      </p:cBhvr>
                                      <p:tavLst>
                                        <p:tav tm="0" fmla="#ppt_y-sin(pi*$)/81">
                                          <p:val>
                                            <p:fltVal val="0"/>
                                          </p:val>
                                        </p:tav>
                                        <p:tav tm="100000">
                                          <p:val>
                                            <p:fltVal val="1"/>
                                          </p:val>
                                        </p:tav>
                                      </p:tavLst>
                                    </p:anim>
                                    <p:animScale>
                                      <p:cBhvr>
                                        <p:cTn id="193" dur="26">
                                          <p:stCondLst>
                                            <p:cond delay="650"/>
                                          </p:stCondLst>
                                        </p:cTn>
                                        <p:tgtEl>
                                          <p:spTgt spid="4">
                                            <p:graphicEl>
                                              <a:dgm id="{9163AF05-9487-4010-8B57-7A08895593F0}"/>
                                            </p:graphicEl>
                                          </p:spTgt>
                                        </p:tgtEl>
                                      </p:cBhvr>
                                      <p:to x="100000" y="60000"/>
                                    </p:animScale>
                                    <p:animScale>
                                      <p:cBhvr>
                                        <p:cTn id="194" dur="166" decel="50000">
                                          <p:stCondLst>
                                            <p:cond delay="676"/>
                                          </p:stCondLst>
                                        </p:cTn>
                                        <p:tgtEl>
                                          <p:spTgt spid="4">
                                            <p:graphicEl>
                                              <a:dgm id="{9163AF05-9487-4010-8B57-7A08895593F0}"/>
                                            </p:graphicEl>
                                          </p:spTgt>
                                        </p:tgtEl>
                                      </p:cBhvr>
                                      <p:to x="100000" y="100000"/>
                                    </p:animScale>
                                    <p:animScale>
                                      <p:cBhvr>
                                        <p:cTn id="195" dur="26">
                                          <p:stCondLst>
                                            <p:cond delay="1312"/>
                                          </p:stCondLst>
                                        </p:cTn>
                                        <p:tgtEl>
                                          <p:spTgt spid="4">
                                            <p:graphicEl>
                                              <a:dgm id="{9163AF05-9487-4010-8B57-7A08895593F0}"/>
                                            </p:graphicEl>
                                          </p:spTgt>
                                        </p:tgtEl>
                                      </p:cBhvr>
                                      <p:to x="100000" y="80000"/>
                                    </p:animScale>
                                    <p:animScale>
                                      <p:cBhvr>
                                        <p:cTn id="196" dur="166" decel="50000">
                                          <p:stCondLst>
                                            <p:cond delay="1338"/>
                                          </p:stCondLst>
                                        </p:cTn>
                                        <p:tgtEl>
                                          <p:spTgt spid="4">
                                            <p:graphicEl>
                                              <a:dgm id="{9163AF05-9487-4010-8B57-7A08895593F0}"/>
                                            </p:graphicEl>
                                          </p:spTgt>
                                        </p:tgtEl>
                                      </p:cBhvr>
                                      <p:to x="100000" y="100000"/>
                                    </p:animScale>
                                    <p:animScale>
                                      <p:cBhvr>
                                        <p:cTn id="197" dur="26">
                                          <p:stCondLst>
                                            <p:cond delay="1642"/>
                                          </p:stCondLst>
                                        </p:cTn>
                                        <p:tgtEl>
                                          <p:spTgt spid="4">
                                            <p:graphicEl>
                                              <a:dgm id="{9163AF05-9487-4010-8B57-7A08895593F0}"/>
                                            </p:graphicEl>
                                          </p:spTgt>
                                        </p:tgtEl>
                                      </p:cBhvr>
                                      <p:to x="100000" y="90000"/>
                                    </p:animScale>
                                    <p:animScale>
                                      <p:cBhvr>
                                        <p:cTn id="198" dur="166" decel="50000">
                                          <p:stCondLst>
                                            <p:cond delay="1668"/>
                                          </p:stCondLst>
                                        </p:cTn>
                                        <p:tgtEl>
                                          <p:spTgt spid="4">
                                            <p:graphicEl>
                                              <a:dgm id="{9163AF05-9487-4010-8B57-7A08895593F0}"/>
                                            </p:graphicEl>
                                          </p:spTgt>
                                        </p:tgtEl>
                                      </p:cBhvr>
                                      <p:to x="100000" y="100000"/>
                                    </p:animScale>
                                    <p:animScale>
                                      <p:cBhvr>
                                        <p:cTn id="199" dur="26">
                                          <p:stCondLst>
                                            <p:cond delay="1808"/>
                                          </p:stCondLst>
                                        </p:cTn>
                                        <p:tgtEl>
                                          <p:spTgt spid="4">
                                            <p:graphicEl>
                                              <a:dgm id="{9163AF05-9487-4010-8B57-7A08895593F0}"/>
                                            </p:graphicEl>
                                          </p:spTgt>
                                        </p:tgtEl>
                                      </p:cBhvr>
                                      <p:to x="100000" y="95000"/>
                                    </p:animScale>
                                    <p:animScale>
                                      <p:cBhvr>
                                        <p:cTn id="200" dur="166" decel="50000">
                                          <p:stCondLst>
                                            <p:cond delay="1834"/>
                                          </p:stCondLst>
                                        </p:cTn>
                                        <p:tgtEl>
                                          <p:spTgt spid="4">
                                            <p:graphicEl>
                                              <a:dgm id="{9163AF05-9487-4010-8B57-7A08895593F0}"/>
                                            </p:graphicEl>
                                          </p:spTgt>
                                        </p:tgtEl>
                                      </p:cBhvr>
                                      <p:to x="100000" y="100000"/>
                                    </p:animScale>
                                  </p:childTnLst>
                                </p:cTn>
                              </p:par>
                            </p:childTnLst>
                          </p:cTn>
                        </p:par>
                      </p:childTnLst>
                    </p:cTn>
                  </p:par>
                  <p:par>
                    <p:cTn id="201" fill="hold">
                      <p:stCondLst>
                        <p:cond delay="indefinite"/>
                      </p:stCondLst>
                      <p:childTnLst>
                        <p:par>
                          <p:cTn id="202" fill="hold">
                            <p:stCondLst>
                              <p:cond delay="0"/>
                            </p:stCondLst>
                            <p:childTnLst>
                              <p:par>
                                <p:cTn id="203" presetID="26" presetClass="entr" presetSubtype="0" fill="hold" grpId="0" nodeType="clickEffect">
                                  <p:stCondLst>
                                    <p:cond delay="0"/>
                                  </p:stCondLst>
                                  <p:childTnLst>
                                    <p:set>
                                      <p:cBhvr>
                                        <p:cTn id="204" dur="1" fill="hold">
                                          <p:stCondLst>
                                            <p:cond delay="0"/>
                                          </p:stCondLst>
                                        </p:cTn>
                                        <p:tgtEl>
                                          <p:spTgt spid="4">
                                            <p:graphicEl>
                                              <a:dgm id="{C61DC94F-CBDB-4944-ABDD-DB7C72D7AFBD}"/>
                                            </p:graphicEl>
                                          </p:spTgt>
                                        </p:tgtEl>
                                        <p:attrNameLst>
                                          <p:attrName>style.visibility</p:attrName>
                                        </p:attrNameLst>
                                      </p:cBhvr>
                                      <p:to>
                                        <p:strVal val="visible"/>
                                      </p:to>
                                    </p:set>
                                    <p:animEffect transition="in" filter="wipe(down)">
                                      <p:cBhvr>
                                        <p:cTn id="205" dur="580">
                                          <p:stCondLst>
                                            <p:cond delay="0"/>
                                          </p:stCondLst>
                                        </p:cTn>
                                        <p:tgtEl>
                                          <p:spTgt spid="4">
                                            <p:graphicEl>
                                              <a:dgm id="{C61DC94F-CBDB-4944-ABDD-DB7C72D7AFBD}"/>
                                            </p:graphicEl>
                                          </p:spTgt>
                                        </p:tgtEl>
                                      </p:cBhvr>
                                    </p:animEffect>
                                    <p:anim calcmode="lin" valueType="num">
                                      <p:cBhvr>
                                        <p:cTn id="206" dur="1822" tmFilter="0,0; 0.14,0.36; 0.43,0.73; 0.71,0.91; 1.0,1.0">
                                          <p:stCondLst>
                                            <p:cond delay="0"/>
                                          </p:stCondLst>
                                        </p:cTn>
                                        <p:tgtEl>
                                          <p:spTgt spid="4">
                                            <p:graphicEl>
                                              <a:dgm id="{C61DC94F-CBDB-4944-ABDD-DB7C72D7AFBD}"/>
                                            </p:graphicEl>
                                          </p:spTgt>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4">
                                            <p:graphicEl>
                                              <a:dgm id="{C61DC94F-CBDB-4944-ABDD-DB7C72D7AFBD}"/>
                                            </p:graphicEl>
                                          </p:spTgt>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4">
                                            <p:graphicEl>
                                              <a:dgm id="{C61DC94F-CBDB-4944-ABDD-DB7C72D7AFBD}"/>
                                            </p:graphicEl>
                                          </p:spTgt>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4">
                                            <p:graphicEl>
                                              <a:dgm id="{C61DC94F-CBDB-4944-ABDD-DB7C72D7AFBD}"/>
                                            </p:graphicEl>
                                          </p:spTgt>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4">
                                            <p:graphicEl>
                                              <a:dgm id="{C61DC94F-CBDB-4944-ABDD-DB7C72D7AFBD}"/>
                                            </p:graphicEl>
                                          </p:spTgt>
                                        </p:tgtEl>
                                        <p:attrNameLst>
                                          <p:attrName>ppt_y</p:attrName>
                                        </p:attrNameLst>
                                      </p:cBhvr>
                                      <p:tavLst>
                                        <p:tav tm="0" fmla="#ppt_y-sin(pi*$)/81">
                                          <p:val>
                                            <p:fltVal val="0"/>
                                          </p:val>
                                        </p:tav>
                                        <p:tav tm="100000">
                                          <p:val>
                                            <p:fltVal val="1"/>
                                          </p:val>
                                        </p:tav>
                                      </p:tavLst>
                                    </p:anim>
                                    <p:animScale>
                                      <p:cBhvr>
                                        <p:cTn id="211" dur="26">
                                          <p:stCondLst>
                                            <p:cond delay="650"/>
                                          </p:stCondLst>
                                        </p:cTn>
                                        <p:tgtEl>
                                          <p:spTgt spid="4">
                                            <p:graphicEl>
                                              <a:dgm id="{C61DC94F-CBDB-4944-ABDD-DB7C72D7AFBD}"/>
                                            </p:graphicEl>
                                          </p:spTgt>
                                        </p:tgtEl>
                                      </p:cBhvr>
                                      <p:to x="100000" y="60000"/>
                                    </p:animScale>
                                    <p:animScale>
                                      <p:cBhvr>
                                        <p:cTn id="212" dur="166" decel="50000">
                                          <p:stCondLst>
                                            <p:cond delay="676"/>
                                          </p:stCondLst>
                                        </p:cTn>
                                        <p:tgtEl>
                                          <p:spTgt spid="4">
                                            <p:graphicEl>
                                              <a:dgm id="{C61DC94F-CBDB-4944-ABDD-DB7C72D7AFBD}"/>
                                            </p:graphicEl>
                                          </p:spTgt>
                                        </p:tgtEl>
                                      </p:cBhvr>
                                      <p:to x="100000" y="100000"/>
                                    </p:animScale>
                                    <p:animScale>
                                      <p:cBhvr>
                                        <p:cTn id="213" dur="26">
                                          <p:stCondLst>
                                            <p:cond delay="1312"/>
                                          </p:stCondLst>
                                        </p:cTn>
                                        <p:tgtEl>
                                          <p:spTgt spid="4">
                                            <p:graphicEl>
                                              <a:dgm id="{C61DC94F-CBDB-4944-ABDD-DB7C72D7AFBD}"/>
                                            </p:graphicEl>
                                          </p:spTgt>
                                        </p:tgtEl>
                                      </p:cBhvr>
                                      <p:to x="100000" y="80000"/>
                                    </p:animScale>
                                    <p:animScale>
                                      <p:cBhvr>
                                        <p:cTn id="214" dur="166" decel="50000">
                                          <p:stCondLst>
                                            <p:cond delay="1338"/>
                                          </p:stCondLst>
                                        </p:cTn>
                                        <p:tgtEl>
                                          <p:spTgt spid="4">
                                            <p:graphicEl>
                                              <a:dgm id="{C61DC94F-CBDB-4944-ABDD-DB7C72D7AFBD}"/>
                                            </p:graphicEl>
                                          </p:spTgt>
                                        </p:tgtEl>
                                      </p:cBhvr>
                                      <p:to x="100000" y="100000"/>
                                    </p:animScale>
                                    <p:animScale>
                                      <p:cBhvr>
                                        <p:cTn id="215" dur="26">
                                          <p:stCondLst>
                                            <p:cond delay="1642"/>
                                          </p:stCondLst>
                                        </p:cTn>
                                        <p:tgtEl>
                                          <p:spTgt spid="4">
                                            <p:graphicEl>
                                              <a:dgm id="{C61DC94F-CBDB-4944-ABDD-DB7C72D7AFBD}"/>
                                            </p:graphicEl>
                                          </p:spTgt>
                                        </p:tgtEl>
                                      </p:cBhvr>
                                      <p:to x="100000" y="90000"/>
                                    </p:animScale>
                                    <p:animScale>
                                      <p:cBhvr>
                                        <p:cTn id="216" dur="166" decel="50000">
                                          <p:stCondLst>
                                            <p:cond delay="1668"/>
                                          </p:stCondLst>
                                        </p:cTn>
                                        <p:tgtEl>
                                          <p:spTgt spid="4">
                                            <p:graphicEl>
                                              <a:dgm id="{C61DC94F-CBDB-4944-ABDD-DB7C72D7AFBD}"/>
                                            </p:graphicEl>
                                          </p:spTgt>
                                        </p:tgtEl>
                                      </p:cBhvr>
                                      <p:to x="100000" y="100000"/>
                                    </p:animScale>
                                    <p:animScale>
                                      <p:cBhvr>
                                        <p:cTn id="217" dur="26">
                                          <p:stCondLst>
                                            <p:cond delay="1808"/>
                                          </p:stCondLst>
                                        </p:cTn>
                                        <p:tgtEl>
                                          <p:spTgt spid="4">
                                            <p:graphicEl>
                                              <a:dgm id="{C61DC94F-CBDB-4944-ABDD-DB7C72D7AFBD}"/>
                                            </p:graphicEl>
                                          </p:spTgt>
                                        </p:tgtEl>
                                      </p:cBhvr>
                                      <p:to x="100000" y="95000"/>
                                    </p:animScale>
                                    <p:animScale>
                                      <p:cBhvr>
                                        <p:cTn id="218" dur="166" decel="50000">
                                          <p:stCondLst>
                                            <p:cond delay="1834"/>
                                          </p:stCondLst>
                                        </p:cTn>
                                        <p:tgtEl>
                                          <p:spTgt spid="4">
                                            <p:graphicEl>
                                              <a:dgm id="{C61DC94F-CBDB-4944-ABDD-DB7C72D7AFBD}"/>
                                            </p:graphicEl>
                                          </p:spTgt>
                                        </p:tgtEl>
                                      </p:cBhvr>
                                      <p:to x="100000" y="100000"/>
                                    </p:animScale>
                                  </p:childTnLst>
                                </p:cTn>
                              </p:par>
                              <p:par>
                                <p:cTn id="219" presetID="26" presetClass="entr" presetSubtype="0" fill="hold" grpId="0" nodeType="withEffect">
                                  <p:stCondLst>
                                    <p:cond delay="0"/>
                                  </p:stCondLst>
                                  <p:childTnLst>
                                    <p:set>
                                      <p:cBhvr>
                                        <p:cTn id="220" dur="1" fill="hold">
                                          <p:stCondLst>
                                            <p:cond delay="0"/>
                                          </p:stCondLst>
                                        </p:cTn>
                                        <p:tgtEl>
                                          <p:spTgt spid="4">
                                            <p:graphicEl>
                                              <a:dgm id="{8C0434E4-99A4-44D5-9157-475737384D59}"/>
                                            </p:graphicEl>
                                          </p:spTgt>
                                        </p:tgtEl>
                                        <p:attrNameLst>
                                          <p:attrName>style.visibility</p:attrName>
                                        </p:attrNameLst>
                                      </p:cBhvr>
                                      <p:to>
                                        <p:strVal val="visible"/>
                                      </p:to>
                                    </p:set>
                                    <p:animEffect transition="in" filter="wipe(down)">
                                      <p:cBhvr>
                                        <p:cTn id="221" dur="580">
                                          <p:stCondLst>
                                            <p:cond delay="0"/>
                                          </p:stCondLst>
                                        </p:cTn>
                                        <p:tgtEl>
                                          <p:spTgt spid="4">
                                            <p:graphicEl>
                                              <a:dgm id="{8C0434E4-99A4-44D5-9157-475737384D59}"/>
                                            </p:graphicEl>
                                          </p:spTgt>
                                        </p:tgtEl>
                                      </p:cBhvr>
                                    </p:animEffect>
                                    <p:anim calcmode="lin" valueType="num">
                                      <p:cBhvr>
                                        <p:cTn id="222" dur="1822" tmFilter="0,0; 0.14,0.36; 0.43,0.73; 0.71,0.91; 1.0,1.0">
                                          <p:stCondLst>
                                            <p:cond delay="0"/>
                                          </p:stCondLst>
                                        </p:cTn>
                                        <p:tgtEl>
                                          <p:spTgt spid="4">
                                            <p:graphicEl>
                                              <a:dgm id="{8C0434E4-99A4-44D5-9157-475737384D59}"/>
                                            </p:graphicEl>
                                          </p:spTgt>
                                        </p:tgtEl>
                                        <p:attrNameLst>
                                          <p:attrName>ppt_x</p:attrName>
                                        </p:attrNameLst>
                                      </p:cBhvr>
                                      <p:tavLst>
                                        <p:tav tm="0">
                                          <p:val>
                                            <p:strVal val="#ppt_x-0.25"/>
                                          </p:val>
                                        </p:tav>
                                        <p:tav tm="100000">
                                          <p:val>
                                            <p:strVal val="#ppt_x"/>
                                          </p:val>
                                        </p:tav>
                                      </p:tavLst>
                                    </p:anim>
                                    <p:anim calcmode="lin" valueType="num">
                                      <p:cBhvr>
                                        <p:cTn id="223" dur="664" tmFilter="0.0,0.0; 0.25,0.07; 0.50,0.2; 0.75,0.467; 1.0,1.0">
                                          <p:stCondLst>
                                            <p:cond delay="0"/>
                                          </p:stCondLst>
                                        </p:cTn>
                                        <p:tgtEl>
                                          <p:spTgt spid="4">
                                            <p:graphicEl>
                                              <a:dgm id="{8C0434E4-99A4-44D5-9157-475737384D59}"/>
                                            </p:graphicEl>
                                          </p:spTgt>
                                        </p:tgtEl>
                                        <p:attrNameLst>
                                          <p:attrName>ppt_y</p:attrName>
                                        </p:attrNameLst>
                                      </p:cBhvr>
                                      <p:tavLst>
                                        <p:tav tm="0" fmla="#ppt_y-sin(pi*$)/3">
                                          <p:val>
                                            <p:fltVal val="0.5"/>
                                          </p:val>
                                        </p:tav>
                                        <p:tav tm="100000">
                                          <p:val>
                                            <p:fltVal val="1"/>
                                          </p:val>
                                        </p:tav>
                                      </p:tavLst>
                                    </p:anim>
                                    <p:anim calcmode="lin" valueType="num">
                                      <p:cBhvr>
                                        <p:cTn id="224" dur="664" tmFilter="0, 0; 0.125,0.2665; 0.25,0.4; 0.375,0.465; 0.5,0.5;  0.625,0.535; 0.75,0.6; 0.875,0.7335; 1,1">
                                          <p:stCondLst>
                                            <p:cond delay="664"/>
                                          </p:stCondLst>
                                        </p:cTn>
                                        <p:tgtEl>
                                          <p:spTgt spid="4">
                                            <p:graphicEl>
                                              <a:dgm id="{8C0434E4-99A4-44D5-9157-475737384D59}"/>
                                            </p:graphicEl>
                                          </p:spTgt>
                                        </p:tgtEl>
                                        <p:attrNameLst>
                                          <p:attrName>ppt_y</p:attrName>
                                        </p:attrNameLst>
                                      </p:cBhvr>
                                      <p:tavLst>
                                        <p:tav tm="0" fmla="#ppt_y-sin(pi*$)/9">
                                          <p:val>
                                            <p:fltVal val="0"/>
                                          </p:val>
                                        </p:tav>
                                        <p:tav tm="100000">
                                          <p:val>
                                            <p:fltVal val="1"/>
                                          </p:val>
                                        </p:tav>
                                      </p:tavLst>
                                    </p:anim>
                                    <p:anim calcmode="lin" valueType="num">
                                      <p:cBhvr>
                                        <p:cTn id="225" dur="332" tmFilter="0, 0; 0.125,0.2665; 0.25,0.4; 0.375,0.465; 0.5,0.5;  0.625,0.535; 0.75,0.6; 0.875,0.7335; 1,1">
                                          <p:stCondLst>
                                            <p:cond delay="1324"/>
                                          </p:stCondLst>
                                        </p:cTn>
                                        <p:tgtEl>
                                          <p:spTgt spid="4">
                                            <p:graphicEl>
                                              <a:dgm id="{8C0434E4-99A4-44D5-9157-475737384D59}"/>
                                            </p:graphicEl>
                                          </p:spTgt>
                                        </p:tgtEl>
                                        <p:attrNameLst>
                                          <p:attrName>ppt_y</p:attrName>
                                        </p:attrNameLst>
                                      </p:cBhvr>
                                      <p:tavLst>
                                        <p:tav tm="0" fmla="#ppt_y-sin(pi*$)/27">
                                          <p:val>
                                            <p:fltVal val="0"/>
                                          </p:val>
                                        </p:tav>
                                        <p:tav tm="100000">
                                          <p:val>
                                            <p:fltVal val="1"/>
                                          </p:val>
                                        </p:tav>
                                      </p:tavLst>
                                    </p:anim>
                                    <p:anim calcmode="lin" valueType="num">
                                      <p:cBhvr>
                                        <p:cTn id="226" dur="164" tmFilter="0, 0; 0.125,0.2665; 0.25,0.4; 0.375,0.465; 0.5,0.5;  0.625,0.535; 0.75,0.6; 0.875,0.7335; 1,1">
                                          <p:stCondLst>
                                            <p:cond delay="1656"/>
                                          </p:stCondLst>
                                        </p:cTn>
                                        <p:tgtEl>
                                          <p:spTgt spid="4">
                                            <p:graphicEl>
                                              <a:dgm id="{8C0434E4-99A4-44D5-9157-475737384D59}"/>
                                            </p:graphicEl>
                                          </p:spTgt>
                                        </p:tgtEl>
                                        <p:attrNameLst>
                                          <p:attrName>ppt_y</p:attrName>
                                        </p:attrNameLst>
                                      </p:cBhvr>
                                      <p:tavLst>
                                        <p:tav tm="0" fmla="#ppt_y-sin(pi*$)/81">
                                          <p:val>
                                            <p:fltVal val="0"/>
                                          </p:val>
                                        </p:tav>
                                        <p:tav tm="100000">
                                          <p:val>
                                            <p:fltVal val="1"/>
                                          </p:val>
                                        </p:tav>
                                      </p:tavLst>
                                    </p:anim>
                                    <p:animScale>
                                      <p:cBhvr>
                                        <p:cTn id="227" dur="26">
                                          <p:stCondLst>
                                            <p:cond delay="650"/>
                                          </p:stCondLst>
                                        </p:cTn>
                                        <p:tgtEl>
                                          <p:spTgt spid="4">
                                            <p:graphicEl>
                                              <a:dgm id="{8C0434E4-99A4-44D5-9157-475737384D59}"/>
                                            </p:graphicEl>
                                          </p:spTgt>
                                        </p:tgtEl>
                                      </p:cBhvr>
                                      <p:to x="100000" y="60000"/>
                                    </p:animScale>
                                    <p:animScale>
                                      <p:cBhvr>
                                        <p:cTn id="228" dur="166" decel="50000">
                                          <p:stCondLst>
                                            <p:cond delay="676"/>
                                          </p:stCondLst>
                                        </p:cTn>
                                        <p:tgtEl>
                                          <p:spTgt spid="4">
                                            <p:graphicEl>
                                              <a:dgm id="{8C0434E4-99A4-44D5-9157-475737384D59}"/>
                                            </p:graphicEl>
                                          </p:spTgt>
                                        </p:tgtEl>
                                      </p:cBhvr>
                                      <p:to x="100000" y="100000"/>
                                    </p:animScale>
                                    <p:animScale>
                                      <p:cBhvr>
                                        <p:cTn id="229" dur="26">
                                          <p:stCondLst>
                                            <p:cond delay="1312"/>
                                          </p:stCondLst>
                                        </p:cTn>
                                        <p:tgtEl>
                                          <p:spTgt spid="4">
                                            <p:graphicEl>
                                              <a:dgm id="{8C0434E4-99A4-44D5-9157-475737384D59}"/>
                                            </p:graphicEl>
                                          </p:spTgt>
                                        </p:tgtEl>
                                      </p:cBhvr>
                                      <p:to x="100000" y="80000"/>
                                    </p:animScale>
                                    <p:animScale>
                                      <p:cBhvr>
                                        <p:cTn id="230" dur="166" decel="50000">
                                          <p:stCondLst>
                                            <p:cond delay="1338"/>
                                          </p:stCondLst>
                                        </p:cTn>
                                        <p:tgtEl>
                                          <p:spTgt spid="4">
                                            <p:graphicEl>
                                              <a:dgm id="{8C0434E4-99A4-44D5-9157-475737384D59}"/>
                                            </p:graphicEl>
                                          </p:spTgt>
                                        </p:tgtEl>
                                      </p:cBhvr>
                                      <p:to x="100000" y="100000"/>
                                    </p:animScale>
                                    <p:animScale>
                                      <p:cBhvr>
                                        <p:cTn id="231" dur="26">
                                          <p:stCondLst>
                                            <p:cond delay="1642"/>
                                          </p:stCondLst>
                                        </p:cTn>
                                        <p:tgtEl>
                                          <p:spTgt spid="4">
                                            <p:graphicEl>
                                              <a:dgm id="{8C0434E4-99A4-44D5-9157-475737384D59}"/>
                                            </p:graphicEl>
                                          </p:spTgt>
                                        </p:tgtEl>
                                      </p:cBhvr>
                                      <p:to x="100000" y="90000"/>
                                    </p:animScale>
                                    <p:animScale>
                                      <p:cBhvr>
                                        <p:cTn id="232" dur="166" decel="50000">
                                          <p:stCondLst>
                                            <p:cond delay="1668"/>
                                          </p:stCondLst>
                                        </p:cTn>
                                        <p:tgtEl>
                                          <p:spTgt spid="4">
                                            <p:graphicEl>
                                              <a:dgm id="{8C0434E4-99A4-44D5-9157-475737384D59}"/>
                                            </p:graphicEl>
                                          </p:spTgt>
                                        </p:tgtEl>
                                      </p:cBhvr>
                                      <p:to x="100000" y="100000"/>
                                    </p:animScale>
                                    <p:animScale>
                                      <p:cBhvr>
                                        <p:cTn id="233" dur="26">
                                          <p:stCondLst>
                                            <p:cond delay="1808"/>
                                          </p:stCondLst>
                                        </p:cTn>
                                        <p:tgtEl>
                                          <p:spTgt spid="4">
                                            <p:graphicEl>
                                              <a:dgm id="{8C0434E4-99A4-44D5-9157-475737384D59}"/>
                                            </p:graphicEl>
                                          </p:spTgt>
                                        </p:tgtEl>
                                      </p:cBhvr>
                                      <p:to x="100000" y="95000"/>
                                    </p:animScale>
                                    <p:animScale>
                                      <p:cBhvr>
                                        <p:cTn id="234" dur="166" decel="50000">
                                          <p:stCondLst>
                                            <p:cond delay="1834"/>
                                          </p:stCondLst>
                                        </p:cTn>
                                        <p:tgtEl>
                                          <p:spTgt spid="4">
                                            <p:graphicEl>
                                              <a:dgm id="{8C0434E4-99A4-44D5-9157-475737384D59}"/>
                                            </p:graphicEl>
                                          </p:spTgt>
                                        </p:tgtEl>
                                      </p:cBhvr>
                                      <p:to x="100000" y="100000"/>
                                    </p:animScale>
                                  </p:childTnLst>
                                </p:cTn>
                              </p:par>
                              <p:par>
                                <p:cTn id="235" presetID="26" presetClass="entr" presetSubtype="0" fill="hold" grpId="0" nodeType="withEffect">
                                  <p:stCondLst>
                                    <p:cond delay="0"/>
                                  </p:stCondLst>
                                  <p:childTnLst>
                                    <p:set>
                                      <p:cBhvr>
                                        <p:cTn id="236" dur="1" fill="hold">
                                          <p:stCondLst>
                                            <p:cond delay="0"/>
                                          </p:stCondLst>
                                        </p:cTn>
                                        <p:tgtEl>
                                          <p:spTgt spid="4">
                                            <p:graphicEl>
                                              <a:dgm id="{E08BBBA1-0F91-46FB-8D3D-2E48D04115FF}"/>
                                            </p:graphicEl>
                                          </p:spTgt>
                                        </p:tgtEl>
                                        <p:attrNameLst>
                                          <p:attrName>style.visibility</p:attrName>
                                        </p:attrNameLst>
                                      </p:cBhvr>
                                      <p:to>
                                        <p:strVal val="visible"/>
                                      </p:to>
                                    </p:set>
                                    <p:animEffect transition="in" filter="wipe(down)">
                                      <p:cBhvr>
                                        <p:cTn id="237" dur="580">
                                          <p:stCondLst>
                                            <p:cond delay="0"/>
                                          </p:stCondLst>
                                        </p:cTn>
                                        <p:tgtEl>
                                          <p:spTgt spid="4">
                                            <p:graphicEl>
                                              <a:dgm id="{E08BBBA1-0F91-46FB-8D3D-2E48D04115FF}"/>
                                            </p:graphicEl>
                                          </p:spTgt>
                                        </p:tgtEl>
                                      </p:cBhvr>
                                    </p:animEffect>
                                    <p:anim calcmode="lin" valueType="num">
                                      <p:cBhvr>
                                        <p:cTn id="238" dur="1822" tmFilter="0,0; 0.14,0.36; 0.43,0.73; 0.71,0.91; 1.0,1.0">
                                          <p:stCondLst>
                                            <p:cond delay="0"/>
                                          </p:stCondLst>
                                        </p:cTn>
                                        <p:tgtEl>
                                          <p:spTgt spid="4">
                                            <p:graphicEl>
                                              <a:dgm id="{E08BBBA1-0F91-46FB-8D3D-2E48D04115FF}"/>
                                            </p:graphicEl>
                                          </p:spTgt>
                                        </p:tgtEl>
                                        <p:attrNameLst>
                                          <p:attrName>ppt_x</p:attrName>
                                        </p:attrNameLst>
                                      </p:cBhvr>
                                      <p:tavLst>
                                        <p:tav tm="0">
                                          <p:val>
                                            <p:strVal val="#ppt_x-0.25"/>
                                          </p:val>
                                        </p:tav>
                                        <p:tav tm="100000">
                                          <p:val>
                                            <p:strVal val="#ppt_x"/>
                                          </p:val>
                                        </p:tav>
                                      </p:tavLst>
                                    </p:anim>
                                    <p:anim calcmode="lin" valueType="num">
                                      <p:cBhvr>
                                        <p:cTn id="239" dur="664" tmFilter="0.0,0.0; 0.25,0.07; 0.50,0.2; 0.75,0.467; 1.0,1.0">
                                          <p:stCondLst>
                                            <p:cond delay="0"/>
                                          </p:stCondLst>
                                        </p:cTn>
                                        <p:tgtEl>
                                          <p:spTgt spid="4">
                                            <p:graphicEl>
                                              <a:dgm id="{E08BBBA1-0F91-46FB-8D3D-2E48D04115FF}"/>
                                            </p:graphicEl>
                                          </p:spTgt>
                                        </p:tgtEl>
                                        <p:attrNameLst>
                                          <p:attrName>ppt_y</p:attrName>
                                        </p:attrNameLst>
                                      </p:cBhvr>
                                      <p:tavLst>
                                        <p:tav tm="0" fmla="#ppt_y-sin(pi*$)/3">
                                          <p:val>
                                            <p:fltVal val="0.5"/>
                                          </p:val>
                                        </p:tav>
                                        <p:tav tm="100000">
                                          <p:val>
                                            <p:fltVal val="1"/>
                                          </p:val>
                                        </p:tav>
                                      </p:tavLst>
                                    </p:anim>
                                    <p:anim calcmode="lin" valueType="num">
                                      <p:cBhvr>
                                        <p:cTn id="240" dur="664" tmFilter="0, 0; 0.125,0.2665; 0.25,0.4; 0.375,0.465; 0.5,0.5;  0.625,0.535; 0.75,0.6; 0.875,0.7335; 1,1">
                                          <p:stCondLst>
                                            <p:cond delay="664"/>
                                          </p:stCondLst>
                                        </p:cTn>
                                        <p:tgtEl>
                                          <p:spTgt spid="4">
                                            <p:graphicEl>
                                              <a:dgm id="{E08BBBA1-0F91-46FB-8D3D-2E48D04115FF}"/>
                                            </p:graphicEl>
                                          </p:spTgt>
                                        </p:tgtEl>
                                        <p:attrNameLst>
                                          <p:attrName>ppt_y</p:attrName>
                                        </p:attrNameLst>
                                      </p:cBhvr>
                                      <p:tavLst>
                                        <p:tav tm="0" fmla="#ppt_y-sin(pi*$)/9">
                                          <p:val>
                                            <p:fltVal val="0"/>
                                          </p:val>
                                        </p:tav>
                                        <p:tav tm="100000">
                                          <p:val>
                                            <p:fltVal val="1"/>
                                          </p:val>
                                        </p:tav>
                                      </p:tavLst>
                                    </p:anim>
                                    <p:anim calcmode="lin" valueType="num">
                                      <p:cBhvr>
                                        <p:cTn id="241" dur="332" tmFilter="0, 0; 0.125,0.2665; 0.25,0.4; 0.375,0.465; 0.5,0.5;  0.625,0.535; 0.75,0.6; 0.875,0.7335; 1,1">
                                          <p:stCondLst>
                                            <p:cond delay="1324"/>
                                          </p:stCondLst>
                                        </p:cTn>
                                        <p:tgtEl>
                                          <p:spTgt spid="4">
                                            <p:graphicEl>
                                              <a:dgm id="{E08BBBA1-0F91-46FB-8D3D-2E48D04115FF}"/>
                                            </p:graphicEl>
                                          </p:spTgt>
                                        </p:tgtEl>
                                        <p:attrNameLst>
                                          <p:attrName>ppt_y</p:attrName>
                                        </p:attrNameLst>
                                      </p:cBhvr>
                                      <p:tavLst>
                                        <p:tav tm="0" fmla="#ppt_y-sin(pi*$)/27">
                                          <p:val>
                                            <p:fltVal val="0"/>
                                          </p:val>
                                        </p:tav>
                                        <p:tav tm="100000">
                                          <p:val>
                                            <p:fltVal val="1"/>
                                          </p:val>
                                        </p:tav>
                                      </p:tavLst>
                                    </p:anim>
                                    <p:anim calcmode="lin" valueType="num">
                                      <p:cBhvr>
                                        <p:cTn id="242" dur="164" tmFilter="0, 0; 0.125,0.2665; 0.25,0.4; 0.375,0.465; 0.5,0.5;  0.625,0.535; 0.75,0.6; 0.875,0.7335; 1,1">
                                          <p:stCondLst>
                                            <p:cond delay="1656"/>
                                          </p:stCondLst>
                                        </p:cTn>
                                        <p:tgtEl>
                                          <p:spTgt spid="4">
                                            <p:graphicEl>
                                              <a:dgm id="{E08BBBA1-0F91-46FB-8D3D-2E48D04115FF}"/>
                                            </p:graphicEl>
                                          </p:spTgt>
                                        </p:tgtEl>
                                        <p:attrNameLst>
                                          <p:attrName>ppt_y</p:attrName>
                                        </p:attrNameLst>
                                      </p:cBhvr>
                                      <p:tavLst>
                                        <p:tav tm="0" fmla="#ppt_y-sin(pi*$)/81">
                                          <p:val>
                                            <p:fltVal val="0"/>
                                          </p:val>
                                        </p:tav>
                                        <p:tav tm="100000">
                                          <p:val>
                                            <p:fltVal val="1"/>
                                          </p:val>
                                        </p:tav>
                                      </p:tavLst>
                                    </p:anim>
                                    <p:animScale>
                                      <p:cBhvr>
                                        <p:cTn id="243" dur="26">
                                          <p:stCondLst>
                                            <p:cond delay="650"/>
                                          </p:stCondLst>
                                        </p:cTn>
                                        <p:tgtEl>
                                          <p:spTgt spid="4">
                                            <p:graphicEl>
                                              <a:dgm id="{E08BBBA1-0F91-46FB-8D3D-2E48D04115FF}"/>
                                            </p:graphicEl>
                                          </p:spTgt>
                                        </p:tgtEl>
                                      </p:cBhvr>
                                      <p:to x="100000" y="60000"/>
                                    </p:animScale>
                                    <p:animScale>
                                      <p:cBhvr>
                                        <p:cTn id="244" dur="166" decel="50000">
                                          <p:stCondLst>
                                            <p:cond delay="676"/>
                                          </p:stCondLst>
                                        </p:cTn>
                                        <p:tgtEl>
                                          <p:spTgt spid="4">
                                            <p:graphicEl>
                                              <a:dgm id="{E08BBBA1-0F91-46FB-8D3D-2E48D04115FF}"/>
                                            </p:graphicEl>
                                          </p:spTgt>
                                        </p:tgtEl>
                                      </p:cBhvr>
                                      <p:to x="100000" y="100000"/>
                                    </p:animScale>
                                    <p:animScale>
                                      <p:cBhvr>
                                        <p:cTn id="245" dur="26">
                                          <p:stCondLst>
                                            <p:cond delay="1312"/>
                                          </p:stCondLst>
                                        </p:cTn>
                                        <p:tgtEl>
                                          <p:spTgt spid="4">
                                            <p:graphicEl>
                                              <a:dgm id="{E08BBBA1-0F91-46FB-8D3D-2E48D04115FF}"/>
                                            </p:graphicEl>
                                          </p:spTgt>
                                        </p:tgtEl>
                                      </p:cBhvr>
                                      <p:to x="100000" y="80000"/>
                                    </p:animScale>
                                    <p:animScale>
                                      <p:cBhvr>
                                        <p:cTn id="246" dur="166" decel="50000">
                                          <p:stCondLst>
                                            <p:cond delay="1338"/>
                                          </p:stCondLst>
                                        </p:cTn>
                                        <p:tgtEl>
                                          <p:spTgt spid="4">
                                            <p:graphicEl>
                                              <a:dgm id="{E08BBBA1-0F91-46FB-8D3D-2E48D04115FF}"/>
                                            </p:graphicEl>
                                          </p:spTgt>
                                        </p:tgtEl>
                                      </p:cBhvr>
                                      <p:to x="100000" y="100000"/>
                                    </p:animScale>
                                    <p:animScale>
                                      <p:cBhvr>
                                        <p:cTn id="247" dur="26">
                                          <p:stCondLst>
                                            <p:cond delay="1642"/>
                                          </p:stCondLst>
                                        </p:cTn>
                                        <p:tgtEl>
                                          <p:spTgt spid="4">
                                            <p:graphicEl>
                                              <a:dgm id="{E08BBBA1-0F91-46FB-8D3D-2E48D04115FF}"/>
                                            </p:graphicEl>
                                          </p:spTgt>
                                        </p:tgtEl>
                                      </p:cBhvr>
                                      <p:to x="100000" y="90000"/>
                                    </p:animScale>
                                    <p:animScale>
                                      <p:cBhvr>
                                        <p:cTn id="248" dur="166" decel="50000">
                                          <p:stCondLst>
                                            <p:cond delay="1668"/>
                                          </p:stCondLst>
                                        </p:cTn>
                                        <p:tgtEl>
                                          <p:spTgt spid="4">
                                            <p:graphicEl>
                                              <a:dgm id="{E08BBBA1-0F91-46FB-8D3D-2E48D04115FF}"/>
                                            </p:graphicEl>
                                          </p:spTgt>
                                        </p:tgtEl>
                                      </p:cBhvr>
                                      <p:to x="100000" y="100000"/>
                                    </p:animScale>
                                    <p:animScale>
                                      <p:cBhvr>
                                        <p:cTn id="249" dur="26">
                                          <p:stCondLst>
                                            <p:cond delay="1808"/>
                                          </p:stCondLst>
                                        </p:cTn>
                                        <p:tgtEl>
                                          <p:spTgt spid="4">
                                            <p:graphicEl>
                                              <a:dgm id="{E08BBBA1-0F91-46FB-8D3D-2E48D04115FF}"/>
                                            </p:graphicEl>
                                          </p:spTgt>
                                        </p:tgtEl>
                                      </p:cBhvr>
                                      <p:to x="100000" y="95000"/>
                                    </p:animScale>
                                    <p:animScale>
                                      <p:cBhvr>
                                        <p:cTn id="250" dur="166" decel="50000">
                                          <p:stCondLst>
                                            <p:cond delay="1834"/>
                                          </p:stCondLst>
                                        </p:cTn>
                                        <p:tgtEl>
                                          <p:spTgt spid="4">
                                            <p:graphicEl>
                                              <a:dgm id="{E08BBBA1-0F91-46FB-8D3D-2E48D04115FF}"/>
                                            </p:graphicEl>
                                          </p:spTgt>
                                        </p:tgtEl>
                                      </p:cBhvr>
                                      <p:to x="100000" y="100000"/>
                                    </p:animScale>
                                  </p:childTnLst>
                                </p:cTn>
                              </p:par>
                              <p:par>
                                <p:cTn id="251" presetID="26" presetClass="entr" presetSubtype="0" fill="hold" grpId="0" nodeType="withEffect">
                                  <p:stCondLst>
                                    <p:cond delay="0"/>
                                  </p:stCondLst>
                                  <p:childTnLst>
                                    <p:set>
                                      <p:cBhvr>
                                        <p:cTn id="252" dur="1" fill="hold">
                                          <p:stCondLst>
                                            <p:cond delay="0"/>
                                          </p:stCondLst>
                                        </p:cTn>
                                        <p:tgtEl>
                                          <p:spTgt spid="4">
                                            <p:graphicEl>
                                              <a:dgm id="{2C157484-60BD-4B85-BB34-977D84700EF0}"/>
                                            </p:graphicEl>
                                          </p:spTgt>
                                        </p:tgtEl>
                                        <p:attrNameLst>
                                          <p:attrName>style.visibility</p:attrName>
                                        </p:attrNameLst>
                                      </p:cBhvr>
                                      <p:to>
                                        <p:strVal val="visible"/>
                                      </p:to>
                                    </p:set>
                                    <p:animEffect transition="in" filter="wipe(down)">
                                      <p:cBhvr>
                                        <p:cTn id="253" dur="580">
                                          <p:stCondLst>
                                            <p:cond delay="0"/>
                                          </p:stCondLst>
                                        </p:cTn>
                                        <p:tgtEl>
                                          <p:spTgt spid="4">
                                            <p:graphicEl>
                                              <a:dgm id="{2C157484-60BD-4B85-BB34-977D84700EF0}"/>
                                            </p:graphicEl>
                                          </p:spTgt>
                                        </p:tgtEl>
                                      </p:cBhvr>
                                    </p:animEffect>
                                    <p:anim calcmode="lin" valueType="num">
                                      <p:cBhvr>
                                        <p:cTn id="254" dur="1822" tmFilter="0,0; 0.14,0.36; 0.43,0.73; 0.71,0.91; 1.0,1.0">
                                          <p:stCondLst>
                                            <p:cond delay="0"/>
                                          </p:stCondLst>
                                        </p:cTn>
                                        <p:tgtEl>
                                          <p:spTgt spid="4">
                                            <p:graphicEl>
                                              <a:dgm id="{2C157484-60BD-4B85-BB34-977D84700EF0}"/>
                                            </p:graphicEl>
                                          </p:spTgt>
                                        </p:tgtEl>
                                        <p:attrNameLst>
                                          <p:attrName>ppt_x</p:attrName>
                                        </p:attrNameLst>
                                      </p:cBhvr>
                                      <p:tavLst>
                                        <p:tav tm="0">
                                          <p:val>
                                            <p:strVal val="#ppt_x-0.25"/>
                                          </p:val>
                                        </p:tav>
                                        <p:tav tm="100000">
                                          <p:val>
                                            <p:strVal val="#ppt_x"/>
                                          </p:val>
                                        </p:tav>
                                      </p:tavLst>
                                    </p:anim>
                                    <p:anim calcmode="lin" valueType="num">
                                      <p:cBhvr>
                                        <p:cTn id="255" dur="664" tmFilter="0.0,0.0; 0.25,0.07; 0.50,0.2; 0.75,0.467; 1.0,1.0">
                                          <p:stCondLst>
                                            <p:cond delay="0"/>
                                          </p:stCondLst>
                                        </p:cTn>
                                        <p:tgtEl>
                                          <p:spTgt spid="4">
                                            <p:graphicEl>
                                              <a:dgm id="{2C157484-60BD-4B85-BB34-977D84700EF0}"/>
                                            </p:graphicEl>
                                          </p:spTgt>
                                        </p:tgtEl>
                                        <p:attrNameLst>
                                          <p:attrName>ppt_y</p:attrName>
                                        </p:attrNameLst>
                                      </p:cBhvr>
                                      <p:tavLst>
                                        <p:tav tm="0" fmla="#ppt_y-sin(pi*$)/3">
                                          <p:val>
                                            <p:fltVal val="0.5"/>
                                          </p:val>
                                        </p:tav>
                                        <p:tav tm="100000">
                                          <p:val>
                                            <p:fltVal val="1"/>
                                          </p:val>
                                        </p:tav>
                                      </p:tavLst>
                                    </p:anim>
                                    <p:anim calcmode="lin" valueType="num">
                                      <p:cBhvr>
                                        <p:cTn id="256" dur="664" tmFilter="0, 0; 0.125,0.2665; 0.25,0.4; 0.375,0.465; 0.5,0.5;  0.625,0.535; 0.75,0.6; 0.875,0.7335; 1,1">
                                          <p:stCondLst>
                                            <p:cond delay="664"/>
                                          </p:stCondLst>
                                        </p:cTn>
                                        <p:tgtEl>
                                          <p:spTgt spid="4">
                                            <p:graphicEl>
                                              <a:dgm id="{2C157484-60BD-4B85-BB34-977D84700EF0}"/>
                                            </p:graphicEl>
                                          </p:spTgt>
                                        </p:tgtEl>
                                        <p:attrNameLst>
                                          <p:attrName>ppt_y</p:attrName>
                                        </p:attrNameLst>
                                      </p:cBhvr>
                                      <p:tavLst>
                                        <p:tav tm="0" fmla="#ppt_y-sin(pi*$)/9">
                                          <p:val>
                                            <p:fltVal val="0"/>
                                          </p:val>
                                        </p:tav>
                                        <p:tav tm="100000">
                                          <p:val>
                                            <p:fltVal val="1"/>
                                          </p:val>
                                        </p:tav>
                                      </p:tavLst>
                                    </p:anim>
                                    <p:anim calcmode="lin" valueType="num">
                                      <p:cBhvr>
                                        <p:cTn id="257" dur="332" tmFilter="0, 0; 0.125,0.2665; 0.25,0.4; 0.375,0.465; 0.5,0.5;  0.625,0.535; 0.75,0.6; 0.875,0.7335; 1,1">
                                          <p:stCondLst>
                                            <p:cond delay="1324"/>
                                          </p:stCondLst>
                                        </p:cTn>
                                        <p:tgtEl>
                                          <p:spTgt spid="4">
                                            <p:graphicEl>
                                              <a:dgm id="{2C157484-60BD-4B85-BB34-977D84700EF0}"/>
                                            </p:graphicEl>
                                          </p:spTgt>
                                        </p:tgtEl>
                                        <p:attrNameLst>
                                          <p:attrName>ppt_y</p:attrName>
                                        </p:attrNameLst>
                                      </p:cBhvr>
                                      <p:tavLst>
                                        <p:tav tm="0" fmla="#ppt_y-sin(pi*$)/27">
                                          <p:val>
                                            <p:fltVal val="0"/>
                                          </p:val>
                                        </p:tav>
                                        <p:tav tm="100000">
                                          <p:val>
                                            <p:fltVal val="1"/>
                                          </p:val>
                                        </p:tav>
                                      </p:tavLst>
                                    </p:anim>
                                    <p:anim calcmode="lin" valueType="num">
                                      <p:cBhvr>
                                        <p:cTn id="258" dur="164" tmFilter="0, 0; 0.125,0.2665; 0.25,0.4; 0.375,0.465; 0.5,0.5;  0.625,0.535; 0.75,0.6; 0.875,0.7335; 1,1">
                                          <p:stCondLst>
                                            <p:cond delay="1656"/>
                                          </p:stCondLst>
                                        </p:cTn>
                                        <p:tgtEl>
                                          <p:spTgt spid="4">
                                            <p:graphicEl>
                                              <a:dgm id="{2C157484-60BD-4B85-BB34-977D84700EF0}"/>
                                            </p:graphicEl>
                                          </p:spTgt>
                                        </p:tgtEl>
                                        <p:attrNameLst>
                                          <p:attrName>ppt_y</p:attrName>
                                        </p:attrNameLst>
                                      </p:cBhvr>
                                      <p:tavLst>
                                        <p:tav tm="0" fmla="#ppt_y-sin(pi*$)/81">
                                          <p:val>
                                            <p:fltVal val="0"/>
                                          </p:val>
                                        </p:tav>
                                        <p:tav tm="100000">
                                          <p:val>
                                            <p:fltVal val="1"/>
                                          </p:val>
                                        </p:tav>
                                      </p:tavLst>
                                    </p:anim>
                                    <p:animScale>
                                      <p:cBhvr>
                                        <p:cTn id="259" dur="26">
                                          <p:stCondLst>
                                            <p:cond delay="650"/>
                                          </p:stCondLst>
                                        </p:cTn>
                                        <p:tgtEl>
                                          <p:spTgt spid="4">
                                            <p:graphicEl>
                                              <a:dgm id="{2C157484-60BD-4B85-BB34-977D84700EF0}"/>
                                            </p:graphicEl>
                                          </p:spTgt>
                                        </p:tgtEl>
                                      </p:cBhvr>
                                      <p:to x="100000" y="60000"/>
                                    </p:animScale>
                                    <p:animScale>
                                      <p:cBhvr>
                                        <p:cTn id="260" dur="166" decel="50000">
                                          <p:stCondLst>
                                            <p:cond delay="676"/>
                                          </p:stCondLst>
                                        </p:cTn>
                                        <p:tgtEl>
                                          <p:spTgt spid="4">
                                            <p:graphicEl>
                                              <a:dgm id="{2C157484-60BD-4B85-BB34-977D84700EF0}"/>
                                            </p:graphicEl>
                                          </p:spTgt>
                                        </p:tgtEl>
                                      </p:cBhvr>
                                      <p:to x="100000" y="100000"/>
                                    </p:animScale>
                                    <p:animScale>
                                      <p:cBhvr>
                                        <p:cTn id="261" dur="26">
                                          <p:stCondLst>
                                            <p:cond delay="1312"/>
                                          </p:stCondLst>
                                        </p:cTn>
                                        <p:tgtEl>
                                          <p:spTgt spid="4">
                                            <p:graphicEl>
                                              <a:dgm id="{2C157484-60BD-4B85-BB34-977D84700EF0}"/>
                                            </p:graphicEl>
                                          </p:spTgt>
                                        </p:tgtEl>
                                      </p:cBhvr>
                                      <p:to x="100000" y="80000"/>
                                    </p:animScale>
                                    <p:animScale>
                                      <p:cBhvr>
                                        <p:cTn id="262" dur="166" decel="50000">
                                          <p:stCondLst>
                                            <p:cond delay="1338"/>
                                          </p:stCondLst>
                                        </p:cTn>
                                        <p:tgtEl>
                                          <p:spTgt spid="4">
                                            <p:graphicEl>
                                              <a:dgm id="{2C157484-60BD-4B85-BB34-977D84700EF0}"/>
                                            </p:graphicEl>
                                          </p:spTgt>
                                        </p:tgtEl>
                                      </p:cBhvr>
                                      <p:to x="100000" y="100000"/>
                                    </p:animScale>
                                    <p:animScale>
                                      <p:cBhvr>
                                        <p:cTn id="263" dur="26">
                                          <p:stCondLst>
                                            <p:cond delay="1642"/>
                                          </p:stCondLst>
                                        </p:cTn>
                                        <p:tgtEl>
                                          <p:spTgt spid="4">
                                            <p:graphicEl>
                                              <a:dgm id="{2C157484-60BD-4B85-BB34-977D84700EF0}"/>
                                            </p:graphicEl>
                                          </p:spTgt>
                                        </p:tgtEl>
                                      </p:cBhvr>
                                      <p:to x="100000" y="90000"/>
                                    </p:animScale>
                                    <p:animScale>
                                      <p:cBhvr>
                                        <p:cTn id="264" dur="166" decel="50000">
                                          <p:stCondLst>
                                            <p:cond delay="1668"/>
                                          </p:stCondLst>
                                        </p:cTn>
                                        <p:tgtEl>
                                          <p:spTgt spid="4">
                                            <p:graphicEl>
                                              <a:dgm id="{2C157484-60BD-4B85-BB34-977D84700EF0}"/>
                                            </p:graphicEl>
                                          </p:spTgt>
                                        </p:tgtEl>
                                      </p:cBhvr>
                                      <p:to x="100000" y="100000"/>
                                    </p:animScale>
                                    <p:animScale>
                                      <p:cBhvr>
                                        <p:cTn id="265" dur="26">
                                          <p:stCondLst>
                                            <p:cond delay="1808"/>
                                          </p:stCondLst>
                                        </p:cTn>
                                        <p:tgtEl>
                                          <p:spTgt spid="4">
                                            <p:graphicEl>
                                              <a:dgm id="{2C157484-60BD-4B85-BB34-977D84700EF0}"/>
                                            </p:graphicEl>
                                          </p:spTgt>
                                        </p:tgtEl>
                                      </p:cBhvr>
                                      <p:to x="100000" y="95000"/>
                                    </p:animScale>
                                    <p:animScale>
                                      <p:cBhvr>
                                        <p:cTn id="266" dur="166" decel="50000">
                                          <p:stCondLst>
                                            <p:cond delay="1834"/>
                                          </p:stCondLst>
                                        </p:cTn>
                                        <p:tgtEl>
                                          <p:spTgt spid="4">
                                            <p:graphicEl>
                                              <a:dgm id="{2C157484-60BD-4B85-BB34-977D84700EF0}"/>
                                            </p:graphic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60648"/>
            <a:ext cx="9144000" cy="6186309"/>
          </a:xfrm>
          <a:prstGeom prst="rect">
            <a:avLst/>
          </a:prstGeom>
        </p:spPr>
        <p:txBody>
          <a:bodyPr wrap="square">
            <a:spAutoFit/>
          </a:bodyPr>
          <a:lstStyle/>
          <a:p>
            <a:pPr marL="342900" indent="-342900" algn="just" rtl="1">
              <a:buFont typeface="Wingdings" pitchFamily="2" charset="2"/>
              <a:buChar char="q"/>
            </a:pPr>
            <a:r>
              <a:rPr lang="ar-SA" sz="2200" b="1" u="sng" dirty="0">
                <a:solidFill>
                  <a:schemeClr val="accent2"/>
                </a:solidFill>
                <a:latin typeface="Traditional Arabic" pitchFamily="18" charset="-78"/>
                <a:cs typeface="Traditional Arabic" pitchFamily="18" charset="-78"/>
              </a:rPr>
              <a:t>النظرية الكلاسيكية في النمو الاقتصادي:</a:t>
            </a:r>
          </a:p>
          <a:p>
            <a:pPr algn="just" rtl="1"/>
            <a:r>
              <a:rPr lang="ar-SA" sz="2200" b="1" dirty="0">
                <a:latin typeface="Traditional Arabic" pitchFamily="18" charset="-78"/>
                <a:cs typeface="Traditional Arabic" pitchFamily="18" charset="-78"/>
              </a:rPr>
              <a:t>بالرغم من اختلاف وجهات نظر الكلاسيكيين المتعلقة بتحليل التقدم الاقتصادي، وتباين طرق التحليل تبعا للمدة الزمنية التي ظهروا فيها والأوضاع التي ميزتها، إلا أن آراءهم تقاربت فيما يتعلق بالنمو الاقتصادي وطريقة تحقيقه، حيث أن نظرية التوزيع استحوذت على الجزء الأكبر من تحليلاتهم وعلاقتها بالنمو، مما جعلهم يبحثون عن أسباب النمو طويل الأجل في الدخل الوطني، معتمدين على التحليل الاقتصادي الجزئي، تركزت النظرية الكلاسيكية على الأفكار التالية: </a:t>
            </a:r>
          </a:p>
          <a:p>
            <a:pPr marL="342900" indent="-342900" algn="just" rtl="1">
              <a:buFont typeface="Courier New" pitchFamily="49" charset="0"/>
              <a:buChar char="o"/>
            </a:pPr>
            <a:r>
              <a:rPr lang="ar-SA" sz="2200" b="1" dirty="0" smtClean="0">
                <a:latin typeface="Traditional Arabic" pitchFamily="18" charset="-78"/>
                <a:cs typeface="Traditional Arabic" pitchFamily="18" charset="-78"/>
              </a:rPr>
              <a:t>الإنتاج </a:t>
            </a:r>
            <a:r>
              <a:rPr lang="ar-SA" sz="2200" b="1" dirty="0">
                <a:latin typeface="Traditional Arabic" pitchFamily="18" charset="-78"/>
                <a:cs typeface="Traditional Arabic" pitchFamily="18" charset="-78"/>
              </a:rPr>
              <a:t>دالة لعدد من العوامل وهي الأرض، العمل، رأس المال والتقدم التكنولوجي، وكل تغير في الإنتاج يحدث بتغير أحد العوامل أو كلها، وأن الأراضي الزراعية العنصر الوحيد الثابت في النموذج الذي يحكمه قانون تناقص الغلة المرهون بثبات الفن الإنتاجي ورأس المال </a:t>
            </a:r>
            <a:r>
              <a:rPr lang="ar-SA" sz="2200" b="1" dirty="0" smtClean="0">
                <a:latin typeface="Traditional Arabic" pitchFamily="18" charset="-78"/>
                <a:cs typeface="Traditional Arabic" pitchFamily="18" charset="-78"/>
              </a:rPr>
              <a:t>المستخدم؛</a:t>
            </a:r>
          </a:p>
          <a:p>
            <a:pPr marL="342900" indent="-342900" algn="just" rtl="1">
              <a:buFont typeface="Courier New" pitchFamily="49" charset="0"/>
              <a:buChar char="o"/>
            </a:pPr>
            <a:r>
              <a:rPr lang="ar-SA" sz="2200" b="1" dirty="0" smtClean="0">
                <a:latin typeface="Traditional Arabic" pitchFamily="18" charset="-78"/>
                <a:cs typeface="Traditional Arabic" pitchFamily="18" charset="-78"/>
              </a:rPr>
              <a:t>إن </a:t>
            </a:r>
            <a:r>
              <a:rPr lang="ar-SA" sz="2200" b="1" dirty="0">
                <a:latin typeface="Traditional Arabic" pitchFamily="18" charset="-78"/>
                <a:cs typeface="Traditional Arabic" pitchFamily="18" charset="-78"/>
              </a:rPr>
              <a:t>القوى التي الدافعة للنمو الاقتصادي تتمثل في الفن الإنتاجي وعلى الأرباح التي تعتبر مصدر </a:t>
            </a:r>
            <a:r>
              <a:rPr lang="ar-SA" sz="2200" b="1" dirty="0" smtClean="0">
                <a:latin typeface="Traditional Arabic" pitchFamily="18" charset="-78"/>
                <a:cs typeface="Traditional Arabic" pitchFamily="18" charset="-78"/>
              </a:rPr>
              <a:t>عملية،</a:t>
            </a:r>
          </a:p>
          <a:p>
            <a:pPr marL="342900" indent="-342900" algn="just" rtl="1">
              <a:buFont typeface="Courier New" pitchFamily="49" charset="0"/>
              <a:buChar char="o"/>
            </a:pPr>
            <a:r>
              <a:rPr lang="ar-SA" sz="2200" b="1" dirty="0" smtClean="0">
                <a:latin typeface="Traditional Arabic" pitchFamily="18" charset="-78"/>
                <a:cs typeface="Traditional Arabic" pitchFamily="18" charset="-78"/>
              </a:rPr>
              <a:t>تكوين </a:t>
            </a:r>
            <a:r>
              <a:rPr lang="ar-SA" sz="2200" b="1" dirty="0">
                <a:latin typeface="Traditional Arabic" pitchFamily="18" charset="-78"/>
                <a:cs typeface="Traditional Arabic" pitchFamily="18" charset="-78"/>
              </a:rPr>
              <a:t>رأس المال الذي يؤدي إلى التقدم التكنولوجي، كما أن التراكم الرأسمالي يؤدي إلى تزايد </a:t>
            </a:r>
            <a:r>
              <a:rPr lang="ar-SA" sz="2200" b="1" dirty="0" smtClean="0">
                <a:latin typeface="Traditional Arabic" pitchFamily="18" charset="-78"/>
                <a:cs typeface="Traditional Arabic" pitchFamily="18" charset="-78"/>
              </a:rPr>
              <a:t>حجم السكان،</a:t>
            </a:r>
          </a:p>
          <a:p>
            <a:pPr marL="342900" indent="-342900" algn="just" rtl="1">
              <a:buFont typeface="Courier New" pitchFamily="49" charset="0"/>
              <a:buChar char="o"/>
            </a:pPr>
            <a:r>
              <a:rPr lang="ar-SA" sz="2200" b="1" dirty="0" smtClean="0">
                <a:latin typeface="Traditional Arabic" pitchFamily="18" charset="-78"/>
                <a:cs typeface="Traditional Arabic" pitchFamily="18" charset="-78"/>
              </a:rPr>
              <a:t>إن </a:t>
            </a:r>
            <a:r>
              <a:rPr lang="ar-SA" sz="2200" b="1" dirty="0">
                <a:latin typeface="Traditional Arabic" pitchFamily="18" charset="-78"/>
                <a:cs typeface="Traditional Arabic" pitchFamily="18" charset="-78"/>
              </a:rPr>
              <a:t>العلاقة السببية بين التراكم الرأسمالي وحجم السكان تؤدي إلى تناقص الغلة في الزراعة (ارتفاع تكلفة المنتجات الزراعية) وارتفاع حصة الأجور في الدخل الكلي مما يعوق ارتفاع حصة الأرباح فيؤدي ذلك إلى تباطؤ تكوين رأس المال، مما يدفع الرأسماليين بتجميد الأجور عند حد </a:t>
            </a:r>
            <a:r>
              <a:rPr lang="ar-SA" sz="2200" b="1" dirty="0" smtClean="0">
                <a:latin typeface="Traditional Arabic" pitchFamily="18" charset="-78"/>
                <a:cs typeface="Traditional Arabic" pitchFamily="18" charset="-78"/>
              </a:rPr>
              <a:t>الكفاف؛</a:t>
            </a:r>
          </a:p>
          <a:p>
            <a:pPr marL="342900" indent="-342900" algn="just" rtl="1">
              <a:buFont typeface="Courier New" pitchFamily="49" charset="0"/>
              <a:buChar char="o"/>
            </a:pPr>
            <a:r>
              <a:rPr lang="ar-SA" sz="2200" b="1" dirty="0" smtClean="0">
                <a:latin typeface="Traditional Arabic" pitchFamily="18" charset="-78"/>
                <a:cs typeface="Traditional Arabic" pitchFamily="18" charset="-78"/>
              </a:rPr>
              <a:t>ثبات </a:t>
            </a:r>
            <a:r>
              <a:rPr lang="ar-SA" sz="2200" b="1" dirty="0">
                <a:latin typeface="Traditional Arabic" pitchFamily="18" charset="-78"/>
                <a:cs typeface="Traditional Arabic" pitchFamily="18" charset="-78"/>
              </a:rPr>
              <a:t>الفن الإنتاجي والمعرفة الفنية عبر الزمن، مما يجعله متغيرا لا يؤثر في عملية النمو، وهو بخلاف النظريات المعاصرة التي جعلته عاملا </a:t>
            </a:r>
            <a:r>
              <a:rPr lang="ar-SA" sz="2200" b="1" dirty="0" smtClean="0">
                <a:latin typeface="Traditional Arabic" pitchFamily="18" charset="-78"/>
                <a:cs typeface="Traditional Arabic" pitchFamily="18" charset="-78"/>
              </a:rPr>
              <a:t>مؤثرا؛</a:t>
            </a:r>
          </a:p>
          <a:p>
            <a:pPr marL="342900" indent="-342900" algn="just" rtl="1">
              <a:buFont typeface="Courier New" pitchFamily="49" charset="0"/>
              <a:buChar char="o"/>
            </a:pPr>
            <a:r>
              <a:rPr lang="ar-SA" sz="2200" b="1" dirty="0" smtClean="0">
                <a:latin typeface="Traditional Arabic" pitchFamily="18" charset="-78"/>
                <a:cs typeface="Traditional Arabic" pitchFamily="18" charset="-78"/>
              </a:rPr>
              <a:t>الحاجة </a:t>
            </a:r>
            <a:r>
              <a:rPr lang="ar-SA" sz="2200" b="1" dirty="0">
                <a:latin typeface="Traditional Arabic" pitchFamily="18" charset="-78"/>
                <a:cs typeface="Traditional Arabic" pitchFamily="18" charset="-78"/>
              </a:rPr>
              <a:t>إلى العوامل الاجتماعية والمؤسسية المواتية للنمو، وهي تشمل تنظيم اجتماعي إداري وحكومة مستقرة، ومؤسسات تمويلية منظمة، ونظام شرعي قانوني، وأوضاع اجتماعية مناسبة، وضرورة توسيع حجم السوق مع عدم تدخل الدولة في نشاطاته. </a:t>
            </a:r>
          </a:p>
        </p:txBody>
      </p:sp>
    </p:spTree>
    <p:extLst>
      <p:ext uri="{BB962C8B-B14F-4D97-AF65-F5344CB8AC3E}">
        <p14:creationId xmlns="" xmlns:p14="http://schemas.microsoft.com/office/powerpoint/2010/main" val="3554185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 fill="hold" grpId="0"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520" y="50556"/>
            <a:ext cx="9252520" cy="6524863"/>
          </a:xfrm>
          <a:prstGeom prst="rect">
            <a:avLst/>
          </a:prstGeom>
        </p:spPr>
        <p:txBody>
          <a:bodyPr wrap="square">
            <a:spAutoFit/>
          </a:bodyPr>
          <a:lstStyle/>
          <a:p>
            <a:pPr marL="285750" indent="-285750" algn="r" rtl="1">
              <a:buFont typeface="Wingdings" pitchFamily="2" charset="2"/>
              <a:buChar char="q"/>
            </a:pPr>
            <a:r>
              <a:rPr lang="ar-SA" sz="2200" b="1" u="sng" dirty="0">
                <a:solidFill>
                  <a:schemeClr val="accent3"/>
                </a:solidFill>
                <a:latin typeface="Traditional Arabic" pitchFamily="18" charset="-78"/>
                <a:cs typeface="Traditional Arabic" pitchFamily="18" charset="-78"/>
              </a:rPr>
              <a:t>النظرية الكينزية في النمو الاقتصادي:</a:t>
            </a:r>
          </a:p>
          <a:p>
            <a:pPr algn="r" rtl="1"/>
            <a:r>
              <a:rPr lang="ar-SA" sz="2200" b="1" dirty="0">
                <a:latin typeface="Traditional Arabic" pitchFamily="18" charset="-78"/>
                <a:cs typeface="Traditional Arabic" pitchFamily="18" charset="-78"/>
              </a:rPr>
              <a:t>تركز هذه النظرية على دور كلا القطاعين العام والخاص في الاقتصاد، أي الاقتصاد المختلط حيث يختلف كينز مع السوق الحر (دون تدخل الدولة)، أي أنه مع تدخل الدولة في بعض المجالات لتعويض أي نقص يحدث في الطلب الفعال ويمكن تلخيص النظرية الكينزية بالنقاط التالية : </a:t>
            </a:r>
          </a:p>
          <a:p>
            <a:pPr algn="r" rtl="1"/>
            <a:r>
              <a:rPr lang="ar-SA" sz="2200" b="1" dirty="0" smtClean="0">
                <a:latin typeface="Traditional Arabic" pitchFamily="18" charset="-78"/>
                <a:cs typeface="Traditional Arabic" pitchFamily="18" charset="-78"/>
              </a:rPr>
              <a:t>1- الطلب </a:t>
            </a:r>
            <a:r>
              <a:rPr lang="ar-SA" sz="2200" b="1" dirty="0">
                <a:latin typeface="Traditional Arabic" pitchFamily="18" charset="-78"/>
                <a:cs typeface="Traditional Arabic" pitchFamily="18" charset="-78"/>
              </a:rPr>
              <a:t>الفعال: هو المحرك الأساسي الذي يعتمد عليه كل من الدخل القومي وحجم العمالة، والذي يكفل تشغيل الطاقة الإنتاجية الفائضة والموارد البشرية المعطلة ويتكون من: </a:t>
            </a:r>
          </a:p>
          <a:p>
            <a:pPr marL="285750" indent="-285750" algn="r" rtl="1">
              <a:buFont typeface="Arial" pitchFamily="34" charset="0"/>
              <a:buChar char="•"/>
            </a:pPr>
            <a:r>
              <a:rPr lang="ar-SA" sz="2200" b="1" dirty="0" smtClean="0">
                <a:latin typeface="Traditional Arabic" pitchFamily="18" charset="-78"/>
                <a:cs typeface="Traditional Arabic" pitchFamily="18" charset="-78"/>
              </a:rPr>
              <a:t>الاستهلاك؛</a:t>
            </a:r>
            <a:r>
              <a:rPr lang="ar-SA" sz="2200" b="1" dirty="0">
                <a:latin typeface="Traditional Arabic" pitchFamily="18" charset="-78"/>
                <a:cs typeface="Traditional Arabic" pitchFamily="18" charset="-78"/>
              </a:rPr>
              <a:t>	</a:t>
            </a:r>
          </a:p>
          <a:p>
            <a:pPr marL="285750" indent="-285750" algn="r" rtl="1">
              <a:buFont typeface="Arial" pitchFamily="34" charset="0"/>
              <a:buChar char="•"/>
            </a:pPr>
            <a:r>
              <a:rPr lang="ar-SA" sz="2200" b="1" dirty="0" smtClean="0">
                <a:latin typeface="Traditional Arabic" pitchFamily="18" charset="-78"/>
                <a:cs typeface="Traditional Arabic" pitchFamily="18" charset="-78"/>
              </a:rPr>
              <a:t>الاستثمار.</a:t>
            </a:r>
            <a:endParaRPr lang="ar-SA" sz="2200" b="1" dirty="0">
              <a:latin typeface="Traditional Arabic" pitchFamily="18" charset="-78"/>
              <a:cs typeface="Traditional Arabic" pitchFamily="18" charset="-78"/>
            </a:endParaRPr>
          </a:p>
          <a:p>
            <a:pPr algn="r" rtl="1"/>
            <a:r>
              <a:rPr lang="ar-SA" sz="2200" b="1" dirty="0" smtClean="0">
                <a:latin typeface="Traditional Arabic" pitchFamily="18" charset="-78"/>
                <a:cs typeface="Traditional Arabic" pitchFamily="18" charset="-78"/>
              </a:rPr>
              <a:t>2- سياسة </a:t>
            </a:r>
            <a:r>
              <a:rPr lang="ar-SA" sz="2200" b="1" dirty="0">
                <a:latin typeface="Traditional Arabic" pitchFamily="18" charset="-78"/>
                <a:cs typeface="Traditional Arabic" pitchFamily="18" charset="-78"/>
              </a:rPr>
              <a:t>التمويل بالعجز: إن انخفاض معدل الدخل القومي مؤشرا لحالة النشاط الاقتصادي في المجتمع بسبب قصور المدخرات الخاصة عن تمويل الاستثمارات الجديدة،  وهنا يبرز دور الحكومة في زيادة الإنفاق العام مما يسبب عجز بالموازنة والذي يتم تمويله عن طريق النظام المصرفي، وهذا يكون في حالة كان الاقتصاد القومي دون مستوى التشغيل الكامل لعناصر الإنتاج، أما إذا اقترب الاقتصاد من هذا المستوى فيجب أن تكون الحكومة حريصة في استثماراتها حتى لا يقع الاقتصاد في حالة تضخم وفي هذه الحالة عليها أن تتبع أسلوب الإنفاق بأقل مما تحصل عليه من الضرائب؛</a:t>
            </a:r>
          </a:p>
          <a:p>
            <a:pPr algn="r" rtl="1"/>
            <a:r>
              <a:rPr lang="ar-SA" sz="2200" b="1" dirty="0" smtClean="0">
                <a:latin typeface="Traditional Arabic" pitchFamily="18" charset="-78"/>
                <a:cs typeface="Traditional Arabic" pitchFamily="18" charset="-78"/>
              </a:rPr>
              <a:t>3- إعادة </a:t>
            </a:r>
            <a:r>
              <a:rPr lang="ar-SA" sz="2200" b="1" dirty="0">
                <a:latin typeface="Traditional Arabic" pitchFamily="18" charset="-78"/>
                <a:cs typeface="Traditional Arabic" pitchFamily="18" charset="-78"/>
              </a:rPr>
              <a:t>توزيع الدخل لصالح الطبقات الفقيرة: ويبرر كينز سياسته هذه بارتفاع الميل الحدي للاستهلاك للطبقات الفقيرة، وبالتالي زيادة دخل هذه الطبقات سيؤدي إلى زيادة حجم الاستهلاك الكلي في المجتمع، ومن ثم زيادة الطلب الفعال ومن ثم زيادة الادخارات، وبالتالي زيادة الاستثمار. </a:t>
            </a:r>
          </a:p>
          <a:p>
            <a:pPr algn="r" rtl="1"/>
            <a:r>
              <a:rPr lang="ar-SA" sz="2200" b="1" dirty="0">
                <a:latin typeface="Traditional Arabic" pitchFamily="18" charset="-78"/>
                <a:cs typeface="Traditional Arabic" pitchFamily="18" charset="-78"/>
              </a:rPr>
              <a:t>للإشارة انتقد كينز الأسس التي قامت عليها النظرية الكلاسيكية، وأهمها قانون </a:t>
            </a:r>
            <a:r>
              <a:rPr lang="ar-SA" sz="2200" b="1" dirty="0" smtClean="0">
                <a:latin typeface="Traditional Arabic" pitchFamily="18" charset="-78"/>
                <a:cs typeface="Traditional Arabic" pitchFamily="18" charset="-78"/>
              </a:rPr>
              <a:t>ساي </a:t>
            </a:r>
            <a:r>
              <a:rPr lang="ar-SA" sz="2200" b="1" dirty="0">
                <a:latin typeface="Traditional Arabic" pitchFamily="18" charset="-78"/>
                <a:cs typeface="Traditional Arabic" pitchFamily="18" charset="-78"/>
              </a:rPr>
              <a:t>ومبدأ تحقيق التوازن الكامل في الاقتصاد الكلي عند مستوى العمالة الكاملة، وأكد بأن مستوى الطلب يمكن أن يحدث عند أي مستوى من الاستخدام والدخل، حيث يتحدد مستوى الاستخدام من خلال الطلب الكلي.</a:t>
            </a:r>
          </a:p>
        </p:txBody>
      </p:sp>
    </p:spTree>
    <p:extLst>
      <p:ext uri="{BB962C8B-B14F-4D97-AF65-F5344CB8AC3E}">
        <p14:creationId xmlns="" xmlns:p14="http://schemas.microsoft.com/office/powerpoint/2010/main" val="415540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righ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righ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righ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righ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righ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righ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righ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righ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361" y="260646"/>
            <a:ext cx="9144000" cy="6370975"/>
          </a:xfrm>
          <a:prstGeom prst="rect">
            <a:avLst/>
          </a:prstGeom>
        </p:spPr>
        <p:txBody>
          <a:bodyPr wrap="square">
            <a:spAutoFit/>
          </a:bodyPr>
          <a:lstStyle/>
          <a:p>
            <a:pPr marL="342900" indent="-342900" algn="just" rtl="1">
              <a:buFont typeface="Wingdings" pitchFamily="2" charset="2"/>
              <a:buChar char="q"/>
            </a:pPr>
            <a:r>
              <a:rPr lang="ar-SA" sz="2400" b="1" u="sng" dirty="0">
                <a:solidFill>
                  <a:schemeClr val="accent4"/>
                </a:solidFill>
                <a:latin typeface="Traditional Arabic" pitchFamily="18" charset="-78"/>
                <a:cs typeface="Traditional Arabic" pitchFamily="18" charset="-78"/>
              </a:rPr>
              <a:t>النظرية الكلاسيكية الجديدة في النمو الاقتصادي:</a:t>
            </a:r>
          </a:p>
          <a:p>
            <a:pPr algn="just" rtl="1"/>
            <a:r>
              <a:rPr lang="ar-SA" sz="2400" b="1" dirty="0">
                <a:latin typeface="Traditional Arabic" pitchFamily="18" charset="-78"/>
                <a:cs typeface="Traditional Arabic" pitchFamily="18" charset="-78"/>
              </a:rPr>
              <a:t>بينما اعتمدت المدرسة الكلاسيكية على قانون </a:t>
            </a:r>
            <a:r>
              <a:rPr lang="fr-FR" sz="2400" b="1" dirty="0" smtClean="0">
                <a:latin typeface="Traditional Arabic" pitchFamily="18" charset="-78"/>
                <a:cs typeface="Traditional Arabic" pitchFamily="18" charset="-78"/>
              </a:rPr>
              <a:t> Say </a:t>
            </a:r>
            <a:r>
              <a:rPr lang="ar-SA" sz="2400" b="1" dirty="0">
                <a:latin typeface="Traditional Arabic" pitchFamily="18" charset="-78"/>
                <a:cs typeface="Traditional Arabic" pitchFamily="18" charset="-78"/>
              </a:rPr>
              <a:t>لتحليل النمو الاقتصادي، فإن العديد من الاقتصاديين المكونين للمدرسة الجديدة أمثال </a:t>
            </a:r>
            <a:r>
              <a:rPr lang="fr-FR" sz="2400" b="1" dirty="0" smtClean="0">
                <a:latin typeface="Traditional Arabic" pitchFamily="18" charset="-78"/>
                <a:cs typeface="Traditional Arabic" pitchFamily="18" charset="-78"/>
              </a:rPr>
              <a:t> Jevons </a:t>
            </a:r>
            <a:r>
              <a:rPr lang="ar-SA" sz="2400" b="1" dirty="0" smtClean="0">
                <a:latin typeface="Traditional Arabic" pitchFamily="18" charset="-78"/>
                <a:cs typeface="Traditional Arabic" pitchFamily="18" charset="-78"/>
              </a:rPr>
              <a:t>و</a:t>
            </a:r>
            <a:r>
              <a:rPr lang="fr-FR" sz="2400" b="1" dirty="0" smtClean="0">
                <a:latin typeface="Traditional Arabic" pitchFamily="18" charset="-78"/>
                <a:cs typeface="Traditional Arabic" pitchFamily="18" charset="-78"/>
              </a:rPr>
              <a:t>Menger </a:t>
            </a:r>
            <a:r>
              <a:rPr lang="ar-SA" sz="2400" b="1" dirty="0" smtClean="0">
                <a:latin typeface="Traditional Arabic" pitchFamily="18" charset="-78"/>
                <a:cs typeface="Traditional Arabic" pitchFamily="18" charset="-78"/>
              </a:rPr>
              <a:t>و</a:t>
            </a:r>
            <a:r>
              <a:rPr lang="fr-FR" sz="2400" b="1" dirty="0" smtClean="0">
                <a:latin typeface="Traditional Arabic" pitchFamily="18" charset="-78"/>
                <a:cs typeface="Traditional Arabic" pitchFamily="18" charset="-78"/>
              </a:rPr>
              <a:t>Walras </a:t>
            </a:r>
            <a:r>
              <a:rPr lang="ar-SA" sz="2400" b="1" dirty="0" smtClean="0">
                <a:latin typeface="Traditional Arabic" pitchFamily="18" charset="-78"/>
                <a:cs typeface="Traditional Arabic" pitchFamily="18" charset="-78"/>
              </a:rPr>
              <a:t>و </a:t>
            </a:r>
            <a:r>
              <a:rPr lang="fr-FR" sz="2400" b="1" dirty="0" smtClean="0">
                <a:latin typeface="Traditional Arabic" pitchFamily="18" charset="-78"/>
                <a:cs typeface="Traditional Arabic" pitchFamily="18" charset="-78"/>
              </a:rPr>
              <a:t> Alfred Marshall </a:t>
            </a:r>
            <a:r>
              <a:rPr lang="ar-SA" sz="2400" b="1" dirty="0">
                <a:latin typeface="Traditional Arabic" pitchFamily="18" charset="-78"/>
                <a:cs typeface="Traditional Arabic" pitchFamily="18" charset="-78"/>
              </a:rPr>
              <a:t>اهتموا عوضا عن ذلك بالمنفعة الحدية في تحديد أثمان عوامل الإنتاج، حيث تتم عملية تكوين رأس المال من خلال إحلاله محل العمل وبمعزل عن نظرية السكان، اعتمادا على الادخار، الذي يعتمد بدوره على سعر الفائدة ومستوى الدخل، في حين يتحدد الاستثمار بسعر الفائدة بعلاقة عكسية و بالإنتاجية الحدية لرأس المال، كما يلعب السكان والتكنولوجيا والتجارة الدولية دورا مشجعا في توسع الإنتاج وتحقيق النمو الاقتصادي والذي يتضمن ثلاث أفكار : </a:t>
            </a:r>
          </a:p>
          <a:p>
            <a:pPr marL="342900" indent="-342900" algn="just" rtl="1">
              <a:buFont typeface="Arial" pitchFamily="34" charset="0"/>
              <a:buChar char="•"/>
            </a:pPr>
            <a:r>
              <a:rPr lang="ar-SA" sz="2400" b="1" dirty="0" smtClean="0">
                <a:latin typeface="Traditional Arabic" pitchFamily="18" charset="-78"/>
                <a:cs typeface="Traditional Arabic" pitchFamily="18" charset="-78"/>
              </a:rPr>
              <a:t>يتحدد </a:t>
            </a:r>
            <a:r>
              <a:rPr lang="ar-SA" sz="2400" b="1" dirty="0">
                <a:latin typeface="Traditional Arabic" pitchFamily="18" charset="-78"/>
                <a:cs typeface="Traditional Arabic" pitchFamily="18" charset="-78"/>
              </a:rPr>
              <a:t>معدل نمو الإنتاج في المدى الطويل بمعدل نمو قوة العمل وإنتاجيته والمحددة خارج النموذج، كما أن معدل النمو مستقل عن معدل الادخار والاستثمار، فكل ارتفاع في هذا الأخير سيتم تعويضه إما بالمعدل الأعلى لنسبة رأس المال إلى الناتج </a:t>
            </a:r>
            <a:r>
              <a:rPr lang="fr-FR" sz="2400" b="1" dirty="0">
                <a:latin typeface="Traditional Arabic" pitchFamily="18" charset="-78"/>
                <a:cs typeface="Traditional Arabic" pitchFamily="18" charset="-78"/>
              </a:rPr>
              <a:t>K/Y، </a:t>
            </a:r>
            <a:r>
              <a:rPr lang="ar-SA" sz="2400" b="1" dirty="0">
                <a:latin typeface="Traditional Arabic" pitchFamily="18" charset="-78"/>
                <a:cs typeface="Traditional Arabic" pitchFamily="18" charset="-78"/>
              </a:rPr>
              <a:t>أو بالمعدل المنخفض (الأدنى) لإنتاجية رأس المال</a:t>
            </a:r>
            <a:r>
              <a:rPr lang="fr-FR" sz="2400" b="1" dirty="0">
                <a:latin typeface="Traditional Arabic" pitchFamily="18" charset="-78"/>
                <a:cs typeface="Traditional Arabic" pitchFamily="18" charset="-78"/>
              </a:rPr>
              <a:t>V/K ، </a:t>
            </a:r>
            <a:r>
              <a:rPr lang="ar-SA" sz="2400" b="1" dirty="0">
                <a:latin typeface="Traditional Arabic" pitchFamily="18" charset="-78"/>
                <a:cs typeface="Traditional Arabic" pitchFamily="18" charset="-78"/>
              </a:rPr>
              <a:t>بفرضية تناقص عوائد رأس المال؛</a:t>
            </a:r>
          </a:p>
          <a:p>
            <a:pPr marL="342900" indent="-342900" algn="just" rtl="1">
              <a:buFont typeface="Arial" pitchFamily="34" charset="0"/>
              <a:buChar char="•"/>
            </a:pPr>
            <a:r>
              <a:rPr lang="ar-SA" sz="2400" b="1" dirty="0" smtClean="0">
                <a:latin typeface="Traditional Arabic" pitchFamily="18" charset="-78"/>
                <a:cs typeface="Traditional Arabic" pitchFamily="18" charset="-78"/>
              </a:rPr>
              <a:t>معدل </a:t>
            </a:r>
            <a:r>
              <a:rPr lang="ar-SA" sz="2400" b="1" dirty="0">
                <a:latin typeface="Traditional Arabic" pitchFamily="18" charset="-78"/>
                <a:cs typeface="Traditional Arabic" pitchFamily="18" charset="-78"/>
              </a:rPr>
              <a:t>نمو دخل الفرد يتغير إيجابا مع معدل الاستثمار والادخار وسلبا مع معدل نمو السكان؛</a:t>
            </a:r>
          </a:p>
          <a:p>
            <a:pPr marL="342900" indent="-342900" algn="just" rtl="1">
              <a:buFont typeface="Arial" pitchFamily="34" charset="0"/>
              <a:buChar char="•"/>
            </a:pPr>
            <a:r>
              <a:rPr lang="ar-SA" sz="2400" b="1" dirty="0" smtClean="0">
                <a:latin typeface="Traditional Arabic" pitchFamily="18" charset="-78"/>
                <a:cs typeface="Traditional Arabic" pitchFamily="18" charset="-78"/>
              </a:rPr>
              <a:t>هناك </a:t>
            </a:r>
            <a:r>
              <a:rPr lang="ar-SA" sz="2400" b="1" dirty="0">
                <a:latin typeface="Traditional Arabic" pitchFamily="18" charset="-78"/>
                <a:cs typeface="Traditional Arabic" pitchFamily="18" charset="-78"/>
              </a:rPr>
              <a:t>علاقة سالبة لدى بلدان العالم بين </a:t>
            </a:r>
            <a:r>
              <a:rPr lang="fr-FR" sz="2400" b="1" dirty="0">
                <a:latin typeface="Traditional Arabic" pitchFamily="18" charset="-78"/>
                <a:cs typeface="Traditional Arabic" pitchFamily="18" charset="-78"/>
              </a:rPr>
              <a:t>V/K </a:t>
            </a:r>
            <a:r>
              <a:rPr lang="ar-SA" sz="2400" b="1" dirty="0">
                <a:latin typeface="Traditional Arabic" pitchFamily="18" charset="-78"/>
                <a:cs typeface="Traditional Arabic" pitchFamily="18" charset="-78"/>
              </a:rPr>
              <a:t>و </a:t>
            </a:r>
            <a:r>
              <a:rPr lang="fr-FR" sz="2400" b="1" dirty="0">
                <a:latin typeface="Traditional Arabic" pitchFamily="18" charset="-78"/>
                <a:cs typeface="Traditional Arabic" pitchFamily="18" charset="-78"/>
              </a:rPr>
              <a:t>K/Y </a:t>
            </a:r>
            <a:r>
              <a:rPr lang="ar-SA" sz="2400" b="1" dirty="0">
                <a:latin typeface="Traditional Arabic" pitchFamily="18" charset="-78"/>
                <a:cs typeface="Traditional Arabic" pitchFamily="18" charset="-78"/>
              </a:rPr>
              <a:t>بسبب تفضيلات الادخار (دالة الاستهلاك) والتكنولوجيا (دالة الإنتاج)، بحيث أن البلدان الفقيرة التي تملك كميات قليلة من رأس المال تنمو أسرع من البلدان الغنية التي تملك كميات كبيرة منه، وهو الأمر الذي يؤدي إلى تقارب معدلات دخل الفرد ومستويات المعيشة فيما بين بلدان العالم المختلفة</a:t>
            </a:r>
            <a:r>
              <a:rPr lang="ar-SA" dirty="0"/>
              <a:t>.</a:t>
            </a:r>
          </a:p>
        </p:txBody>
      </p:sp>
    </p:spTree>
    <p:extLst>
      <p:ext uri="{BB962C8B-B14F-4D97-AF65-F5344CB8AC3E}">
        <p14:creationId xmlns="" xmlns:p14="http://schemas.microsoft.com/office/powerpoint/2010/main" val="1639728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out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out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out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out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outVertical)">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095" y="3113"/>
            <a:ext cx="9144000" cy="6278642"/>
          </a:xfrm>
          <a:prstGeom prst="rect">
            <a:avLst/>
          </a:prstGeom>
        </p:spPr>
        <p:txBody>
          <a:bodyPr wrap="square">
            <a:spAutoFit/>
          </a:bodyPr>
          <a:lstStyle/>
          <a:p>
            <a:pPr marL="342900" indent="-342900" algn="just" rtl="1">
              <a:buFont typeface="Wingdings" pitchFamily="2" charset="2"/>
              <a:buChar char="q"/>
            </a:pPr>
            <a:r>
              <a:rPr lang="ar-SA" sz="2400" b="1" u="sng" dirty="0">
                <a:solidFill>
                  <a:schemeClr val="accent6"/>
                </a:solidFill>
                <a:latin typeface="Traditional Arabic" pitchFamily="18" charset="-78"/>
                <a:cs typeface="Traditional Arabic" pitchFamily="18" charset="-78"/>
              </a:rPr>
              <a:t>نظرية كالدور في النمو الاقتصادي:</a:t>
            </a:r>
          </a:p>
          <a:p>
            <a:pPr algn="just" rtl="1"/>
            <a:r>
              <a:rPr lang="ar-SA" sz="2400" b="1" dirty="0">
                <a:latin typeface="Traditional Arabic" pitchFamily="18" charset="-78"/>
                <a:cs typeface="Traditional Arabic" pitchFamily="18" charset="-78"/>
              </a:rPr>
              <a:t>يعتبر نیکولاس كالدور </a:t>
            </a:r>
            <a:r>
              <a:rPr lang="fr-FR" sz="2400" b="1" dirty="0">
                <a:latin typeface="Traditional Arabic" pitchFamily="18" charset="-78"/>
                <a:cs typeface="Traditional Arabic" pitchFamily="18" charset="-78"/>
              </a:rPr>
              <a:t>Kaldor </a:t>
            </a:r>
            <a:r>
              <a:rPr lang="ar-SA" sz="2400" b="1" dirty="0">
                <a:latin typeface="Traditional Arabic" pitchFamily="18" charset="-78"/>
                <a:cs typeface="Traditional Arabic" pitchFamily="18" charset="-78"/>
              </a:rPr>
              <a:t>المجري الأصل، الأمريكي الجنسية من أبرز اقتصاديي كامبردج الذين انتقدوا فكر النيوكلاسيك والنقديين، وأدخلوا المفاهيم الريکاردية ( نسبة لدافيد ريکاردو) في أفكارهم المتعلقة بالنمو والتوزيع، وقد انطلق كالدور من مقولة أساسية تقول بأن معدل النمو يتوقف على معدل التراكم ومعدل التراكم يتوقف على الادخار، وقد بنى من ذلك نموذجين هامين في النمو الاقتصادي .</a:t>
            </a:r>
          </a:p>
          <a:p>
            <a:pPr marL="342900" indent="-342900" algn="just" rtl="1">
              <a:buFont typeface="Arial" pitchFamily="34" charset="0"/>
              <a:buChar char="•"/>
            </a:pPr>
            <a:r>
              <a:rPr lang="ar-SA" sz="2400" b="1" dirty="0" smtClean="0">
                <a:latin typeface="Traditional Arabic" pitchFamily="18" charset="-78"/>
                <a:cs typeface="Traditional Arabic" pitchFamily="18" charset="-78"/>
              </a:rPr>
              <a:t>النموذج </a:t>
            </a:r>
            <a:r>
              <a:rPr lang="ar-SA" sz="2400" b="1" dirty="0">
                <a:latin typeface="Traditional Arabic" pitchFamily="18" charset="-78"/>
                <a:cs typeface="Traditional Arabic" pitchFamily="18" charset="-78"/>
              </a:rPr>
              <a:t>الأول: انطلق كالدور </a:t>
            </a:r>
            <a:r>
              <a:rPr lang="fr-FR" sz="2400" b="1" dirty="0">
                <a:latin typeface="Traditional Arabic" pitchFamily="18" charset="-78"/>
                <a:cs typeface="Traditional Arabic" pitchFamily="18" charset="-78"/>
              </a:rPr>
              <a:t>Kaldor </a:t>
            </a:r>
            <a:r>
              <a:rPr lang="ar-SA" sz="2400" b="1" dirty="0">
                <a:latin typeface="Traditional Arabic" pitchFamily="18" charset="-78"/>
                <a:cs typeface="Traditional Arabic" pitchFamily="18" charset="-78"/>
              </a:rPr>
              <a:t>في نموذجه الأول من فرضية أساسية تقضي باعتبار أن النسبة </a:t>
            </a:r>
            <a:r>
              <a:rPr lang="ar-SA" sz="2400" b="1" dirty="0" smtClean="0">
                <a:latin typeface="Traditional Arabic" pitchFamily="18" charset="-78"/>
                <a:cs typeface="Traditional Arabic" pitchFamily="18" charset="-78"/>
              </a:rPr>
              <a:t>( </a:t>
            </a:r>
            <a:r>
              <a:rPr lang="ar-SA" sz="2400" b="1" dirty="0">
                <a:latin typeface="Traditional Arabic" pitchFamily="18" charset="-78"/>
                <a:cs typeface="Traditional Arabic" pitchFamily="18" charset="-78"/>
              </a:rPr>
              <a:t>الادخار / الدخل) متغير أساسي ضمن المتغيرات المؤثرة على درجة النمو، وذلك على العكس من نموذج (هارود-</a:t>
            </a:r>
            <a:r>
              <a:rPr lang="ar-SA" sz="2400" b="1" dirty="0" err="1">
                <a:latin typeface="Traditional Arabic" pitchFamily="18" charset="-78"/>
                <a:cs typeface="Traditional Arabic" pitchFamily="18" charset="-78"/>
              </a:rPr>
              <a:t>دومار</a:t>
            </a:r>
            <a:r>
              <a:rPr lang="ar-SA" sz="2400" b="1" dirty="0">
                <a:latin typeface="Traditional Arabic" pitchFamily="18" charset="-78"/>
                <a:cs typeface="Traditional Arabic" pitchFamily="18" charset="-78"/>
              </a:rPr>
              <a:t>) الذي افترض ثبات تلك النسبة، كما استند كذلك إلى دالة الادخار التقليدية التي تفترض أن الادخار يساوي نسبة الفوائد إلى الدخل القومي، على أن فرضيات نموذجه الأخرى يمكن سردها على النحو التالي :</a:t>
            </a:r>
          </a:p>
          <a:p>
            <a:pPr algn="just" rtl="1"/>
            <a:r>
              <a:rPr lang="ar-SA" sz="2400" b="1" dirty="0">
                <a:latin typeface="Traditional Arabic" pitchFamily="18" charset="-78"/>
                <a:cs typeface="Traditional Arabic" pitchFamily="18" charset="-78"/>
              </a:rPr>
              <a:t>- إن الدخل القومي أو الناتج القومي يتكون من الأجور والأرباح فقط؛</a:t>
            </a:r>
          </a:p>
          <a:p>
            <a:pPr algn="just" rtl="1"/>
            <a:r>
              <a:rPr lang="ar-SA" sz="2400" b="1" dirty="0">
                <a:latin typeface="Traditional Arabic" pitchFamily="18" charset="-78"/>
                <a:cs typeface="Traditional Arabic" pitchFamily="18" charset="-78"/>
              </a:rPr>
              <a:t>- إن الميل الحدي للاستهلاك لدى العمال أكبر من نظيره لدى المستثمرين وبالتالي يكون الميل الحدي للادخار لدى العمال أصغر من نظيره لدى المستثمرين؛</a:t>
            </a:r>
          </a:p>
          <a:p>
            <a:pPr algn="just" rtl="1"/>
            <a:r>
              <a:rPr lang="ar-SA" sz="2400" b="1" dirty="0">
                <a:latin typeface="Traditional Arabic" pitchFamily="18" charset="-78"/>
                <a:cs typeface="Traditional Arabic" pitchFamily="18" charset="-78"/>
              </a:rPr>
              <a:t>- إن نسبة ( الاستثمار / الناتج) متغير مستقل؛</a:t>
            </a:r>
          </a:p>
          <a:p>
            <a:pPr algn="just" rtl="1"/>
            <a:r>
              <a:rPr lang="ar-SA" sz="2400" b="1" dirty="0">
                <a:latin typeface="Traditional Arabic" pitchFamily="18" charset="-78"/>
                <a:cs typeface="Traditional Arabic" pitchFamily="18" charset="-78"/>
              </a:rPr>
              <a:t>- عدم وجود المنافسة الكاملة والاحتكار التا؛ </a:t>
            </a:r>
          </a:p>
          <a:p>
            <a:pPr marL="285750" indent="-285750" algn="just" rtl="1">
              <a:buFontTx/>
              <a:buChar char="-"/>
            </a:pPr>
            <a:r>
              <a:rPr lang="ar-SA" sz="2400" b="1" dirty="0" smtClean="0">
                <a:latin typeface="Traditional Arabic" pitchFamily="18" charset="-78"/>
                <a:cs typeface="Traditional Arabic" pitchFamily="18" charset="-78"/>
              </a:rPr>
              <a:t>ضمان </a:t>
            </a:r>
            <a:r>
              <a:rPr lang="ar-SA" sz="2400" b="1" dirty="0">
                <a:latin typeface="Traditional Arabic" pitchFamily="18" charset="-78"/>
                <a:cs typeface="Traditional Arabic" pitchFamily="18" charset="-78"/>
              </a:rPr>
              <a:t>نسبة التشغيل الكامل في المجتمع. وقد توصل "كالدور" في نموذجه إلى المعادلتين </a:t>
            </a:r>
            <a:r>
              <a:rPr lang="ar-SA" sz="2400" b="1" dirty="0" smtClean="0">
                <a:latin typeface="Traditional Arabic" pitchFamily="18" charset="-78"/>
                <a:cs typeface="Traditional Arabic" pitchFamily="18" charset="-78"/>
              </a:rPr>
              <a:t>التاليتين</a:t>
            </a:r>
            <a:r>
              <a:rPr lang="ar-SA" sz="2400" b="1" dirty="0">
                <a:latin typeface="Traditional Arabic" pitchFamily="18" charset="-78"/>
                <a:cs typeface="Traditional Arabic" pitchFamily="18" charset="-78"/>
              </a:rPr>
              <a:t>:</a:t>
            </a:r>
            <a:endParaRPr lang="ar-SA" dirty="0"/>
          </a:p>
          <a:p>
            <a:pPr algn="just" rtl="1"/>
            <a:r>
              <a:rPr lang="ar-SA" dirty="0"/>
              <a:t>	 </a:t>
            </a:r>
          </a:p>
        </p:txBody>
      </p:sp>
      <p:pic>
        <p:nvPicPr>
          <p:cNvPr id="5" name="Image 4"/>
          <p:cNvPicPr/>
          <p:nvPr/>
        </p:nvPicPr>
        <p:blipFill>
          <a:blip r:embed="rId2" cstate="print">
            <a:extLst>
              <a:ext uri="{28A0092B-C50C-407E-A947-70E740481C1C}">
                <a14:useLocalDpi xmlns="" xmlns:a14="http://schemas.microsoft.com/office/drawing/2010/main" val="0"/>
              </a:ext>
            </a:extLst>
          </a:blip>
          <a:stretch>
            <a:fillRect/>
          </a:stretch>
        </p:blipFill>
        <p:spPr>
          <a:xfrm>
            <a:off x="1686542" y="6021070"/>
            <a:ext cx="5939790" cy="83693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 xmlns:p14="http://schemas.microsoft.com/office/powerpoint/2010/main" val="466217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out)">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out)">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circle(out)">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32"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circle(out)">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32"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circle(out)">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32"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circle(out)">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32"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circle(out)">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32"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circle(out)">
                                      <p:cBhvr>
                                        <p:cTn id="42" dur="20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32"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circle(out)">
                                      <p:cBhvr>
                                        <p:cTn id="47" dur="20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6" presetClass="entr" presetSubtype="0" fill="hold"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wipe(down)">
                                      <p:cBhvr>
                                        <p:cTn id="52" dur="580">
                                          <p:stCondLst>
                                            <p:cond delay="0"/>
                                          </p:stCondLst>
                                        </p:cTn>
                                        <p:tgtEl>
                                          <p:spTgt spid="5"/>
                                        </p:tgtEl>
                                      </p:cBhvr>
                                    </p:animEffect>
                                    <p:anim calcmode="lin" valueType="num">
                                      <p:cBhvr>
                                        <p:cTn id="5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58" dur="26">
                                          <p:stCondLst>
                                            <p:cond delay="650"/>
                                          </p:stCondLst>
                                        </p:cTn>
                                        <p:tgtEl>
                                          <p:spTgt spid="5"/>
                                        </p:tgtEl>
                                      </p:cBhvr>
                                      <p:to x="100000" y="60000"/>
                                    </p:animScale>
                                    <p:animScale>
                                      <p:cBhvr>
                                        <p:cTn id="59" dur="166" decel="50000">
                                          <p:stCondLst>
                                            <p:cond delay="676"/>
                                          </p:stCondLst>
                                        </p:cTn>
                                        <p:tgtEl>
                                          <p:spTgt spid="5"/>
                                        </p:tgtEl>
                                      </p:cBhvr>
                                      <p:to x="100000" y="100000"/>
                                    </p:animScale>
                                    <p:animScale>
                                      <p:cBhvr>
                                        <p:cTn id="60" dur="26">
                                          <p:stCondLst>
                                            <p:cond delay="1312"/>
                                          </p:stCondLst>
                                        </p:cTn>
                                        <p:tgtEl>
                                          <p:spTgt spid="5"/>
                                        </p:tgtEl>
                                      </p:cBhvr>
                                      <p:to x="100000" y="80000"/>
                                    </p:animScale>
                                    <p:animScale>
                                      <p:cBhvr>
                                        <p:cTn id="61" dur="166" decel="50000">
                                          <p:stCondLst>
                                            <p:cond delay="1338"/>
                                          </p:stCondLst>
                                        </p:cTn>
                                        <p:tgtEl>
                                          <p:spTgt spid="5"/>
                                        </p:tgtEl>
                                      </p:cBhvr>
                                      <p:to x="100000" y="100000"/>
                                    </p:animScale>
                                    <p:animScale>
                                      <p:cBhvr>
                                        <p:cTn id="62" dur="26">
                                          <p:stCondLst>
                                            <p:cond delay="1642"/>
                                          </p:stCondLst>
                                        </p:cTn>
                                        <p:tgtEl>
                                          <p:spTgt spid="5"/>
                                        </p:tgtEl>
                                      </p:cBhvr>
                                      <p:to x="100000" y="90000"/>
                                    </p:animScale>
                                    <p:animScale>
                                      <p:cBhvr>
                                        <p:cTn id="63" dur="166" decel="50000">
                                          <p:stCondLst>
                                            <p:cond delay="1668"/>
                                          </p:stCondLst>
                                        </p:cTn>
                                        <p:tgtEl>
                                          <p:spTgt spid="5"/>
                                        </p:tgtEl>
                                      </p:cBhvr>
                                      <p:to x="100000" y="100000"/>
                                    </p:animScale>
                                    <p:animScale>
                                      <p:cBhvr>
                                        <p:cTn id="64" dur="26">
                                          <p:stCondLst>
                                            <p:cond delay="1808"/>
                                          </p:stCondLst>
                                        </p:cTn>
                                        <p:tgtEl>
                                          <p:spTgt spid="5"/>
                                        </p:tgtEl>
                                      </p:cBhvr>
                                      <p:to x="100000" y="95000"/>
                                    </p:animScale>
                                    <p:animScale>
                                      <p:cBhvr>
                                        <p:cTn id="65"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260648"/>
            <a:ext cx="9150950" cy="5632311"/>
          </a:xfrm>
          <a:prstGeom prst="rect">
            <a:avLst/>
          </a:prstGeom>
        </p:spPr>
        <p:txBody>
          <a:bodyPr wrap="square">
            <a:spAutoFit/>
          </a:bodyPr>
          <a:lstStyle/>
          <a:p>
            <a:pPr marL="342900" indent="-342900" algn="just" rtl="1">
              <a:buFont typeface="Arial" pitchFamily="34" charset="0"/>
              <a:buChar char="•"/>
            </a:pPr>
            <a:r>
              <a:rPr lang="ar-SA" sz="2000" b="1" dirty="0">
                <a:latin typeface="Traditional Arabic" pitchFamily="18" charset="-78"/>
                <a:cs typeface="Traditional Arabic" pitchFamily="18" charset="-78"/>
              </a:rPr>
              <a:t>النموذج الثاني: وضع کالدور مجموعة من الافتراضات قبل الشروع في البناء النظري لنموذجه الثاني، حيث افترض تحقق العمالة الكاملة، مع ضعف مرونة العرض الكلي للسلع والخدمات. كما افترض اعتماد التقدم التكنولوجي على معدل تراكم رأس المال، وبالتالي فإنها تكون محصلة لكل من نمو رأس المال ونمو الإنتاجية، إضافة إلى فروض أخرى نسردها على النحو التالي :</a:t>
            </a:r>
          </a:p>
          <a:p>
            <a:pPr algn="just" rtl="1"/>
            <a:r>
              <a:rPr lang="ar-SA" sz="2000" b="1" dirty="0" smtClean="0">
                <a:latin typeface="Traditional Arabic" pitchFamily="18" charset="-78"/>
                <a:cs typeface="Traditional Arabic" pitchFamily="18" charset="-78"/>
              </a:rPr>
              <a:t>- إن الدخل </a:t>
            </a:r>
            <a:r>
              <a:rPr lang="ar-SA" sz="2000" b="1" dirty="0">
                <a:latin typeface="Traditional Arabic" pitchFamily="18" charset="-78"/>
                <a:cs typeface="Traditional Arabic" pitchFamily="18" charset="-78"/>
              </a:rPr>
              <a:t>يتكون من كل من الأجور والأرباح، حيث يمثل الأجور دخل العمال ورواتب الموظفين؛ </a:t>
            </a:r>
          </a:p>
          <a:p>
            <a:pPr algn="just" rtl="1"/>
            <a:endParaRPr lang="ar-SA" sz="2000" b="1" dirty="0">
              <a:latin typeface="Traditional Arabic" pitchFamily="18" charset="-78"/>
              <a:cs typeface="Traditional Arabic" pitchFamily="18" charset="-78"/>
            </a:endParaRPr>
          </a:p>
          <a:p>
            <a:pPr algn="just" rtl="1"/>
            <a:r>
              <a:rPr lang="ar-SA" sz="2000" b="1" dirty="0" smtClean="0">
                <a:latin typeface="Traditional Arabic" pitchFamily="18" charset="-78"/>
                <a:cs typeface="Traditional Arabic" pitchFamily="18" charset="-78"/>
              </a:rPr>
              <a:t>- يتكون </a:t>
            </a:r>
            <a:r>
              <a:rPr lang="ar-SA" sz="2000" b="1" dirty="0">
                <a:latin typeface="Traditional Arabic" pitchFamily="18" charset="-78"/>
                <a:cs typeface="Traditional Arabic" pitchFamily="18" charset="-78"/>
              </a:rPr>
              <a:t>الإذخار من جزئين ، واحد يستقطع من الأجور ، والآخر يستقطع من الأرباح؛</a:t>
            </a:r>
          </a:p>
          <a:p>
            <a:pPr algn="just" rtl="1"/>
            <a:r>
              <a:rPr lang="ar-SA" sz="2000" b="1" dirty="0" smtClean="0">
                <a:latin typeface="Traditional Arabic" pitchFamily="18" charset="-78"/>
                <a:cs typeface="Traditional Arabic" pitchFamily="18" charset="-78"/>
              </a:rPr>
              <a:t>- الجزء </a:t>
            </a:r>
            <a:r>
              <a:rPr lang="ar-SA" sz="2000" b="1" dirty="0">
                <a:latin typeface="Traditional Arabic" pitchFamily="18" charset="-78"/>
                <a:cs typeface="Traditional Arabic" pitchFamily="18" charset="-78"/>
              </a:rPr>
              <a:t>الخاص بالأرباح من الدخل الكلي يعد دالة للاستثمار. </a:t>
            </a:r>
          </a:p>
          <a:p>
            <a:pPr algn="just" rtl="1"/>
            <a:r>
              <a:rPr lang="ar-SA" sz="2000" b="1" dirty="0" smtClean="0">
                <a:latin typeface="Traditional Arabic" pitchFamily="18" charset="-78"/>
                <a:cs typeface="Traditional Arabic" pitchFamily="18" charset="-78"/>
              </a:rPr>
              <a:t>- يتم </a:t>
            </a:r>
            <a:r>
              <a:rPr lang="ar-SA" sz="2000" b="1" dirty="0">
                <a:latin typeface="Traditional Arabic" pitchFamily="18" charset="-78"/>
                <a:cs typeface="Traditional Arabic" pitchFamily="18" charset="-78"/>
              </a:rPr>
              <a:t>عن جمع المؤشرات الكلية في النموذج (الدخل، الأرباح، رأس المال، الادخار، الاستثمار بالأسعار الثابتة)؛</a:t>
            </a:r>
          </a:p>
          <a:p>
            <a:pPr algn="just" rtl="1"/>
            <a:r>
              <a:rPr lang="ar-SA" sz="2000" b="1" dirty="0" smtClean="0">
                <a:latin typeface="Traditional Arabic" pitchFamily="18" charset="-78"/>
                <a:cs typeface="Traditional Arabic" pitchFamily="18" charset="-78"/>
              </a:rPr>
              <a:t>- دالة </a:t>
            </a:r>
            <a:r>
              <a:rPr lang="ar-SA" sz="2000" b="1" dirty="0">
                <a:latin typeface="Traditional Arabic" pitchFamily="18" charset="-78"/>
                <a:cs typeface="Traditional Arabic" pitchFamily="18" charset="-78"/>
              </a:rPr>
              <a:t>الاستثمار التي افترضها كالدور هي تلك الدالة التي تجعل من الاستثمار لأي جزء من دالة لتغير الناتج، وجزء من دالة لتغيير ربح رأس المال لنفس الفترة.</a:t>
            </a:r>
          </a:p>
          <a:p>
            <a:pPr algn="just" rtl="1"/>
            <a:r>
              <a:rPr lang="ar-SA" sz="2000" b="1" dirty="0" smtClean="0">
                <a:latin typeface="Traditional Arabic" pitchFamily="18" charset="-78"/>
                <a:cs typeface="Traditional Arabic" pitchFamily="18" charset="-78"/>
              </a:rPr>
              <a:t>- اختيار </a:t>
            </a:r>
            <a:r>
              <a:rPr lang="ar-SA" sz="2000" b="1" dirty="0">
                <a:latin typeface="Traditional Arabic" pitchFamily="18" charset="-78"/>
                <a:cs typeface="Traditional Arabic" pitchFamily="18" charset="-78"/>
              </a:rPr>
              <a:t>التقنية المناسبة يعتمد على تراكم رأس المال ، والتقدم الفني الحادث، وقد عالج "كالدور "نموذجه الثاني في حالة تغير العديد من الظروف المتعلقة بالاقتصاد والمجتمع، حيث قسم النموذج إلى مرحلتين عند ثبات السكان وفي حالة الزيادة السكانية.  </a:t>
            </a:r>
          </a:p>
          <a:p>
            <a:pPr algn="just" rtl="1"/>
            <a:r>
              <a:rPr lang="ar-SA" sz="2000" b="1" dirty="0">
                <a:latin typeface="Traditional Arabic" pitchFamily="18" charset="-78"/>
                <a:cs typeface="Traditional Arabic" pitchFamily="18" charset="-78"/>
              </a:rPr>
              <a:t>إن أهم الإضافات التي قام به کالدور في نموذجه الثاني تتمثل في أنه: </a:t>
            </a:r>
          </a:p>
          <a:p>
            <a:pPr algn="just" rtl="1"/>
            <a:r>
              <a:rPr lang="ar-SA" sz="2000" b="1" dirty="0" smtClean="0">
                <a:latin typeface="Traditional Arabic" pitchFamily="18" charset="-78"/>
                <a:cs typeface="Traditional Arabic" pitchFamily="18" charset="-78"/>
              </a:rPr>
              <a:t>- لم </a:t>
            </a:r>
            <a:r>
              <a:rPr lang="ar-SA" sz="2000" b="1" dirty="0">
                <a:latin typeface="Traditional Arabic" pitchFamily="18" charset="-78"/>
                <a:cs typeface="Traditional Arabic" pitchFamily="18" charset="-78"/>
              </a:rPr>
              <a:t>يكتف ببحث أثر كل من الادخار وتراكم رأس المال على النمو، بل بحث أيضا في أثر التغير الحركي للتقدم التكنولوجي على ذلك النمو؛</a:t>
            </a:r>
          </a:p>
          <a:p>
            <a:pPr algn="just" rtl="1"/>
            <a:r>
              <a:rPr lang="ar-SA" sz="2000" b="1" dirty="0" smtClean="0">
                <a:latin typeface="Traditional Arabic" pitchFamily="18" charset="-78"/>
                <a:cs typeface="Traditional Arabic" pitchFamily="18" charset="-78"/>
              </a:rPr>
              <a:t>- أضاف </a:t>
            </a:r>
            <a:r>
              <a:rPr lang="ar-SA" sz="2000" b="1" dirty="0">
                <a:latin typeface="Traditional Arabic" pitchFamily="18" charset="-78"/>
                <a:cs typeface="Traditional Arabic" pitchFamily="18" charset="-78"/>
              </a:rPr>
              <a:t>كالدور إلى تحليله تحلیل مستقبل النمو، وهو إضافة نوعية تحسب له کسب؛ </a:t>
            </a:r>
          </a:p>
          <a:p>
            <a:pPr algn="just" rtl="1"/>
            <a:r>
              <a:rPr lang="ar-SA" sz="2000" b="1" dirty="0" smtClean="0">
                <a:latin typeface="Traditional Arabic" pitchFamily="18" charset="-78"/>
                <a:cs typeface="Traditional Arabic" pitchFamily="18" charset="-78"/>
              </a:rPr>
              <a:t>- أدخل </a:t>
            </a:r>
            <a:r>
              <a:rPr lang="ar-SA" sz="2000" b="1" dirty="0">
                <a:latin typeface="Traditional Arabic" pitchFamily="18" charset="-78"/>
                <a:cs typeface="Traditional Arabic" pitchFamily="18" charset="-78"/>
              </a:rPr>
              <a:t>كالدور دالة التقدم التكنولوجي محل دالة الانتاج الاعتيادية وأرجع النمو في دالة التقدم إلى نمو كل من الانتاجية وتراكم رأس المال بينما ترجعها دالة الانتاج الاعتيادية إلى نمو کل من نصيب الفرد في الناتج ونصيبه في رأس المال.</a:t>
            </a:r>
          </a:p>
        </p:txBody>
      </p:sp>
    </p:spTree>
    <p:extLst>
      <p:ext uri="{BB962C8B-B14F-4D97-AF65-F5344CB8AC3E}">
        <p14:creationId xmlns="" xmlns:p14="http://schemas.microsoft.com/office/powerpoint/2010/main" val="2280754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 calcmode="lin" valueType="num">
                                      <p:cBhvr>
                                        <p:cTn id="63" dur="500" fill="hold"/>
                                        <p:tgtEl>
                                          <p:spTgt spid="4">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4">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4">
                                            <p:txEl>
                                              <p:pRg st="10" end="10"/>
                                            </p:txEl>
                                          </p:spTgt>
                                        </p:tgtEl>
                                        <p:attrNameLst>
                                          <p:attrName>style.visibility</p:attrName>
                                        </p:attrNameLst>
                                      </p:cBhvr>
                                      <p:to>
                                        <p:strVal val="visible"/>
                                      </p:to>
                                    </p:set>
                                    <p:anim calcmode="lin" valueType="num">
                                      <p:cBhvr>
                                        <p:cTn id="70" dur="500" fill="hold"/>
                                        <p:tgtEl>
                                          <p:spTgt spid="4">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4">
                                            <p:txEl>
                                              <p:pRg st="10" end="10"/>
                                            </p:txEl>
                                          </p:spTgt>
                                        </p:tgtEl>
                                        <p:attrNameLst>
                                          <p:attrName>ppt_h</p:attrName>
                                        </p:attrNameLst>
                                      </p:cBhvr>
                                      <p:tavLst>
                                        <p:tav tm="0">
                                          <p:val>
                                            <p:fltVal val="0"/>
                                          </p:val>
                                        </p:tav>
                                        <p:tav tm="100000">
                                          <p:val>
                                            <p:strVal val="#ppt_h"/>
                                          </p:val>
                                        </p:tav>
                                      </p:tavLst>
                                    </p:anim>
                                    <p:animEffect transition="in" filter="fade">
                                      <p:cBhvr>
                                        <p:cTn id="72" dur="500"/>
                                        <p:tgtEl>
                                          <p:spTgt spid="4">
                                            <p:txEl>
                                              <p:pRg st="10" end="1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4">
                                            <p:txEl>
                                              <p:pRg st="11" end="11"/>
                                            </p:txEl>
                                          </p:spTgt>
                                        </p:tgtEl>
                                        <p:attrNameLst>
                                          <p:attrName>style.visibility</p:attrName>
                                        </p:attrNameLst>
                                      </p:cBhvr>
                                      <p:to>
                                        <p:strVal val="visible"/>
                                      </p:to>
                                    </p:set>
                                    <p:anim calcmode="lin" valueType="num">
                                      <p:cBhvr>
                                        <p:cTn id="77" dur="500" fill="hold"/>
                                        <p:tgtEl>
                                          <p:spTgt spid="4">
                                            <p:txEl>
                                              <p:pRg st="11" end="11"/>
                                            </p:txEl>
                                          </p:spTgt>
                                        </p:tgtEl>
                                        <p:attrNameLst>
                                          <p:attrName>ppt_w</p:attrName>
                                        </p:attrNameLst>
                                      </p:cBhvr>
                                      <p:tavLst>
                                        <p:tav tm="0">
                                          <p:val>
                                            <p:fltVal val="0"/>
                                          </p:val>
                                        </p:tav>
                                        <p:tav tm="100000">
                                          <p:val>
                                            <p:strVal val="#ppt_w"/>
                                          </p:val>
                                        </p:tav>
                                      </p:tavLst>
                                    </p:anim>
                                    <p:anim calcmode="lin" valueType="num">
                                      <p:cBhvr>
                                        <p:cTn id="78" dur="500" fill="hold"/>
                                        <p:tgtEl>
                                          <p:spTgt spid="4">
                                            <p:txEl>
                                              <p:pRg st="11" end="11"/>
                                            </p:txEl>
                                          </p:spTgt>
                                        </p:tgtEl>
                                        <p:attrNameLst>
                                          <p:attrName>ppt_h</p:attrName>
                                        </p:attrNameLst>
                                      </p:cBhvr>
                                      <p:tavLst>
                                        <p:tav tm="0">
                                          <p:val>
                                            <p:fltVal val="0"/>
                                          </p:val>
                                        </p:tav>
                                        <p:tav tm="100000">
                                          <p:val>
                                            <p:strVal val="#ppt_h"/>
                                          </p:val>
                                        </p:tav>
                                      </p:tavLst>
                                    </p:anim>
                                    <p:animEffect transition="in" filter="fade">
                                      <p:cBhvr>
                                        <p:cTn id="79"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876" y="260648"/>
            <a:ext cx="9144000" cy="6370975"/>
          </a:xfrm>
          <a:prstGeom prst="rect">
            <a:avLst/>
          </a:prstGeom>
        </p:spPr>
        <p:txBody>
          <a:bodyPr wrap="square">
            <a:spAutoFit/>
          </a:bodyPr>
          <a:lstStyle/>
          <a:p>
            <a:pPr algn="just" rtl="1"/>
            <a:r>
              <a:rPr lang="ar-SA" dirty="0">
                <a:ea typeface="Calibri"/>
                <a:cs typeface="Traditional Arabic"/>
              </a:rPr>
              <a:t> </a:t>
            </a:r>
            <a:r>
              <a:rPr lang="ar-SA" sz="3400" b="1" dirty="0">
                <a:ea typeface="Calibri"/>
                <a:cs typeface="Traditional Arabic"/>
              </a:rPr>
              <a:t>احتل النمو الاقتصادي حيزا مهما في الدراسات الاقتصادية، وتطورت البحوث بشأنه بدءا من النظرية الكلاسيكية التي اهتمت بدراسة القوى التي تحدد تقدم الشعوب، وصولا إلى النظريات الحديثة التي اهتمت بجعل النمو حلا للمشكلات التنموية التي ظهرت خلال العقود الستة الأخيرة، مما جعله والتنمية الاقتصادية إلى وقت قريب مرادفان لمعنى واحد وهو التقدم الاقتصادي. إلا أن موجات التحرر السياسي التي أعقبت انتهاء الحرب العالمية الثانية، وما نتج عنها من انقسام العالم إلى دول صناعية متقدمة، وأخرى زراعية بدائية متخلفة، بينهما فروقات شاسعة في شتى المجالات كالدخل الوطني ونصيب الفرد منه، ومعدلات البطالة والتضخم...الخ، أدى إلى إعادة النظر في ظاهرة التخلف الاقتصادي والاجتماعي، ودراسته منفردا عن دراسات النمو الاقتصادي، حيث استطاعت بعض الدول تحقيقه ولم ينعكس ذلك على معيشة الأفراد التي بقيت ثابتة أو متدهورة، مما أدى إلى ظهور نظريات مستقلة للنمو </a:t>
            </a:r>
            <a:r>
              <a:rPr lang="ar-SA" sz="3400" b="1" dirty="0" smtClean="0">
                <a:ea typeface="Calibri"/>
                <a:cs typeface="Traditional Arabic"/>
              </a:rPr>
              <a:t>الاقتصادي.</a:t>
            </a:r>
            <a:endParaRPr lang="ar-SA" sz="3400" b="1" dirty="0"/>
          </a:p>
        </p:txBody>
      </p:sp>
    </p:spTree>
    <p:extLst>
      <p:ext uri="{BB962C8B-B14F-4D97-AF65-F5344CB8AC3E}">
        <p14:creationId xmlns="" xmlns:p14="http://schemas.microsoft.com/office/powerpoint/2010/main" val="508817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out)">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نتيجة بحث الصور عن صورة علم الجزائر"/>
          <p:cNvSpPr>
            <a:spLocks noChangeAspect="1" noChangeArrowheads="1"/>
          </p:cNvSpPr>
          <p:nvPr/>
        </p:nvSpPr>
        <p:spPr bwMode="auto">
          <a:xfrm>
            <a:off x="8923338"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sp>
        <p:nvSpPr>
          <p:cNvPr id="4" name="AutoShape 4" descr="نتيجة بحث الصور عن صورة أنسان يسئل"/>
          <p:cNvSpPr>
            <a:spLocks noChangeAspect="1" noChangeArrowheads="1"/>
          </p:cNvSpPr>
          <p:nvPr/>
        </p:nvSpPr>
        <p:spPr bwMode="auto">
          <a:xfrm>
            <a:off x="9075738" y="79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sp>
        <p:nvSpPr>
          <p:cNvPr id="5" name="AutoShape 6" descr="نتيجة بحث الصور عن صورة أنسان يسئل"/>
          <p:cNvSpPr>
            <a:spLocks noChangeAspect="1" noChangeArrowheads="1"/>
          </p:cNvSpPr>
          <p:nvPr/>
        </p:nvSpPr>
        <p:spPr bwMode="auto">
          <a:xfrm>
            <a:off x="9228138" y="1603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sp>
        <p:nvSpPr>
          <p:cNvPr id="6" name="AutoShape 8" descr="نتيجة بحث الصور عن صورة أنسان يسئل"/>
          <p:cNvSpPr>
            <a:spLocks noChangeAspect="1" noChangeArrowheads="1"/>
          </p:cNvSpPr>
          <p:nvPr/>
        </p:nvSpPr>
        <p:spPr bwMode="auto">
          <a:xfrm>
            <a:off x="9380538" y="3127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pic>
        <p:nvPicPr>
          <p:cNvPr id="1033" name="Picture 9" descr="C:\Users\pc\Desktop\تنزيل.pn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211960" y="3429000"/>
            <a:ext cx="4932040" cy="342900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Pensées 6"/>
          <p:cNvSpPr/>
          <p:nvPr/>
        </p:nvSpPr>
        <p:spPr>
          <a:xfrm rot="20741174">
            <a:off x="-71925" y="335099"/>
            <a:ext cx="6723456" cy="3277001"/>
          </a:xfrm>
          <a:prstGeom prst="cloudCallout">
            <a:avLst>
              <a:gd name="adj1" fmla="val 22836"/>
              <a:gd name="adj2" fmla="val 67806"/>
            </a:avLst>
          </a:prstGeom>
        </p:spPr>
        <p:style>
          <a:lnRef idx="2">
            <a:schemeClr val="dk1"/>
          </a:lnRef>
          <a:fillRef idx="1">
            <a:schemeClr val="lt1"/>
          </a:fillRef>
          <a:effectRef idx="0">
            <a:schemeClr val="dk1"/>
          </a:effectRef>
          <a:fontRef idx="minor">
            <a:schemeClr val="dk1"/>
          </a:fontRef>
        </p:style>
        <p:txBody>
          <a:bodyPr rtlCol="1" anchor="ctr"/>
          <a:lstStyle/>
          <a:p>
            <a:pPr algn="ctr" rtl="1">
              <a:lnSpc>
                <a:spcPct val="115000"/>
              </a:lnSpc>
              <a:spcAft>
                <a:spcPts val="0"/>
              </a:spcAft>
              <a:tabLst>
                <a:tab pos="359410" algn="l"/>
                <a:tab pos="593725" algn="l"/>
                <a:tab pos="719455" algn="l"/>
                <a:tab pos="1043305" algn="l"/>
              </a:tabLst>
            </a:pPr>
            <a:r>
              <a:rPr lang="en-US" sz="4800" b="1" dirty="0">
                <a:latin typeface="Traditional Arabic" pitchFamily="18" charset="-78"/>
                <a:ea typeface="Calibri"/>
                <a:cs typeface="Traditional Arabic" pitchFamily="18" charset="-78"/>
              </a:rPr>
              <a:t> </a:t>
            </a:r>
            <a:r>
              <a:rPr lang="ar-SA" sz="4800" b="1" dirty="0">
                <a:latin typeface="Traditional Arabic" pitchFamily="18" charset="-78"/>
                <a:ea typeface="Calibri"/>
                <a:cs typeface="Traditional Arabic" pitchFamily="18" charset="-78"/>
              </a:rPr>
              <a:t>ما هو النمو الاقتصادي،             وماهي مختلف النظريات المفسرة </a:t>
            </a:r>
            <a:r>
              <a:rPr lang="ar-SA" sz="4800" b="1" dirty="0" smtClean="0">
                <a:latin typeface="Traditional Arabic" pitchFamily="18" charset="-78"/>
                <a:ea typeface="Calibri"/>
                <a:cs typeface="Traditional Arabic" pitchFamily="18" charset="-78"/>
              </a:rPr>
              <a:t>له؟ </a:t>
            </a:r>
            <a:endParaRPr lang="en-US" sz="4800" dirty="0">
              <a:effectLst/>
              <a:latin typeface="Traditional Arabic" pitchFamily="18" charset="-78"/>
              <a:ea typeface="Calibri"/>
              <a:cs typeface="Traditional Arabic" pitchFamily="18" charset="-78"/>
            </a:endParaRPr>
          </a:p>
        </p:txBody>
      </p:sp>
    </p:spTree>
    <p:extLst>
      <p:ext uri="{BB962C8B-B14F-4D97-AF65-F5344CB8AC3E}">
        <p14:creationId xmlns="" xmlns:p14="http://schemas.microsoft.com/office/powerpoint/2010/main" val="3146170521"/>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1033"/>
                                        </p:tgtEl>
                                        <p:attrNameLst>
                                          <p:attrName>style.visibility</p:attrName>
                                        </p:attrNameLst>
                                      </p:cBhvr>
                                      <p:to>
                                        <p:strVal val="visible"/>
                                      </p:to>
                                    </p:set>
                                    <p:animEffect transition="in" filter="wheel(8)">
                                      <p:cBhvr>
                                        <p:cTn id="7" dur="1000"/>
                                        <p:tgtEl>
                                          <p:spTgt spid="1033"/>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7">
                                            <p:bg/>
                                          </p:spTgt>
                                        </p:tgtEl>
                                        <p:attrNameLst>
                                          <p:attrName>style.visibility</p:attrName>
                                        </p:attrNameLst>
                                      </p:cBhvr>
                                      <p:to>
                                        <p:strVal val="visible"/>
                                      </p:to>
                                    </p:set>
                                    <p:animEffect transition="in" filter="wipe(down)">
                                      <p:cBhvr>
                                        <p:cTn id="12" dur="580">
                                          <p:stCondLst>
                                            <p:cond delay="0"/>
                                          </p:stCondLst>
                                        </p:cTn>
                                        <p:tgtEl>
                                          <p:spTgt spid="7">
                                            <p:bg/>
                                          </p:spTgt>
                                        </p:tgtEl>
                                      </p:cBhvr>
                                    </p:animEffect>
                                    <p:anim calcmode="lin" valueType="num">
                                      <p:cBhvr>
                                        <p:cTn id="13" dur="1822" tmFilter="0,0; 0.14,0.36; 0.43,0.73; 0.71,0.91; 1.0,1.0">
                                          <p:stCondLst>
                                            <p:cond delay="0"/>
                                          </p:stCondLst>
                                        </p:cTn>
                                        <p:tgtEl>
                                          <p:spTgt spid="7">
                                            <p:bg/>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7">
                                            <p:bg/>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7">
                                            <p:bg/>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7">
                                            <p:bg/>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7">
                                            <p:bg/>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7">
                                            <p:bg/>
                                          </p:spTgt>
                                        </p:tgtEl>
                                      </p:cBhvr>
                                      <p:to x="100000" y="60000"/>
                                    </p:animScale>
                                    <p:animScale>
                                      <p:cBhvr>
                                        <p:cTn id="19" dur="166" decel="50000">
                                          <p:stCondLst>
                                            <p:cond delay="676"/>
                                          </p:stCondLst>
                                        </p:cTn>
                                        <p:tgtEl>
                                          <p:spTgt spid="7">
                                            <p:bg/>
                                          </p:spTgt>
                                        </p:tgtEl>
                                      </p:cBhvr>
                                      <p:to x="100000" y="100000"/>
                                    </p:animScale>
                                    <p:animScale>
                                      <p:cBhvr>
                                        <p:cTn id="20" dur="26">
                                          <p:stCondLst>
                                            <p:cond delay="1312"/>
                                          </p:stCondLst>
                                        </p:cTn>
                                        <p:tgtEl>
                                          <p:spTgt spid="7">
                                            <p:bg/>
                                          </p:spTgt>
                                        </p:tgtEl>
                                      </p:cBhvr>
                                      <p:to x="100000" y="80000"/>
                                    </p:animScale>
                                    <p:animScale>
                                      <p:cBhvr>
                                        <p:cTn id="21" dur="166" decel="50000">
                                          <p:stCondLst>
                                            <p:cond delay="1338"/>
                                          </p:stCondLst>
                                        </p:cTn>
                                        <p:tgtEl>
                                          <p:spTgt spid="7">
                                            <p:bg/>
                                          </p:spTgt>
                                        </p:tgtEl>
                                      </p:cBhvr>
                                      <p:to x="100000" y="100000"/>
                                    </p:animScale>
                                    <p:animScale>
                                      <p:cBhvr>
                                        <p:cTn id="22" dur="26">
                                          <p:stCondLst>
                                            <p:cond delay="1642"/>
                                          </p:stCondLst>
                                        </p:cTn>
                                        <p:tgtEl>
                                          <p:spTgt spid="7">
                                            <p:bg/>
                                          </p:spTgt>
                                        </p:tgtEl>
                                      </p:cBhvr>
                                      <p:to x="100000" y="90000"/>
                                    </p:animScale>
                                    <p:animScale>
                                      <p:cBhvr>
                                        <p:cTn id="23" dur="166" decel="50000">
                                          <p:stCondLst>
                                            <p:cond delay="1668"/>
                                          </p:stCondLst>
                                        </p:cTn>
                                        <p:tgtEl>
                                          <p:spTgt spid="7">
                                            <p:bg/>
                                          </p:spTgt>
                                        </p:tgtEl>
                                      </p:cBhvr>
                                      <p:to x="100000" y="100000"/>
                                    </p:animScale>
                                    <p:animScale>
                                      <p:cBhvr>
                                        <p:cTn id="24" dur="26">
                                          <p:stCondLst>
                                            <p:cond delay="1808"/>
                                          </p:stCondLst>
                                        </p:cTn>
                                        <p:tgtEl>
                                          <p:spTgt spid="7">
                                            <p:bg/>
                                          </p:spTgt>
                                        </p:tgtEl>
                                      </p:cBhvr>
                                      <p:to x="100000" y="95000"/>
                                    </p:animScale>
                                    <p:animScale>
                                      <p:cBhvr>
                                        <p:cTn id="25" dur="166" decel="50000">
                                          <p:stCondLst>
                                            <p:cond delay="1834"/>
                                          </p:stCondLst>
                                        </p:cTn>
                                        <p:tgtEl>
                                          <p:spTgt spid="7">
                                            <p:bg/>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7">
                                            <p:txEl>
                                              <p:pRg st="0" end="0"/>
                                            </p:txEl>
                                          </p:spTgt>
                                        </p:tgtEl>
                                        <p:attrNameLst>
                                          <p:attrName>style.visibility</p:attrName>
                                        </p:attrNameLst>
                                      </p:cBhvr>
                                      <p:to>
                                        <p:strVal val="visible"/>
                                      </p:to>
                                    </p:set>
                                    <p:animEffect transition="in" filter="wipe(down)">
                                      <p:cBhvr>
                                        <p:cTn id="30" dur="580">
                                          <p:stCondLst>
                                            <p:cond delay="0"/>
                                          </p:stCondLst>
                                        </p:cTn>
                                        <p:tgtEl>
                                          <p:spTgt spid="7">
                                            <p:txEl>
                                              <p:pRg st="0" end="0"/>
                                            </p:txEl>
                                          </p:spTgt>
                                        </p:tgtEl>
                                      </p:cBhvr>
                                    </p:animEffect>
                                    <p:anim calcmode="lin" valueType="num">
                                      <p:cBhvr>
                                        <p:cTn id="31"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7">
                                            <p:txEl>
                                              <p:pRg st="0" end="0"/>
                                            </p:txEl>
                                          </p:spTgt>
                                        </p:tgtEl>
                                      </p:cBhvr>
                                      <p:to x="100000" y="60000"/>
                                    </p:animScale>
                                    <p:animScale>
                                      <p:cBhvr>
                                        <p:cTn id="37" dur="166" decel="50000">
                                          <p:stCondLst>
                                            <p:cond delay="676"/>
                                          </p:stCondLst>
                                        </p:cTn>
                                        <p:tgtEl>
                                          <p:spTgt spid="7">
                                            <p:txEl>
                                              <p:pRg st="0" end="0"/>
                                            </p:txEl>
                                          </p:spTgt>
                                        </p:tgtEl>
                                      </p:cBhvr>
                                      <p:to x="100000" y="100000"/>
                                    </p:animScale>
                                    <p:animScale>
                                      <p:cBhvr>
                                        <p:cTn id="38" dur="26">
                                          <p:stCondLst>
                                            <p:cond delay="1312"/>
                                          </p:stCondLst>
                                        </p:cTn>
                                        <p:tgtEl>
                                          <p:spTgt spid="7">
                                            <p:txEl>
                                              <p:pRg st="0" end="0"/>
                                            </p:txEl>
                                          </p:spTgt>
                                        </p:tgtEl>
                                      </p:cBhvr>
                                      <p:to x="100000" y="80000"/>
                                    </p:animScale>
                                    <p:animScale>
                                      <p:cBhvr>
                                        <p:cTn id="39" dur="166" decel="50000">
                                          <p:stCondLst>
                                            <p:cond delay="1338"/>
                                          </p:stCondLst>
                                        </p:cTn>
                                        <p:tgtEl>
                                          <p:spTgt spid="7">
                                            <p:txEl>
                                              <p:pRg st="0" end="0"/>
                                            </p:txEl>
                                          </p:spTgt>
                                        </p:tgtEl>
                                      </p:cBhvr>
                                      <p:to x="100000" y="100000"/>
                                    </p:animScale>
                                    <p:animScale>
                                      <p:cBhvr>
                                        <p:cTn id="40" dur="26">
                                          <p:stCondLst>
                                            <p:cond delay="1642"/>
                                          </p:stCondLst>
                                        </p:cTn>
                                        <p:tgtEl>
                                          <p:spTgt spid="7">
                                            <p:txEl>
                                              <p:pRg st="0" end="0"/>
                                            </p:txEl>
                                          </p:spTgt>
                                        </p:tgtEl>
                                      </p:cBhvr>
                                      <p:to x="100000" y="90000"/>
                                    </p:animScale>
                                    <p:animScale>
                                      <p:cBhvr>
                                        <p:cTn id="41" dur="166" decel="50000">
                                          <p:stCondLst>
                                            <p:cond delay="1668"/>
                                          </p:stCondLst>
                                        </p:cTn>
                                        <p:tgtEl>
                                          <p:spTgt spid="7">
                                            <p:txEl>
                                              <p:pRg st="0" end="0"/>
                                            </p:txEl>
                                          </p:spTgt>
                                        </p:tgtEl>
                                      </p:cBhvr>
                                      <p:to x="100000" y="100000"/>
                                    </p:animScale>
                                    <p:animScale>
                                      <p:cBhvr>
                                        <p:cTn id="42" dur="26">
                                          <p:stCondLst>
                                            <p:cond delay="1808"/>
                                          </p:stCondLst>
                                        </p:cTn>
                                        <p:tgtEl>
                                          <p:spTgt spid="7">
                                            <p:txEl>
                                              <p:pRg st="0" end="0"/>
                                            </p:txEl>
                                          </p:spTgt>
                                        </p:tgtEl>
                                      </p:cBhvr>
                                      <p:to x="100000" y="95000"/>
                                    </p:animScale>
                                    <p:animScale>
                                      <p:cBhvr>
                                        <p:cTn id="43" dur="166" decel="50000">
                                          <p:stCondLst>
                                            <p:cond delay="1834"/>
                                          </p:stCondLst>
                                        </p:cTn>
                                        <p:tgtEl>
                                          <p:spTgt spid="7">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e 4"/>
          <p:cNvGraphicFramePr/>
          <p:nvPr>
            <p:extLst>
              <p:ext uri="{D42A27DB-BD31-4B8C-83A1-F6EECF244321}">
                <p14:modId xmlns="" xmlns:p14="http://schemas.microsoft.com/office/powerpoint/2010/main" val="2401896251"/>
              </p:ext>
            </p:extLst>
          </p:nvPr>
        </p:nvGraphicFramePr>
        <p:xfrm>
          <a:off x="-29029" y="-737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328921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graphicEl>
                                              <a:dgm id="{A36B6F3A-6BD3-46B2-8020-98C3D719F569}"/>
                                            </p:graphicEl>
                                          </p:spTgt>
                                        </p:tgtEl>
                                        <p:attrNameLst>
                                          <p:attrName>style.visibility</p:attrName>
                                        </p:attrNameLst>
                                      </p:cBhvr>
                                      <p:to>
                                        <p:strVal val="visible"/>
                                      </p:to>
                                    </p:set>
                                    <p:anim calcmode="lin" valueType="num">
                                      <p:cBhvr>
                                        <p:cTn id="7" dur="500" fill="hold"/>
                                        <p:tgtEl>
                                          <p:spTgt spid="5">
                                            <p:graphicEl>
                                              <a:dgm id="{A36B6F3A-6BD3-46B2-8020-98C3D719F569}"/>
                                            </p:graphicEl>
                                          </p:spTgt>
                                        </p:tgtEl>
                                        <p:attrNameLst>
                                          <p:attrName>ppt_w</p:attrName>
                                        </p:attrNameLst>
                                      </p:cBhvr>
                                      <p:tavLst>
                                        <p:tav tm="0">
                                          <p:val>
                                            <p:fltVal val="0"/>
                                          </p:val>
                                        </p:tav>
                                        <p:tav tm="100000">
                                          <p:val>
                                            <p:strVal val="#ppt_w"/>
                                          </p:val>
                                        </p:tav>
                                      </p:tavLst>
                                    </p:anim>
                                    <p:anim calcmode="lin" valueType="num">
                                      <p:cBhvr>
                                        <p:cTn id="8" dur="500" fill="hold"/>
                                        <p:tgtEl>
                                          <p:spTgt spid="5">
                                            <p:graphicEl>
                                              <a:dgm id="{A36B6F3A-6BD3-46B2-8020-98C3D719F569}"/>
                                            </p:graphicEl>
                                          </p:spTgt>
                                        </p:tgtEl>
                                        <p:attrNameLst>
                                          <p:attrName>ppt_h</p:attrName>
                                        </p:attrNameLst>
                                      </p:cBhvr>
                                      <p:tavLst>
                                        <p:tav tm="0">
                                          <p:val>
                                            <p:fltVal val="0"/>
                                          </p:val>
                                        </p:tav>
                                        <p:tav tm="100000">
                                          <p:val>
                                            <p:strVal val="#ppt_h"/>
                                          </p:val>
                                        </p:tav>
                                      </p:tavLst>
                                    </p:anim>
                                    <p:animEffect transition="in" filter="fade">
                                      <p:cBhvr>
                                        <p:cTn id="9" dur="500"/>
                                        <p:tgtEl>
                                          <p:spTgt spid="5">
                                            <p:graphicEl>
                                              <a:dgm id="{A36B6F3A-6BD3-46B2-8020-98C3D719F569}"/>
                                            </p:graphic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graphicEl>
                                              <a:dgm id="{505B948F-C66F-4141-B372-EB51F0030BAA}"/>
                                            </p:graphicEl>
                                          </p:spTgt>
                                        </p:tgtEl>
                                        <p:attrNameLst>
                                          <p:attrName>style.visibility</p:attrName>
                                        </p:attrNameLst>
                                      </p:cBhvr>
                                      <p:to>
                                        <p:strVal val="visible"/>
                                      </p:to>
                                    </p:set>
                                    <p:anim calcmode="lin" valueType="num">
                                      <p:cBhvr>
                                        <p:cTn id="14" dur="500" fill="hold"/>
                                        <p:tgtEl>
                                          <p:spTgt spid="5">
                                            <p:graphicEl>
                                              <a:dgm id="{505B948F-C66F-4141-B372-EB51F0030BAA}"/>
                                            </p:graphicEl>
                                          </p:spTgt>
                                        </p:tgtEl>
                                        <p:attrNameLst>
                                          <p:attrName>ppt_w</p:attrName>
                                        </p:attrNameLst>
                                      </p:cBhvr>
                                      <p:tavLst>
                                        <p:tav tm="0">
                                          <p:val>
                                            <p:fltVal val="0"/>
                                          </p:val>
                                        </p:tav>
                                        <p:tav tm="100000">
                                          <p:val>
                                            <p:strVal val="#ppt_w"/>
                                          </p:val>
                                        </p:tav>
                                      </p:tavLst>
                                    </p:anim>
                                    <p:anim calcmode="lin" valueType="num">
                                      <p:cBhvr>
                                        <p:cTn id="15" dur="500" fill="hold"/>
                                        <p:tgtEl>
                                          <p:spTgt spid="5">
                                            <p:graphicEl>
                                              <a:dgm id="{505B948F-C66F-4141-B372-EB51F0030BAA}"/>
                                            </p:graphicEl>
                                          </p:spTgt>
                                        </p:tgtEl>
                                        <p:attrNameLst>
                                          <p:attrName>ppt_h</p:attrName>
                                        </p:attrNameLst>
                                      </p:cBhvr>
                                      <p:tavLst>
                                        <p:tav tm="0">
                                          <p:val>
                                            <p:fltVal val="0"/>
                                          </p:val>
                                        </p:tav>
                                        <p:tav tm="100000">
                                          <p:val>
                                            <p:strVal val="#ppt_h"/>
                                          </p:val>
                                        </p:tav>
                                      </p:tavLst>
                                    </p:anim>
                                    <p:animEffect transition="in" filter="fade">
                                      <p:cBhvr>
                                        <p:cTn id="16" dur="500"/>
                                        <p:tgtEl>
                                          <p:spTgt spid="5">
                                            <p:graphicEl>
                                              <a:dgm id="{505B948F-C66F-4141-B372-EB51F0030BAA}"/>
                                            </p:graphicEl>
                                          </p:spTgt>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5">
                                            <p:graphicEl>
                                              <a:dgm id="{CD3ED9D8-8F74-4171-8623-CFC19A45FC32}"/>
                                            </p:graphicEl>
                                          </p:spTgt>
                                        </p:tgtEl>
                                        <p:attrNameLst>
                                          <p:attrName>style.visibility</p:attrName>
                                        </p:attrNameLst>
                                      </p:cBhvr>
                                      <p:to>
                                        <p:strVal val="visible"/>
                                      </p:to>
                                    </p:set>
                                    <p:anim calcmode="lin" valueType="num">
                                      <p:cBhvr>
                                        <p:cTn id="19" dur="500" fill="hold"/>
                                        <p:tgtEl>
                                          <p:spTgt spid="5">
                                            <p:graphicEl>
                                              <a:dgm id="{CD3ED9D8-8F74-4171-8623-CFC19A45FC32}"/>
                                            </p:graphicEl>
                                          </p:spTgt>
                                        </p:tgtEl>
                                        <p:attrNameLst>
                                          <p:attrName>ppt_w</p:attrName>
                                        </p:attrNameLst>
                                      </p:cBhvr>
                                      <p:tavLst>
                                        <p:tav tm="0">
                                          <p:val>
                                            <p:fltVal val="0"/>
                                          </p:val>
                                        </p:tav>
                                        <p:tav tm="100000">
                                          <p:val>
                                            <p:strVal val="#ppt_w"/>
                                          </p:val>
                                        </p:tav>
                                      </p:tavLst>
                                    </p:anim>
                                    <p:anim calcmode="lin" valueType="num">
                                      <p:cBhvr>
                                        <p:cTn id="20" dur="500" fill="hold"/>
                                        <p:tgtEl>
                                          <p:spTgt spid="5">
                                            <p:graphicEl>
                                              <a:dgm id="{CD3ED9D8-8F74-4171-8623-CFC19A45FC32}"/>
                                            </p:graphicEl>
                                          </p:spTgt>
                                        </p:tgtEl>
                                        <p:attrNameLst>
                                          <p:attrName>ppt_h</p:attrName>
                                        </p:attrNameLst>
                                      </p:cBhvr>
                                      <p:tavLst>
                                        <p:tav tm="0">
                                          <p:val>
                                            <p:fltVal val="0"/>
                                          </p:val>
                                        </p:tav>
                                        <p:tav tm="100000">
                                          <p:val>
                                            <p:strVal val="#ppt_h"/>
                                          </p:val>
                                        </p:tav>
                                      </p:tavLst>
                                    </p:anim>
                                    <p:animEffect transition="in" filter="fade">
                                      <p:cBhvr>
                                        <p:cTn id="21" dur="500"/>
                                        <p:tgtEl>
                                          <p:spTgt spid="5">
                                            <p:graphicEl>
                                              <a:dgm id="{CD3ED9D8-8F74-4171-8623-CFC19A45FC32}"/>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5">
                                            <p:graphicEl>
                                              <a:dgm id="{DB7BE333-60F1-4D00-A67C-120B62AFD797}"/>
                                            </p:graphicEl>
                                          </p:spTgt>
                                        </p:tgtEl>
                                        <p:attrNameLst>
                                          <p:attrName>style.visibility</p:attrName>
                                        </p:attrNameLst>
                                      </p:cBhvr>
                                      <p:to>
                                        <p:strVal val="visible"/>
                                      </p:to>
                                    </p:set>
                                    <p:anim calcmode="lin" valueType="num">
                                      <p:cBhvr>
                                        <p:cTn id="26" dur="500" fill="hold"/>
                                        <p:tgtEl>
                                          <p:spTgt spid="5">
                                            <p:graphicEl>
                                              <a:dgm id="{DB7BE333-60F1-4D00-A67C-120B62AFD797}"/>
                                            </p:graphicEl>
                                          </p:spTgt>
                                        </p:tgtEl>
                                        <p:attrNameLst>
                                          <p:attrName>ppt_w</p:attrName>
                                        </p:attrNameLst>
                                      </p:cBhvr>
                                      <p:tavLst>
                                        <p:tav tm="0">
                                          <p:val>
                                            <p:fltVal val="0"/>
                                          </p:val>
                                        </p:tav>
                                        <p:tav tm="100000">
                                          <p:val>
                                            <p:strVal val="#ppt_w"/>
                                          </p:val>
                                        </p:tav>
                                      </p:tavLst>
                                    </p:anim>
                                    <p:anim calcmode="lin" valueType="num">
                                      <p:cBhvr>
                                        <p:cTn id="27" dur="500" fill="hold"/>
                                        <p:tgtEl>
                                          <p:spTgt spid="5">
                                            <p:graphicEl>
                                              <a:dgm id="{DB7BE333-60F1-4D00-A67C-120B62AFD797}"/>
                                            </p:graphicEl>
                                          </p:spTgt>
                                        </p:tgtEl>
                                        <p:attrNameLst>
                                          <p:attrName>ppt_h</p:attrName>
                                        </p:attrNameLst>
                                      </p:cBhvr>
                                      <p:tavLst>
                                        <p:tav tm="0">
                                          <p:val>
                                            <p:fltVal val="0"/>
                                          </p:val>
                                        </p:tav>
                                        <p:tav tm="100000">
                                          <p:val>
                                            <p:strVal val="#ppt_h"/>
                                          </p:val>
                                        </p:tav>
                                      </p:tavLst>
                                    </p:anim>
                                    <p:animEffect transition="in" filter="fade">
                                      <p:cBhvr>
                                        <p:cTn id="28" dur="500"/>
                                        <p:tgtEl>
                                          <p:spTgt spid="5">
                                            <p:graphicEl>
                                              <a:dgm id="{DB7BE333-60F1-4D00-A67C-120B62AFD797}"/>
                                            </p:graphicEl>
                                          </p:spTgt>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5">
                                            <p:graphicEl>
                                              <a:dgm id="{95104CDC-DD16-4C0F-A42C-9C1256641F40}"/>
                                            </p:graphicEl>
                                          </p:spTgt>
                                        </p:tgtEl>
                                        <p:attrNameLst>
                                          <p:attrName>style.visibility</p:attrName>
                                        </p:attrNameLst>
                                      </p:cBhvr>
                                      <p:to>
                                        <p:strVal val="visible"/>
                                      </p:to>
                                    </p:set>
                                    <p:anim calcmode="lin" valueType="num">
                                      <p:cBhvr>
                                        <p:cTn id="31" dur="500" fill="hold"/>
                                        <p:tgtEl>
                                          <p:spTgt spid="5">
                                            <p:graphicEl>
                                              <a:dgm id="{95104CDC-DD16-4C0F-A42C-9C1256641F40}"/>
                                            </p:graphicEl>
                                          </p:spTgt>
                                        </p:tgtEl>
                                        <p:attrNameLst>
                                          <p:attrName>ppt_w</p:attrName>
                                        </p:attrNameLst>
                                      </p:cBhvr>
                                      <p:tavLst>
                                        <p:tav tm="0">
                                          <p:val>
                                            <p:fltVal val="0"/>
                                          </p:val>
                                        </p:tav>
                                        <p:tav tm="100000">
                                          <p:val>
                                            <p:strVal val="#ppt_w"/>
                                          </p:val>
                                        </p:tav>
                                      </p:tavLst>
                                    </p:anim>
                                    <p:anim calcmode="lin" valueType="num">
                                      <p:cBhvr>
                                        <p:cTn id="32" dur="500" fill="hold"/>
                                        <p:tgtEl>
                                          <p:spTgt spid="5">
                                            <p:graphicEl>
                                              <a:dgm id="{95104CDC-DD16-4C0F-A42C-9C1256641F40}"/>
                                            </p:graphicEl>
                                          </p:spTgt>
                                        </p:tgtEl>
                                        <p:attrNameLst>
                                          <p:attrName>ppt_h</p:attrName>
                                        </p:attrNameLst>
                                      </p:cBhvr>
                                      <p:tavLst>
                                        <p:tav tm="0">
                                          <p:val>
                                            <p:fltVal val="0"/>
                                          </p:val>
                                        </p:tav>
                                        <p:tav tm="100000">
                                          <p:val>
                                            <p:strVal val="#ppt_h"/>
                                          </p:val>
                                        </p:tav>
                                      </p:tavLst>
                                    </p:anim>
                                    <p:animEffect transition="in" filter="fade">
                                      <p:cBhvr>
                                        <p:cTn id="33" dur="500"/>
                                        <p:tgtEl>
                                          <p:spTgt spid="5">
                                            <p:graphicEl>
                                              <a:dgm id="{95104CDC-DD16-4C0F-A42C-9C1256641F40}"/>
                                            </p:graphicEl>
                                          </p:spTgt>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5">
                                            <p:graphicEl>
                                              <a:dgm id="{E440102D-CE97-4B0A-A5C2-E1DDC9EA7258}"/>
                                            </p:graphicEl>
                                          </p:spTgt>
                                        </p:tgtEl>
                                        <p:attrNameLst>
                                          <p:attrName>style.visibility</p:attrName>
                                        </p:attrNameLst>
                                      </p:cBhvr>
                                      <p:to>
                                        <p:strVal val="visible"/>
                                      </p:to>
                                    </p:set>
                                    <p:anim calcmode="lin" valueType="num">
                                      <p:cBhvr>
                                        <p:cTn id="38" dur="500" fill="hold"/>
                                        <p:tgtEl>
                                          <p:spTgt spid="5">
                                            <p:graphicEl>
                                              <a:dgm id="{E440102D-CE97-4B0A-A5C2-E1DDC9EA7258}"/>
                                            </p:graphicEl>
                                          </p:spTgt>
                                        </p:tgtEl>
                                        <p:attrNameLst>
                                          <p:attrName>ppt_w</p:attrName>
                                        </p:attrNameLst>
                                      </p:cBhvr>
                                      <p:tavLst>
                                        <p:tav tm="0">
                                          <p:val>
                                            <p:fltVal val="0"/>
                                          </p:val>
                                        </p:tav>
                                        <p:tav tm="100000">
                                          <p:val>
                                            <p:strVal val="#ppt_w"/>
                                          </p:val>
                                        </p:tav>
                                      </p:tavLst>
                                    </p:anim>
                                    <p:anim calcmode="lin" valueType="num">
                                      <p:cBhvr>
                                        <p:cTn id="39" dur="500" fill="hold"/>
                                        <p:tgtEl>
                                          <p:spTgt spid="5">
                                            <p:graphicEl>
                                              <a:dgm id="{E440102D-CE97-4B0A-A5C2-E1DDC9EA7258}"/>
                                            </p:graphicEl>
                                          </p:spTgt>
                                        </p:tgtEl>
                                        <p:attrNameLst>
                                          <p:attrName>ppt_h</p:attrName>
                                        </p:attrNameLst>
                                      </p:cBhvr>
                                      <p:tavLst>
                                        <p:tav tm="0">
                                          <p:val>
                                            <p:fltVal val="0"/>
                                          </p:val>
                                        </p:tav>
                                        <p:tav tm="100000">
                                          <p:val>
                                            <p:strVal val="#ppt_h"/>
                                          </p:val>
                                        </p:tav>
                                      </p:tavLst>
                                    </p:anim>
                                    <p:animEffect transition="in" filter="fade">
                                      <p:cBhvr>
                                        <p:cTn id="40" dur="500"/>
                                        <p:tgtEl>
                                          <p:spTgt spid="5">
                                            <p:graphicEl>
                                              <a:dgm id="{E440102D-CE97-4B0A-A5C2-E1DDC9EA7258}"/>
                                            </p:graphicEl>
                                          </p:spTgt>
                                        </p:tgtEl>
                                      </p:cBhvr>
                                    </p:animEffect>
                                  </p:childTnLst>
                                </p:cTn>
                              </p:par>
                              <p:par>
                                <p:cTn id="41" presetID="53" presetClass="entr" presetSubtype="16" fill="hold" grpId="0" nodeType="withEffect">
                                  <p:stCondLst>
                                    <p:cond delay="0"/>
                                  </p:stCondLst>
                                  <p:childTnLst>
                                    <p:set>
                                      <p:cBhvr>
                                        <p:cTn id="42" dur="1" fill="hold">
                                          <p:stCondLst>
                                            <p:cond delay="0"/>
                                          </p:stCondLst>
                                        </p:cTn>
                                        <p:tgtEl>
                                          <p:spTgt spid="5">
                                            <p:graphicEl>
                                              <a:dgm id="{66A63787-CEB7-43EB-8F5E-FA7085EDBBE5}"/>
                                            </p:graphicEl>
                                          </p:spTgt>
                                        </p:tgtEl>
                                        <p:attrNameLst>
                                          <p:attrName>style.visibility</p:attrName>
                                        </p:attrNameLst>
                                      </p:cBhvr>
                                      <p:to>
                                        <p:strVal val="visible"/>
                                      </p:to>
                                    </p:set>
                                    <p:anim calcmode="lin" valueType="num">
                                      <p:cBhvr>
                                        <p:cTn id="43" dur="500" fill="hold"/>
                                        <p:tgtEl>
                                          <p:spTgt spid="5">
                                            <p:graphicEl>
                                              <a:dgm id="{66A63787-CEB7-43EB-8F5E-FA7085EDBBE5}"/>
                                            </p:graphicEl>
                                          </p:spTgt>
                                        </p:tgtEl>
                                        <p:attrNameLst>
                                          <p:attrName>ppt_w</p:attrName>
                                        </p:attrNameLst>
                                      </p:cBhvr>
                                      <p:tavLst>
                                        <p:tav tm="0">
                                          <p:val>
                                            <p:fltVal val="0"/>
                                          </p:val>
                                        </p:tav>
                                        <p:tav tm="100000">
                                          <p:val>
                                            <p:strVal val="#ppt_w"/>
                                          </p:val>
                                        </p:tav>
                                      </p:tavLst>
                                    </p:anim>
                                    <p:anim calcmode="lin" valueType="num">
                                      <p:cBhvr>
                                        <p:cTn id="44" dur="500" fill="hold"/>
                                        <p:tgtEl>
                                          <p:spTgt spid="5">
                                            <p:graphicEl>
                                              <a:dgm id="{66A63787-CEB7-43EB-8F5E-FA7085EDBBE5}"/>
                                            </p:graphicEl>
                                          </p:spTgt>
                                        </p:tgtEl>
                                        <p:attrNameLst>
                                          <p:attrName>ppt_h</p:attrName>
                                        </p:attrNameLst>
                                      </p:cBhvr>
                                      <p:tavLst>
                                        <p:tav tm="0">
                                          <p:val>
                                            <p:fltVal val="0"/>
                                          </p:val>
                                        </p:tav>
                                        <p:tav tm="100000">
                                          <p:val>
                                            <p:strVal val="#ppt_h"/>
                                          </p:val>
                                        </p:tav>
                                      </p:tavLst>
                                    </p:anim>
                                    <p:animEffect transition="in" filter="fade">
                                      <p:cBhvr>
                                        <p:cTn id="45" dur="500"/>
                                        <p:tgtEl>
                                          <p:spTgt spid="5">
                                            <p:graphicEl>
                                              <a:dgm id="{66A63787-CEB7-43EB-8F5E-FA7085EDBBE5}"/>
                                            </p:graphicEl>
                                          </p:spTgt>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5">
                                            <p:graphicEl>
                                              <a:dgm id="{F67DCACE-0FAC-44EC-9049-9A9DB0417A56}"/>
                                            </p:graphicEl>
                                          </p:spTgt>
                                        </p:tgtEl>
                                        <p:attrNameLst>
                                          <p:attrName>style.visibility</p:attrName>
                                        </p:attrNameLst>
                                      </p:cBhvr>
                                      <p:to>
                                        <p:strVal val="visible"/>
                                      </p:to>
                                    </p:set>
                                    <p:anim calcmode="lin" valueType="num">
                                      <p:cBhvr>
                                        <p:cTn id="50" dur="500" fill="hold"/>
                                        <p:tgtEl>
                                          <p:spTgt spid="5">
                                            <p:graphicEl>
                                              <a:dgm id="{F67DCACE-0FAC-44EC-9049-9A9DB0417A56}"/>
                                            </p:graphicEl>
                                          </p:spTgt>
                                        </p:tgtEl>
                                        <p:attrNameLst>
                                          <p:attrName>ppt_w</p:attrName>
                                        </p:attrNameLst>
                                      </p:cBhvr>
                                      <p:tavLst>
                                        <p:tav tm="0">
                                          <p:val>
                                            <p:fltVal val="0"/>
                                          </p:val>
                                        </p:tav>
                                        <p:tav tm="100000">
                                          <p:val>
                                            <p:strVal val="#ppt_w"/>
                                          </p:val>
                                        </p:tav>
                                      </p:tavLst>
                                    </p:anim>
                                    <p:anim calcmode="lin" valueType="num">
                                      <p:cBhvr>
                                        <p:cTn id="51" dur="500" fill="hold"/>
                                        <p:tgtEl>
                                          <p:spTgt spid="5">
                                            <p:graphicEl>
                                              <a:dgm id="{F67DCACE-0FAC-44EC-9049-9A9DB0417A56}"/>
                                            </p:graphicEl>
                                          </p:spTgt>
                                        </p:tgtEl>
                                        <p:attrNameLst>
                                          <p:attrName>ppt_h</p:attrName>
                                        </p:attrNameLst>
                                      </p:cBhvr>
                                      <p:tavLst>
                                        <p:tav tm="0">
                                          <p:val>
                                            <p:fltVal val="0"/>
                                          </p:val>
                                        </p:tav>
                                        <p:tav tm="100000">
                                          <p:val>
                                            <p:strVal val="#ppt_h"/>
                                          </p:val>
                                        </p:tav>
                                      </p:tavLst>
                                    </p:anim>
                                    <p:animEffect transition="in" filter="fade">
                                      <p:cBhvr>
                                        <p:cTn id="52" dur="500"/>
                                        <p:tgtEl>
                                          <p:spTgt spid="5">
                                            <p:graphicEl>
                                              <a:dgm id="{F67DCACE-0FAC-44EC-9049-9A9DB0417A56}"/>
                                            </p:graphicEl>
                                          </p:spTgt>
                                        </p:tgtEl>
                                      </p:cBhvr>
                                    </p:animEffect>
                                  </p:childTnLst>
                                </p:cTn>
                              </p:par>
                              <p:par>
                                <p:cTn id="53" presetID="53" presetClass="entr" presetSubtype="16" fill="hold" grpId="0" nodeType="withEffect">
                                  <p:stCondLst>
                                    <p:cond delay="0"/>
                                  </p:stCondLst>
                                  <p:childTnLst>
                                    <p:set>
                                      <p:cBhvr>
                                        <p:cTn id="54" dur="1" fill="hold">
                                          <p:stCondLst>
                                            <p:cond delay="0"/>
                                          </p:stCondLst>
                                        </p:cTn>
                                        <p:tgtEl>
                                          <p:spTgt spid="5">
                                            <p:graphicEl>
                                              <a:dgm id="{40E54DB1-A680-4235-BA08-1681860E0CF5}"/>
                                            </p:graphicEl>
                                          </p:spTgt>
                                        </p:tgtEl>
                                        <p:attrNameLst>
                                          <p:attrName>style.visibility</p:attrName>
                                        </p:attrNameLst>
                                      </p:cBhvr>
                                      <p:to>
                                        <p:strVal val="visible"/>
                                      </p:to>
                                    </p:set>
                                    <p:anim calcmode="lin" valueType="num">
                                      <p:cBhvr>
                                        <p:cTn id="55" dur="500" fill="hold"/>
                                        <p:tgtEl>
                                          <p:spTgt spid="5">
                                            <p:graphicEl>
                                              <a:dgm id="{40E54DB1-A680-4235-BA08-1681860E0CF5}"/>
                                            </p:graphicEl>
                                          </p:spTgt>
                                        </p:tgtEl>
                                        <p:attrNameLst>
                                          <p:attrName>ppt_w</p:attrName>
                                        </p:attrNameLst>
                                      </p:cBhvr>
                                      <p:tavLst>
                                        <p:tav tm="0">
                                          <p:val>
                                            <p:fltVal val="0"/>
                                          </p:val>
                                        </p:tav>
                                        <p:tav tm="100000">
                                          <p:val>
                                            <p:strVal val="#ppt_w"/>
                                          </p:val>
                                        </p:tav>
                                      </p:tavLst>
                                    </p:anim>
                                    <p:anim calcmode="lin" valueType="num">
                                      <p:cBhvr>
                                        <p:cTn id="56" dur="500" fill="hold"/>
                                        <p:tgtEl>
                                          <p:spTgt spid="5">
                                            <p:graphicEl>
                                              <a:dgm id="{40E54DB1-A680-4235-BA08-1681860E0CF5}"/>
                                            </p:graphicEl>
                                          </p:spTgt>
                                        </p:tgtEl>
                                        <p:attrNameLst>
                                          <p:attrName>ppt_h</p:attrName>
                                        </p:attrNameLst>
                                      </p:cBhvr>
                                      <p:tavLst>
                                        <p:tav tm="0">
                                          <p:val>
                                            <p:fltVal val="0"/>
                                          </p:val>
                                        </p:tav>
                                        <p:tav tm="100000">
                                          <p:val>
                                            <p:strVal val="#ppt_h"/>
                                          </p:val>
                                        </p:tav>
                                      </p:tavLst>
                                    </p:anim>
                                    <p:animEffect transition="in" filter="fade">
                                      <p:cBhvr>
                                        <p:cTn id="57" dur="500"/>
                                        <p:tgtEl>
                                          <p:spTgt spid="5">
                                            <p:graphicEl>
                                              <a:dgm id="{40E54DB1-A680-4235-BA08-1681860E0CF5}"/>
                                            </p:graphicEl>
                                          </p:spTgt>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5">
                                            <p:graphicEl>
                                              <a:dgm id="{F3800EF9-C8C4-4E9F-9078-33E8E91FA270}"/>
                                            </p:graphicEl>
                                          </p:spTgt>
                                        </p:tgtEl>
                                        <p:attrNameLst>
                                          <p:attrName>style.visibility</p:attrName>
                                        </p:attrNameLst>
                                      </p:cBhvr>
                                      <p:to>
                                        <p:strVal val="visible"/>
                                      </p:to>
                                    </p:set>
                                    <p:anim calcmode="lin" valueType="num">
                                      <p:cBhvr>
                                        <p:cTn id="62" dur="500" fill="hold"/>
                                        <p:tgtEl>
                                          <p:spTgt spid="5">
                                            <p:graphicEl>
                                              <a:dgm id="{F3800EF9-C8C4-4E9F-9078-33E8E91FA270}"/>
                                            </p:graphicEl>
                                          </p:spTgt>
                                        </p:tgtEl>
                                        <p:attrNameLst>
                                          <p:attrName>ppt_w</p:attrName>
                                        </p:attrNameLst>
                                      </p:cBhvr>
                                      <p:tavLst>
                                        <p:tav tm="0">
                                          <p:val>
                                            <p:fltVal val="0"/>
                                          </p:val>
                                        </p:tav>
                                        <p:tav tm="100000">
                                          <p:val>
                                            <p:strVal val="#ppt_w"/>
                                          </p:val>
                                        </p:tav>
                                      </p:tavLst>
                                    </p:anim>
                                    <p:anim calcmode="lin" valueType="num">
                                      <p:cBhvr>
                                        <p:cTn id="63" dur="500" fill="hold"/>
                                        <p:tgtEl>
                                          <p:spTgt spid="5">
                                            <p:graphicEl>
                                              <a:dgm id="{F3800EF9-C8C4-4E9F-9078-33E8E91FA270}"/>
                                            </p:graphicEl>
                                          </p:spTgt>
                                        </p:tgtEl>
                                        <p:attrNameLst>
                                          <p:attrName>ppt_h</p:attrName>
                                        </p:attrNameLst>
                                      </p:cBhvr>
                                      <p:tavLst>
                                        <p:tav tm="0">
                                          <p:val>
                                            <p:fltVal val="0"/>
                                          </p:val>
                                        </p:tav>
                                        <p:tav tm="100000">
                                          <p:val>
                                            <p:strVal val="#ppt_h"/>
                                          </p:val>
                                        </p:tav>
                                      </p:tavLst>
                                    </p:anim>
                                    <p:animEffect transition="in" filter="fade">
                                      <p:cBhvr>
                                        <p:cTn id="64" dur="500"/>
                                        <p:tgtEl>
                                          <p:spTgt spid="5">
                                            <p:graphicEl>
                                              <a:dgm id="{F3800EF9-C8C4-4E9F-9078-33E8E91FA270}"/>
                                            </p:graphicEl>
                                          </p:spTgt>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5">
                                            <p:graphicEl>
                                              <a:dgm id="{D5279DC9-C0E8-49B6-9935-A4C71ACF9EB3}"/>
                                            </p:graphicEl>
                                          </p:spTgt>
                                        </p:tgtEl>
                                        <p:attrNameLst>
                                          <p:attrName>style.visibility</p:attrName>
                                        </p:attrNameLst>
                                      </p:cBhvr>
                                      <p:to>
                                        <p:strVal val="visible"/>
                                      </p:to>
                                    </p:set>
                                    <p:anim calcmode="lin" valueType="num">
                                      <p:cBhvr>
                                        <p:cTn id="67" dur="500" fill="hold"/>
                                        <p:tgtEl>
                                          <p:spTgt spid="5">
                                            <p:graphicEl>
                                              <a:dgm id="{D5279DC9-C0E8-49B6-9935-A4C71ACF9EB3}"/>
                                            </p:graphicEl>
                                          </p:spTgt>
                                        </p:tgtEl>
                                        <p:attrNameLst>
                                          <p:attrName>ppt_w</p:attrName>
                                        </p:attrNameLst>
                                      </p:cBhvr>
                                      <p:tavLst>
                                        <p:tav tm="0">
                                          <p:val>
                                            <p:fltVal val="0"/>
                                          </p:val>
                                        </p:tav>
                                        <p:tav tm="100000">
                                          <p:val>
                                            <p:strVal val="#ppt_w"/>
                                          </p:val>
                                        </p:tav>
                                      </p:tavLst>
                                    </p:anim>
                                    <p:anim calcmode="lin" valueType="num">
                                      <p:cBhvr>
                                        <p:cTn id="68" dur="500" fill="hold"/>
                                        <p:tgtEl>
                                          <p:spTgt spid="5">
                                            <p:graphicEl>
                                              <a:dgm id="{D5279DC9-C0E8-49B6-9935-A4C71ACF9EB3}"/>
                                            </p:graphicEl>
                                          </p:spTgt>
                                        </p:tgtEl>
                                        <p:attrNameLst>
                                          <p:attrName>ppt_h</p:attrName>
                                        </p:attrNameLst>
                                      </p:cBhvr>
                                      <p:tavLst>
                                        <p:tav tm="0">
                                          <p:val>
                                            <p:fltVal val="0"/>
                                          </p:val>
                                        </p:tav>
                                        <p:tav tm="100000">
                                          <p:val>
                                            <p:strVal val="#ppt_h"/>
                                          </p:val>
                                        </p:tav>
                                      </p:tavLst>
                                    </p:anim>
                                    <p:animEffect transition="in" filter="fade">
                                      <p:cBhvr>
                                        <p:cTn id="69" dur="500"/>
                                        <p:tgtEl>
                                          <p:spTgt spid="5">
                                            <p:graphicEl>
                                              <a:dgm id="{D5279DC9-C0E8-49B6-9935-A4C71ACF9EB3}"/>
                                            </p:graphicEl>
                                          </p:spTgt>
                                        </p:tgtEl>
                                      </p:cBhvr>
                                    </p:animEffect>
                                  </p:childTnLst>
                                </p:cTn>
                              </p:par>
                            </p:childTnLst>
                          </p:cTn>
                        </p:par>
                      </p:childTnLst>
                    </p:cTn>
                  </p:par>
                  <p:par>
                    <p:cTn id="70" fill="hold">
                      <p:stCondLst>
                        <p:cond delay="indefinite"/>
                      </p:stCondLst>
                      <p:childTnLst>
                        <p:par>
                          <p:cTn id="71" fill="hold">
                            <p:stCondLst>
                              <p:cond delay="0"/>
                            </p:stCondLst>
                            <p:childTnLst>
                              <p:par>
                                <p:cTn id="72" presetID="53" presetClass="entr" presetSubtype="16" fill="hold" grpId="0" nodeType="clickEffect">
                                  <p:stCondLst>
                                    <p:cond delay="0"/>
                                  </p:stCondLst>
                                  <p:childTnLst>
                                    <p:set>
                                      <p:cBhvr>
                                        <p:cTn id="73" dur="1" fill="hold">
                                          <p:stCondLst>
                                            <p:cond delay="0"/>
                                          </p:stCondLst>
                                        </p:cTn>
                                        <p:tgtEl>
                                          <p:spTgt spid="5">
                                            <p:graphicEl>
                                              <a:dgm id="{73A797F3-3EBD-40EC-AD78-2DF2A8BBF4F9}"/>
                                            </p:graphicEl>
                                          </p:spTgt>
                                        </p:tgtEl>
                                        <p:attrNameLst>
                                          <p:attrName>style.visibility</p:attrName>
                                        </p:attrNameLst>
                                      </p:cBhvr>
                                      <p:to>
                                        <p:strVal val="visible"/>
                                      </p:to>
                                    </p:set>
                                    <p:anim calcmode="lin" valueType="num">
                                      <p:cBhvr>
                                        <p:cTn id="74" dur="500" fill="hold"/>
                                        <p:tgtEl>
                                          <p:spTgt spid="5">
                                            <p:graphicEl>
                                              <a:dgm id="{73A797F3-3EBD-40EC-AD78-2DF2A8BBF4F9}"/>
                                            </p:graphicEl>
                                          </p:spTgt>
                                        </p:tgtEl>
                                        <p:attrNameLst>
                                          <p:attrName>ppt_w</p:attrName>
                                        </p:attrNameLst>
                                      </p:cBhvr>
                                      <p:tavLst>
                                        <p:tav tm="0">
                                          <p:val>
                                            <p:fltVal val="0"/>
                                          </p:val>
                                        </p:tav>
                                        <p:tav tm="100000">
                                          <p:val>
                                            <p:strVal val="#ppt_w"/>
                                          </p:val>
                                        </p:tav>
                                      </p:tavLst>
                                    </p:anim>
                                    <p:anim calcmode="lin" valueType="num">
                                      <p:cBhvr>
                                        <p:cTn id="75" dur="500" fill="hold"/>
                                        <p:tgtEl>
                                          <p:spTgt spid="5">
                                            <p:graphicEl>
                                              <a:dgm id="{73A797F3-3EBD-40EC-AD78-2DF2A8BBF4F9}"/>
                                            </p:graphicEl>
                                          </p:spTgt>
                                        </p:tgtEl>
                                        <p:attrNameLst>
                                          <p:attrName>ppt_h</p:attrName>
                                        </p:attrNameLst>
                                      </p:cBhvr>
                                      <p:tavLst>
                                        <p:tav tm="0">
                                          <p:val>
                                            <p:fltVal val="0"/>
                                          </p:val>
                                        </p:tav>
                                        <p:tav tm="100000">
                                          <p:val>
                                            <p:strVal val="#ppt_h"/>
                                          </p:val>
                                        </p:tav>
                                      </p:tavLst>
                                    </p:anim>
                                    <p:animEffect transition="in" filter="fade">
                                      <p:cBhvr>
                                        <p:cTn id="76" dur="500"/>
                                        <p:tgtEl>
                                          <p:spTgt spid="5">
                                            <p:graphicEl>
                                              <a:dgm id="{73A797F3-3EBD-40EC-AD78-2DF2A8BBF4F9}"/>
                                            </p:graphicEl>
                                          </p:spTgt>
                                        </p:tgtEl>
                                      </p:cBhvr>
                                    </p:animEffect>
                                  </p:childTnLst>
                                </p:cTn>
                              </p:par>
                              <p:par>
                                <p:cTn id="77" presetID="53" presetClass="entr" presetSubtype="16" fill="hold" grpId="0" nodeType="withEffect">
                                  <p:stCondLst>
                                    <p:cond delay="0"/>
                                  </p:stCondLst>
                                  <p:childTnLst>
                                    <p:set>
                                      <p:cBhvr>
                                        <p:cTn id="78" dur="1" fill="hold">
                                          <p:stCondLst>
                                            <p:cond delay="0"/>
                                          </p:stCondLst>
                                        </p:cTn>
                                        <p:tgtEl>
                                          <p:spTgt spid="5">
                                            <p:graphicEl>
                                              <a:dgm id="{67BB7C18-989B-4B71-8119-E2D28E0B9D1F}"/>
                                            </p:graphicEl>
                                          </p:spTgt>
                                        </p:tgtEl>
                                        <p:attrNameLst>
                                          <p:attrName>style.visibility</p:attrName>
                                        </p:attrNameLst>
                                      </p:cBhvr>
                                      <p:to>
                                        <p:strVal val="visible"/>
                                      </p:to>
                                    </p:set>
                                    <p:anim calcmode="lin" valueType="num">
                                      <p:cBhvr>
                                        <p:cTn id="79" dur="500" fill="hold"/>
                                        <p:tgtEl>
                                          <p:spTgt spid="5">
                                            <p:graphicEl>
                                              <a:dgm id="{67BB7C18-989B-4B71-8119-E2D28E0B9D1F}"/>
                                            </p:graphicEl>
                                          </p:spTgt>
                                        </p:tgtEl>
                                        <p:attrNameLst>
                                          <p:attrName>ppt_w</p:attrName>
                                        </p:attrNameLst>
                                      </p:cBhvr>
                                      <p:tavLst>
                                        <p:tav tm="0">
                                          <p:val>
                                            <p:fltVal val="0"/>
                                          </p:val>
                                        </p:tav>
                                        <p:tav tm="100000">
                                          <p:val>
                                            <p:strVal val="#ppt_w"/>
                                          </p:val>
                                        </p:tav>
                                      </p:tavLst>
                                    </p:anim>
                                    <p:anim calcmode="lin" valueType="num">
                                      <p:cBhvr>
                                        <p:cTn id="80" dur="500" fill="hold"/>
                                        <p:tgtEl>
                                          <p:spTgt spid="5">
                                            <p:graphicEl>
                                              <a:dgm id="{67BB7C18-989B-4B71-8119-E2D28E0B9D1F}"/>
                                            </p:graphicEl>
                                          </p:spTgt>
                                        </p:tgtEl>
                                        <p:attrNameLst>
                                          <p:attrName>ppt_h</p:attrName>
                                        </p:attrNameLst>
                                      </p:cBhvr>
                                      <p:tavLst>
                                        <p:tav tm="0">
                                          <p:val>
                                            <p:fltVal val="0"/>
                                          </p:val>
                                        </p:tav>
                                        <p:tav tm="100000">
                                          <p:val>
                                            <p:strVal val="#ppt_h"/>
                                          </p:val>
                                        </p:tav>
                                      </p:tavLst>
                                    </p:anim>
                                    <p:animEffect transition="in" filter="fade">
                                      <p:cBhvr>
                                        <p:cTn id="81" dur="500"/>
                                        <p:tgtEl>
                                          <p:spTgt spid="5">
                                            <p:graphicEl>
                                              <a:dgm id="{67BB7C18-989B-4B71-8119-E2D28E0B9D1F}"/>
                                            </p:graphicEl>
                                          </p:spTgt>
                                        </p:tgtEl>
                                      </p:cBhvr>
                                    </p:animEffect>
                                  </p:childTnLst>
                                </p:cTn>
                              </p:par>
                            </p:childTnLst>
                          </p:cTn>
                        </p:par>
                      </p:childTnLst>
                    </p:cTn>
                  </p:par>
                  <p:par>
                    <p:cTn id="82" fill="hold">
                      <p:stCondLst>
                        <p:cond delay="indefinite"/>
                      </p:stCondLst>
                      <p:childTnLst>
                        <p:par>
                          <p:cTn id="83" fill="hold">
                            <p:stCondLst>
                              <p:cond delay="0"/>
                            </p:stCondLst>
                            <p:childTnLst>
                              <p:par>
                                <p:cTn id="84" presetID="53" presetClass="entr" presetSubtype="16" fill="hold" grpId="0" nodeType="clickEffect">
                                  <p:stCondLst>
                                    <p:cond delay="0"/>
                                  </p:stCondLst>
                                  <p:childTnLst>
                                    <p:set>
                                      <p:cBhvr>
                                        <p:cTn id="85" dur="1" fill="hold">
                                          <p:stCondLst>
                                            <p:cond delay="0"/>
                                          </p:stCondLst>
                                        </p:cTn>
                                        <p:tgtEl>
                                          <p:spTgt spid="5">
                                            <p:graphicEl>
                                              <a:dgm id="{FF2F8DB7-916B-4859-86B1-32E9F5087695}"/>
                                            </p:graphicEl>
                                          </p:spTgt>
                                        </p:tgtEl>
                                        <p:attrNameLst>
                                          <p:attrName>style.visibility</p:attrName>
                                        </p:attrNameLst>
                                      </p:cBhvr>
                                      <p:to>
                                        <p:strVal val="visible"/>
                                      </p:to>
                                    </p:set>
                                    <p:anim calcmode="lin" valueType="num">
                                      <p:cBhvr>
                                        <p:cTn id="86" dur="500" fill="hold"/>
                                        <p:tgtEl>
                                          <p:spTgt spid="5">
                                            <p:graphicEl>
                                              <a:dgm id="{FF2F8DB7-916B-4859-86B1-32E9F5087695}"/>
                                            </p:graphicEl>
                                          </p:spTgt>
                                        </p:tgtEl>
                                        <p:attrNameLst>
                                          <p:attrName>ppt_w</p:attrName>
                                        </p:attrNameLst>
                                      </p:cBhvr>
                                      <p:tavLst>
                                        <p:tav tm="0">
                                          <p:val>
                                            <p:fltVal val="0"/>
                                          </p:val>
                                        </p:tav>
                                        <p:tav tm="100000">
                                          <p:val>
                                            <p:strVal val="#ppt_w"/>
                                          </p:val>
                                        </p:tav>
                                      </p:tavLst>
                                    </p:anim>
                                    <p:anim calcmode="lin" valueType="num">
                                      <p:cBhvr>
                                        <p:cTn id="87" dur="500" fill="hold"/>
                                        <p:tgtEl>
                                          <p:spTgt spid="5">
                                            <p:graphicEl>
                                              <a:dgm id="{FF2F8DB7-916B-4859-86B1-32E9F5087695}"/>
                                            </p:graphicEl>
                                          </p:spTgt>
                                        </p:tgtEl>
                                        <p:attrNameLst>
                                          <p:attrName>ppt_h</p:attrName>
                                        </p:attrNameLst>
                                      </p:cBhvr>
                                      <p:tavLst>
                                        <p:tav tm="0">
                                          <p:val>
                                            <p:fltVal val="0"/>
                                          </p:val>
                                        </p:tav>
                                        <p:tav tm="100000">
                                          <p:val>
                                            <p:strVal val="#ppt_h"/>
                                          </p:val>
                                        </p:tav>
                                      </p:tavLst>
                                    </p:anim>
                                    <p:animEffect transition="in" filter="fade">
                                      <p:cBhvr>
                                        <p:cTn id="88" dur="500"/>
                                        <p:tgtEl>
                                          <p:spTgt spid="5">
                                            <p:graphicEl>
                                              <a:dgm id="{FF2F8DB7-916B-4859-86B1-32E9F5087695}"/>
                                            </p:graphicEl>
                                          </p:spTgt>
                                        </p:tgtEl>
                                      </p:cBhvr>
                                    </p:animEffect>
                                  </p:childTnLst>
                                </p:cTn>
                              </p:par>
                              <p:par>
                                <p:cTn id="89" presetID="53" presetClass="entr" presetSubtype="16" fill="hold" grpId="0" nodeType="withEffect">
                                  <p:stCondLst>
                                    <p:cond delay="0"/>
                                  </p:stCondLst>
                                  <p:childTnLst>
                                    <p:set>
                                      <p:cBhvr>
                                        <p:cTn id="90" dur="1" fill="hold">
                                          <p:stCondLst>
                                            <p:cond delay="0"/>
                                          </p:stCondLst>
                                        </p:cTn>
                                        <p:tgtEl>
                                          <p:spTgt spid="5">
                                            <p:graphicEl>
                                              <a:dgm id="{0FFCE681-F3EA-4C8F-BBA9-361878AFF990}"/>
                                            </p:graphicEl>
                                          </p:spTgt>
                                        </p:tgtEl>
                                        <p:attrNameLst>
                                          <p:attrName>style.visibility</p:attrName>
                                        </p:attrNameLst>
                                      </p:cBhvr>
                                      <p:to>
                                        <p:strVal val="visible"/>
                                      </p:to>
                                    </p:set>
                                    <p:anim calcmode="lin" valueType="num">
                                      <p:cBhvr>
                                        <p:cTn id="91" dur="500" fill="hold"/>
                                        <p:tgtEl>
                                          <p:spTgt spid="5">
                                            <p:graphicEl>
                                              <a:dgm id="{0FFCE681-F3EA-4C8F-BBA9-361878AFF990}"/>
                                            </p:graphicEl>
                                          </p:spTgt>
                                        </p:tgtEl>
                                        <p:attrNameLst>
                                          <p:attrName>ppt_w</p:attrName>
                                        </p:attrNameLst>
                                      </p:cBhvr>
                                      <p:tavLst>
                                        <p:tav tm="0">
                                          <p:val>
                                            <p:fltVal val="0"/>
                                          </p:val>
                                        </p:tav>
                                        <p:tav tm="100000">
                                          <p:val>
                                            <p:strVal val="#ppt_w"/>
                                          </p:val>
                                        </p:tav>
                                      </p:tavLst>
                                    </p:anim>
                                    <p:anim calcmode="lin" valueType="num">
                                      <p:cBhvr>
                                        <p:cTn id="92" dur="500" fill="hold"/>
                                        <p:tgtEl>
                                          <p:spTgt spid="5">
                                            <p:graphicEl>
                                              <a:dgm id="{0FFCE681-F3EA-4C8F-BBA9-361878AFF990}"/>
                                            </p:graphicEl>
                                          </p:spTgt>
                                        </p:tgtEl>
                                        <p:attrNameLst>
                                          <p:attrName>ppt_h</p:attrName>
                                        </p:attrNameLst>
                                      </p:cBhvr>
                                      <p:tavLst>
                                        <p:tav tm="0">
                                          <p:val>
                                            <p:fltVal val="0"/>
                                          </p:val>
                                        </p:tav>
                                        <p:tav tm="100000">
                                          <p:val>
                                            <p:strVal val="#ppt_h"/>
                                          </p:val>
                                        </p:tav>
                                      </p:tavLst>
                                    </p:anim>
                                    <p:animEffect transition="in" filter="fade">
                                      <p:cBhvr>
                                        <p:cTn id="93" dur="500"/>
                                        <p:tgtEl>
                                          <p:spTgt spid="5">
                                            <p:graphicEl>
                                              <a:dgm id="{0FFCE681-F3EA-4C8F-BBA9-361878AFF99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641" y="0"/>
            <a:ext cx="9144000" cy="5826210"/>
          </a:xfrm>
          <a:prstGeom prst="rect">
            <a:avLst/>
          </a:prstGeom>
        </p:spPr>
        <p:txBody>
          <a:bodyPr wrap="square">
            <a:spAutoFit/>
          </a:bodyPr>
          <a:lstStyle/>
          <a:p>
            <a:pPr algn="just" rtl="1">
              <a:lnSpc>
                <a:spcPct val="115000"/>
              </a:lnSpc>
              <a:spcAft>
                <a:spcPts val="0"/>
              </a:spcAft>
              <a:tabLst>
                <a:tab pos="268605" algn="l"/>
                <a:tab pos="358775" algn="l"/>
                <a:tab pos="1043305" algn="l"/>
              </a:tabLst>
            </a:pPr>
            <a:r>
              <a:rPr lang="ar-SA" sz="5400" b="1" u="sng" dirty="0">
                <a:latin typeface="Traditional Arabic" pitchFamily="18" charset="-78"/>
                <a:ea typeface="Calibri"/>
                <a:cs typeface="Traditional Arabic" pitchFamily="18" charset="-78"/>
              </a:rPr>
              <a:t>تعريف </a:t>
            </a:r>
            <a:r>
              <a:rPr lang="ar-SA" sz="5400" b="1" u="sng" dirty="0" smtClean="0">
                <a:latin typeface="Traditional Arabic" pitchFamily="18" charset="-78"/>
                <a:ea typeface="Calibri"/>
                <a:cs typeface="Traditional Arabic" pitchFamily="18" charset="-78"/>
              </a:rPr>
              <a:t>النمو الاقتصادي: </a:t>
            </a:r>
            <a:r>
              <a:rPr lang="ar-SA" sz="5400" b="1" dirty="0" smtClean="0">
                <a:latin typeface="Traditional Arabic" pitchFamily="18" charset="-78"/>
                <a:ea typeface="Calibri"/>
                <a:cs typeface="Traditional Arabic" pitchFamily="18" charset="-78"/>
              </a:rPr>
              <a:t>هو </a:t>
            </a:r>
            <a:r>
              <a:rPr lang="ar-SA" sz="5400" b="1" dirty="0">
                <a:latin typeface="Traditional Arabic" pitchFamily="18" charset="-78"/>
                <a:ea typeface="Calibri"/>
                <a:cs typeface="Traditional Arabic" pitchFamily="18" charset="-78"/>
              </a:rPr>
              <a:t>عبارة عن الزيادة في إجمالي الناتج المحلي، أو إجمالي الدخل الوطني، بما يحقق الزيادة في نصيب الفرد من الدخل الحقيقي. </a:t>
            </a:r>
            <a:endParaRPr lang="ar-SA" sz="5400" b="1" dirty="0" smtClean="0">
              <a:latin typeface="Traditional Arabic" pitchFamily="18" charset="-78"/>
              <a:ea typeface="Calibri"/>
              <a:cs typeface="Traditional Arabic" pitchFamily="18" charset="-78"/>
            </a:endParaRPr>
          </a:p>
          <a:p>
            <a:pPr algn="just" rtl="1">
              <a:lnSpc>
                <a:spcPct val="115000"/>
              </a:lnSpc>
              <a:spcAft>
                <a:spcPts val="0"/>
              </a:spcAft>
              <a:tabLst>
                <a:tab pos="268605" algn="l"/>
                <a:tab pos="358775" algn="l"/>
                <a:tab pos="1043305" algn="l"/>
              </a:tabLst>
            </a:pPr>
            <a:r>
              <a:rPr lang="ar-SA" sz="5400" b="1" dirty="0">
                <a:latin typeface="Traditional Arabic" pitchFamily="18" charset="-78"/>
                <a:ea typeface="Calibri"/>
                <a:cs typeface="Traditional Arabic" pitchFamily="18" charset="-78"/>
              </a:rPr>
              <a:t> </a:t>
            </a:r>
            <a:r>
              <a:rPr lang="ar-SA" sz="5400" b="1" dirty="0" smtClean="0">
                <a:latin typeface="Traditional Arabic" pitchFamily="18" charset="-78"/>
                <a:ea typeface="Calibri"/>
                <a:cs typeface="Traditional Arabic" pitchFamily="18" charset="-78"/>
              </a:rPr>
              <a:t>             </a:t>
            </a:r>
            <a:r>
              <a:rPr lang="ar-SA" sz="5400" b="1" u="sng" dirty="0" smtClean="0">
                <a:latin typeface="Traditional Arabic" pitchFamily="18" charset="-78"/>
                <a:ea typeface="Calibri"/>
                <a:cs typeface="Traditional Arabic" pitchFamily="18" charset="-78"/>
              </a:rPr>
              <a:t>أي </a:t>
            </a:r>
            <a:r>
              <a:rPr lang="ar-SA" sz="5400" b="1" u="sng" dirty="0">
                <a:latin typeface="Traditional Arabic" pitchFamily="18" charset="-78"/>
                <a:ea typeface="Calibri"/>
                <a:cs typeface="Traditional Arabic" pitchFamily="18" charset="-78"/>
              </a:rPr>
              <a:t>يحسب كما يلي:</a:t>
            </a:r>
          </a:p>
          <a:p>
            <a:pPr algn="just" rtl="1">
              <a:lnSpc>
                <a:spcPct val="115000"/>
              </a:lnSpc>
              <a:spcAft>
                <a:spcPts val="0"/>
              </a:spcAft>
              <a:tabLst>
                <a:tab pos="268605" algn="l"/>
                <a:tab pos="358775" algn="l"/>
                <a:tab pos="1043305" algn="l"/>
              </a:tabLst>
            </a:pPr>
            <a:r>
              <a:rPr lang="ar-SA" sz="5400" b="1" dirty="0">
                <a:latin typeface="Traditional Arabic" pitchFamily="18" charset="-78"/>
                <a:ea typeface="Calibri"/>
                <a:cs typeface="Traditional Arabic" pitchFamily="18" charset="-78"/>
              </a:rPr>
              <a:t>معدل النمو الاقتصادي ₌ معدل نمو الدخل الوطني ₋ معدل النمو </a:t>
            </a:r>
            <a:r>
              <a:rPr lang="ar-SA" sz="5400" b="1" dirty="0" smtClean="0">
                <a:latin typeface="Traditional Arabic" pitchFamily="18" charset="-78"/>
                <a:ea typeface="Calibri"/>
                <a:cs typeface="Traditional Arabic" pitchFamily="18" charset="-78"/>
              </a:rPr>
              <a:t>السكاني</a:t>
            </a:r>
            <a:endParaRPr lang="ar-SA" sz="5400" b="1" dirty="0">
              <a:latin typeface="Traditional Arabic" pitchFamily="18" charset="-78"/>
              <a:ea typeface="Calibri"/>
              <a:cs typeface="Traditional Arabic" pitchFamily="18" charset="-78"/>
            </a:endParaRPr>
          </a:p>
        </p:txBody>
      </p:sp>
    </p:spTree>
    <p:extLst>
      <p:ext uri="{BB962C8B-B14F-4D97-AF65-F5344CB8AC3E}">
        <p14:creationId xmlns="" xmlns:p14="http://schemas.microsoft.com/office/powerpoint/2010/main" val="1734912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 xmlns:p14="http://schemas.microsoft.com/office/powerpoint/2010/main" val="3303793810"/>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268093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3" fill="hold" grpId="0" nodeType="clickEffect">
                                  <p:stCondLst>
                                    <p:cond delay="0"/>
                                  </p:stCondLst>
                                  <p:childTnLst>
                                    <p:set>
                                      <p:cBhvr>
                                        <p:cTn id="6" dur="1" fill="hold">
                                          <p:stCondLst>
                                            <p:cond delay="0"/>
                                          </p:stCondLst>
                                        </p:cTn>
                                        <p:tgtEl>
                                          <p:spTgt spid="4">
                                            <p:graphicEl>
                                              <a:dgm id="{F23A1B61-56DA-4623-9AA2-7CB9D8C13C35}"/>
                                            </p:graphicEl>
                                          </p:spTgt>
                                        </p:tgtEl>
                                        <p:attrNameLst>
                                          <p:attrName>style.visibility</p:attrName>
                                        </p:attrNameLst>
                                      </p:cBhvr>
                                      <p:to>
                                        <p:strVal val="visible"/>
                                      </p:to>
                                    </p:set>
                                    <p:animEffect transition="in" filter="wheel(3)">
                                      <p:cBhvr>
                                        <p:cTn id="7" dur="2000"/>
                                        <p:tgtEl>
                                          <p:spTgt spid="4">
                                            <p:graphicEl>
                                              <a:dgm id="{F23A1B61-56DA-4623-9AA2-7CB9D8C13C35}"/>
                                            </p:graphicEl>
                                          </p:spTgt>
                                        </p:tgtEl>
                                      </p:cBhvr>
                                    </p:animEffect>
                                  </p:childTnLst>
                                </p:cTn>
                              </p:par>
                              <p:par>
                                <p:cTn id="8" presetID="21" presetClass="entr" presetSubtype="3" fill="hold" grpId="0" nodeType="withEffect">
                                  <p:stCondLst>
                                    <p:cond delay="0"/>
                                  </p:stCondLst>
                                  <p:childTnLst>
                                    <p:set>
                                      <p:cBhvr>
                                        <p:cTn id="9" dur="1" fill="hold">
                                          <p:stCondLst>
                                            <p:cond delay="0"/>
                                          </p:stCondLst>
                                        </p:cTn>
                                        <p:tgtEl>
                                          <p:spTgt spid="4">
                                            <p:graphicEl>
                                              <a:dgm id="{49D4D0A5-4A06-480F-AE3D-AD47F7A5FF61}"/>
                                            </p:graphicEl>
                                          </p:spTgt>
                                        </p:tgtEl>
                                        <p:attrNameLst>
                                          <p:attrName>style.visibility</p:attrName>
                                        </p:attrNameLst>
                                      </p:cBhvr>
                                      <p:to>
                                        <p:strVal val="visible"/>
                                      </p:to>
                                    </p:set>
                                    <p:animEffect transition="in" filter="wheel(3)">
                                      <p:cBhvr>
                                        <p:cTn id="10" dur="2000"/>
                                        <p:tgtEl>
                                          <p:spTgt spid="4">
                                            <p:graphicEl>
                                              <a:dgm id="{49D4D0A5-4A06-480F-AE3D-AD47F7A5FF61}"/>
                                            </p:graphicEl>
                                          </p:spTgt>
                                        </p:tgtEl>
                                      </p:cBhvr>
                                    </p:animEffect>
                                  </p:childTnLst>
                                </p:cTn>
                              </p:par>
                              <p:par>
                                <p:cTn id="11" presetID="21" presetClass="entr" presetSubtype="3" fill="hold" grpId="0" nodeType="withEffect">
                                  <p:stCondLst>
                                    <p:cond delay="0"/>
                                  </p:stCondLst>
                                  <p:childTnLst>
                                    <p:set>
                                      <p:cBhvr>
                                        <p:cTn id="12" dur="1" fill="hold">
                                          <p:stCondLst>
                                            <p:cond delay="0"/>
                                          </p:stCondLst>
                                        </p:cTn>
                                        <p:tgtEl>
                                          <p:spTgt spid="4">
                                            <p:graphicEl>
                                              <a:dgm id="{EA2E06DA-BD0E-4651-8852-0723C5269FDE}"/>
                                            </p:graphicEl>
                                          </p:spTgt>
                                        </p:tgtEl>
                                        <p:attrNameLst>
                                          <p:attrName>style.visibility</p:attrName>
                                        </p:attrNameLst>
                                      </p:cBhvr>
                                      <p:to>
                                        <p:strVal val="visible"/>
                                      </p:to>
                                    </p:set>
                                    <p:animEffect transition="in" filter="wheel(3)">
                                      <p:cBhvr>
                                        <p:cTn id="13" dur="2000"/>
                                        <p:tgtEl>
                                          <p:spTgt spid="4">
                                            <p:graphicEl>
                                              <a:dgm id="{EA2E06DA-BD0E-4651-8852-0723C5269FDE}"/>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3" fill="hold" grpId="0" nodeType="clickEffect">
                                  <p:stCondLst>
                                    <p:cond delay="0"/>
                                  </p:stCondLst>
                                  <p:childTnLst>
                                    <p:set>
                                      <p:cBhvr>
                                        <p:cTn id="17" dur="1" fill="hold">
                                          <p:stCondLst>
                                            <p:cond delay="0"/>
                                          </p:stCondLst>
                                        </p:cTn>
                                        <p:tgtEl>
                                          <p:spTgt spid="4">
                                            <p:graphicEl>
                                              <a:dgm id="{161D4652-477F-449F-9F22-DBF66A07B1FF}"/>
                                            </p:graphicEl>
                                          </p:spTgt>
                                        </p:tgtEl>
                                        <p:attrNameLst>
                                          <p:attrName>style.visibility</p:attrName>
                                        </p:attrNameLst>
                                      </p:cBhvr>
                                      <p:to>
                                        <p:strVal val="visible"/>
                                      </p:to>
                                    </p:set>
                                    <p:animEffect transition="in" filter="wheel(3)">
                                      <p:cBhvr>
                                        <p:cTn id="18" dur="2000"/>
                                        <p:tgtEl>
                                          <p:spTgt spid="4">
                                            <p:graphicEl>
                                              <a:dgm id="{161D4652-477F-449F-9F22-DBF66A07B1FF}"/>
                                            </p:graphicEl>
                                          </p:spTgt>
                                        </p:tgtEl>
                                      </p:cBhvr>
                                    </p:animEffect>
                                  </p:childTnLst>
                                </p:cTn>
                              </p:par>
                              <p:par>
                                <p:cTn id="19" presetID="21" presetClass="entr" presetSubtype="3" fill="hold" grpId="0" nodeType="withEffect">
                                  <p:stCondLst>
                                    <p:cond delay="0"/>
                                  </p:stCondLst>
                                  <p:childTnLst>
                                    <p:set>
                                      <p:cBhvr>
                                        <p:cTn id="20" dur="1" fill="hold">
                                          <p:stCondLst>
                                            <p:cond delay="0"/>
                                          </p:stCondLst>
                                        </p:cTn>
                                        <p:tgtEl>
                                          <p:spTgt spid="4">
                                            <p:graphicEl>
                                              <a:dgm id="{A963B805-8E35-4919-A828-D74301C82C80}"/>
                                            </p:graphicEl>
                                          </p:spTgt>
                                        </p:tgtEl>
                                        <p:attrNameLst>
                                          <p:attrName>style.visibility</p:attrName>
                                        </p:attrNameLst>
                                      </p:cBhvr>
                                      <p:to>
                                        <p:strVal val="visible"/>
                                      </p:to>
                                    </p:set>
                                    <p:animEffect transition="in" filter="wheel(3)">
                                      <p:cBhvr>
                                        <p:cTn id="21" dur="2000"/>
                                        <p:tgtEl>
                                          <p:spTgt spid="4">
                                            <p:graphicEl>
                                              <a:dgm id="{A963B805-8E35-4919-A828-D74301C82C80}"/>
                                            </p:graphicEl>
                                          </p:spTgt>
                                        </p:tgtEl>
                                      </p:cBhvr>
                                    </p:animEffect>
                                  </p:childTnLst>
                                </p:cTn>
                              </p:par>
                              <p:par>
                                <p:cTn id="22" presetID="21" presetClass="entr" presetSubtype="3" fill="hold" grpId="0" nodeType="withEffect">
                                  <p:stCondLst>
                                    <p:cond delay="0"/>
                                  </p:stCondLst>
                                  <p:childTnLst>
                                    <p:set>
                                      <p:cBhvr>
                                        <p:cTn id="23" dur="1" fill="hold">
                                          <p:stCondLst>
                                            <p:cond delay="0"/>
                                          </p:stCondLst>
                                        </p:cTn>
                                        <p:tgtEl>
                                          <p:spTgt spid="4">
                                            <p:graphicEl>
                                              <a:dgm id="{13F0BB00-DCA6-4DA4-9D06-9D29D0DE1E0F}"/>
                                            </p:graphicEl>
                                          </p:spTgt>
                                        </p:tgtEl>
                                        <p:attrNameLst>
                                          <p:attrName>style.visibility</p:attrName>
                                        </p:attrNameLst>
                                      </p:cBhvr>
                                      <p:to>
                                        <p:strVal val="visible"/>
                                      </p:to>
                                    </p:set>
                                    <p:animEffect transition="in" filter="wheel(3)">
                                      <p:cBhvr>
                                        <p:cTn id="24" dur="2000"/>
                                        <p:tgtEl>
                                          <p:spTgt spid="4">
                                            <p:graphicEl>
                                              <a:dgm id="{13F0BB00-DCA6-4DA4-9D06-9D29D0DE1E0F}"/>
                                            </p:graphicEl>
                                          </p:spTgt>
                                        </p:tgtEl>
                                      </p:cBhvr>
                                    </p:animEffect>
                                  </p:childTnLst>
                                </p:cTn>
                              </p:par>
                              <p:par>
                                <p:cTn id="25" presetID="21" presetClass="entr" presetSubtype="3" fill="hold" grpId="0" nodeType="withEffect">
                                  <p:stCondLst>
                                    <p:cond delay="0"/>
                                  </p:stCondLst>
                                  <p:childTnLst>
                                    <p:set>
                                      <p:cBhvr>
                                        <p:cTn id="26" dur="1" fill="hold">
                                          <p:stCondLst>
                                            <p:cond delay="0"/>
                                          </p:stCondLst>
                                        </p:cTn>
                                        <p:tgtEl>
                                          <p:spTgt spid="4">
                                            <p:graphicEl>
                                              <a:dgm id="{5938FCD9-3FA3-4A40-8A59-5B55112DCD13}"/>
                                            </p:graphicEl>
                                          </p:spTgt>
                                        </p:tgtEl>
                                        <p:attrNameLst>
                                          <p:attrName>style.visibility</p:attrName>
                                        </p:attrNameLst>
                                      </p:cBhvr>
                                      <p:to>
                                        <p:strVal val="visible"/>
                                      </p:to>
                                    </p:set>
                                    <p:animEffect transition="in" filter="wheel(3)">
                                      <p:cBhvr>
                                        <p:cTn id="27" dur="2000"/>
                                        <p:tgtEl>
                                          <p:spTgt spid="4">
                                            <p:graphicEl>
                                              <a:dgm id="{5938FCD9-3FA3-4A40-8A59-5B55112DCD13}"/>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3" fill="hold" grpId="0" nodeType="clickEffect">
                                  <p:stCondLst>
                                    <p:cond delay="0"/>
                                  </p:stCondLst>
                                  <p:childTnLst>
                                    <p:set>
                                      <p:cBhvr>
                                        <p:cTn id="31" dur="1" fill="hold">
                                          <p:stCondLst>
                                            <p:cond delay="0"/>
                                          </p:stCondLst>
                                        </p:cTn>
                                        <p:tgtEl>
                                          <p:spTgt spid="4">
                                            <p:graphicEl>
                                              <a:dgm id="{235A312B-C508-4600-94D5-B42167EBF403}"/>
                                            </p:graphicEl>
                                          </p:spTgt>
                                        </p:tgtEl>
                                        <p:attrNameLst>
                                          <p:attrName>style.visibility</p:attrName>
                                        </p:attrNameLst>
                                      </p:cBhvr>
                                      <p:to>
                                        <p:strVal val="visible"/>
                                      </p:to>
                                    </p:set>
                                    <p:animEffect transition="in" filter="wheel(3)">
                                      <p:cBhvr>
                                        <p:cTn id="32" dur="2000"/>
                                        <p:tgtEl>
                                          <p:spTgt spid="4">
                                            <p:graphicEl>
                                              <a:dgm id="{235A312B-C508-4600-94D5-B42167EBF403}"/>
                                            </p:graphicEl>
                                          </p:spTgt>
                                        </p:tgtEl>
                                      </p:cBhvr>
                                    </p:animEffect>
                                  </p:childTnLst>
                                </p:cTn>
                              </p:par>
                              <p:par>
                                <p:cTn id="33" presetID="21" presetClass="entr" presetSubtype="3" fill="hold" grpId="0" nodeType="withEffect">
                                  <p:stCondLst>
                                    <p:cond delay="0"/>
                                  </p:stCondLst>
                                  <p:childTnLst>
                                    <p:set>
                                      <p:cBhvr>
                                        <p:cTn id="34" dur="1" fill="hold">
                                          <p:stCondLst>
                                            <p:cond delay="0"/>
                                          </p:stCondLst>
                                        </p:cTn>
                                        <p:tgtEl>
                                          <p:spTgt spid="4">
                                            <p:graphicEl>
                                              <a:dgm id="{E3545572-4AD7-4BF8-B736-0268C57E7D31}"/>
                                            </p:graphicEl>
                                          </p:spTgt>
                                        </p:tgtEl>
                                        <p:attrNameLst>
                                          <p:attrName>style.visibility</p:attrName>
                                        </p:attrNameLst>
                                      </p:cBhvr>
                                      <p:to>
                                        <p:strVal val="visible"/>
                                      </p:to>
                                    </p:set>
                                    <p:animEffect transition="in" filter="wheel(3)">
                                      <p:cBhvr>
                                        <p:cTn id="35" dur="2000"/>
                                        <p:tgtEl>
                                          <p:spTgt spid="4">
                                            <p:graphicEl>
                                              <a:dgm id="{E3545572-4AD7-4BF8-B736-0268C57E7D31}"/>
                                            </p:graphicEl>
                                          </p:spTgt>
                                        </p:tgtEl>
                                      </p:cBhvr>
                                    </p:animEffect>
                                  </p:childTnLst>
                                </p:cTn>
                              </p:par>
                              <p:par>
                                <p:cTn id="36" presetID="21" presetClass="entr" presetSubtype="3" fill="hold" grpId="0" nodeType="withEffect">
                                  <p:stCondLst>
                                    <p:cond delay="0"/>
                                  </p:stCondLst>
                                  <p:childTnLst>
                                    <p:set>
                                      <p:cBhvr>
                                        <p:cTn id="37" dur="1" fill="hold">
                                          <p:stCondLst>
                                            <p:cond delay="0"/>
                                          </p:stCondLst>
                                        </p:cTn>
                                        <p:tgtEl>
                                          <p:spTgt spid="4">
                                            <p:graphicEl>
                                              <a:dgm id="{8F2B6A5E-AE06-4584-9893-88EB28B3F3F2}"/>
                                            </p:graphicEl>
                                          </p:spTgt>
                                        </p:tgtEl>
                                        <p:attrNameLst>
                                          <p:attrName>style.visibility</p:attrName>
                                        </p:attrNameLst>
                                      </p:cBhvr>
                                      <p:to>
                                        <p:strVal val="visible"/>
                                      </p:to>
                                    </p:set>
                                    <p:animEffect transition="in" filter="wheel(3)">
                                      <p:cBhvr>
                                        <p:cTn id="38" dur="2000"/>
                                        <p:tgtEl>
                                          <p:spTgt spid="4">
                                            <p:graphicEl>
                                              <a:dgm id="{8F2B6A5E-AE06-4584-9893-88EB28B3F3F2}"/>
                                            </p:graphicEl>
                                          </p:spTgt>
                                        </p:tgtEl>
                                      </p:cBhvr>
                                    </p:animEffect>
                                  </p:childTnLst>
                                </p:cTn>
                              </p:par>
                              <p:par>
                                <p:cTn id="39" presetID="21" presetClass="entr" presetSubtype="3" fill="hold" grpId="0" nodeType="withEffect">
                                  <p:stCondLst>
                                    <p:cond delay="0"/>
                                  </p:stCondLst>
                                  <p:childTnLst>
                                    <p:set>
                                      <p:cBhvr>
                                        <p:cTn id="40" dur="1" fill="hold">
                                          <p:stCondLst>
                                            <p:cond delay="0"/>
                                          </p:stCondLst>
                                        </p:cTn>
                                        <p:tgtEl>
                                          <p:spTgt spid="4">
                                            <p:graphicEl>
                                              <a:dgm id="{BC5EFBAB-C405-47AE-917C-108AF39631F3}"/>
                                            </p:graphicEl>
                                          </p:spTgt>
                                        </p:tgtEl>
                                        <p:attrNameLst>
                                          <p:attrName>style.visibility</p:attrName>
                                        </p:attrNameLst>
                                      </p:cBhvr>
                                      <p:to>
                                        <p:strVal val="visible"/>
                                      </p:to>
                                    </p:set>
                                    <p:animEffect transition="in" filter="wheel(3)">
                                      <p:cBhvr>
                                        <p:cTn id="41" dur="2000"/>
                                        <p:tgtEl>
                                          <p:spTgt spid="4">
                                            <p:graphicEl>
                                              <a:dgm id="{BC5EFBAB-C405-47AE-917C-108AF39631F3}"/>
                                            </p:graphicEl>
                                          </p:spTgt>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3" fill="hold" grpId="0" nodeType="clickEffect">
                                  <p:stCondLst>
                                    <p:cond delay="0"/>
                                  </p:stCondLst>
                                  <p:childTnLst>
                                    <p:set>
                                      <p:cBhvr>
                                        <p:cTn id="45" dur="1" fill="hold">
                                          <p:stCondLst>
                                            <p:cond delay="0"/>
                                          </p:stCondLst>
                                        </p:cTn>
                                        <p:tgtEl>
                                          <p:spTgt spid="4">
                                            <p:graphicEl>
                                              <a:dgm id="{C69E6136-912C-454E-8CFC-BB7FC6E2F296}"/>
                                            </p:graphicEl>
                                          </p:spTgt>
                                        </p:tgtEl>
                                        <p:attrNameLst>
                                          <p:attrName>style.visibility</p:attrName>
                                        </p:attrNameLst>
                                      </p:cBhvr>
                                      <p:to>
                                        <p:strVal val="visible"/>
                                      </p:to>
                                    </p:set>
                                    <p:animEffect transition="in" filter="wheel(3)">
                                      <p:cBhvr>
                                        <p:cTn id="46" dur="2000"/>
                                        <p:tgtEl>
                                          <p:spTgt spid="4">
                                            <p:graphicEl>
                                              <a:dgm id="{C69E6136-912C-454E-8CFC-BB7FC6E2F296}"/>
                                            </p:graphicEl>
                                          </p:spTgt>
                                        </p:tgtEl>
                                      </p:cBhvr>
                                    </p:animEffect>
                                  </p:childTnLst>
                                </p:cTn>
                              </p:par>
                              <p:par>
                                <p:cTn id="47" presetID="21" presetClass="entr" presetSubtype="3" fill="hold" grpId="0" nodeType="withEffect">
                                  <p:stCondLst>
                                    <p:cond delay="0"/>
                                  </p:stCondLst>
                                  <p:childTnLst>
                                    <p:set>
                                      <p:cBhvr>
                                        <p:cTn id="48" dur="1" fill="hold">
                                          <p:stCondLst>
                                            <p:cond delay="0"/>
                                          </p:stCondLst>
                                        </p:cTn>
                                        <p:tgtEl>
                                          <p:spTgt spid="4">
                                            <p:graphicEl>
                                              <a:dgm id="{0E0D0FC3-C217-4C85-A8EE-8A413D708EE0}"/>
                                            </p:graphicEl>
                                          </p:spTgt>
                                        </p:tgtEl>
                                        <p:attrNameLst>
                                          <p:attrName>style.visibility</p:attrName>
                                        </p:attrNameLst>
                                      </p:cBhvr>
                                      <p:to>
                                        <p:strVal val="visible"/>
                                      </p:to>
                                    </p:set>
                                    <p:animEffect transition="in" filter="wheel(3)">
                                      <p:cBhvr>
                                        <p:cTn id="49" dur="2000"/>
                                        <p:tgtEl>
                                          <p:spTgt spid="4">
                                            <p:graphicEl>
                                              <a:dgm id="{0E0D0FC3-C217-4C85-A8EE-8A413D708EE0}"/>
                                            </p:graphicEl>
                                          </p:spTgt>
                                        </p:tgtEl>
                                      </p:cBhvr>
                                    </p:animEffect>
                                  </p:childTnLst>
                                </p:cTn>
                              </p:par>
                              <p:par>
                                <p:cTn id="50" presetID="21" presetClass="entr" presetSubtype="3" fill="hold" grpId="0" nodeType="withEffect">
                                  <p:stCondLst>
                                    <p:cond delay="0"/>
                                  </p:stCondLst>
                                  <p:childTnLst>
                                    <p:set>
                                      <p:cBhvr>
                                        <p:cTn id="51" dur="1" fill="hold">
                                          <p:stCondLst>
                                            <p:cond delay="0"/>
                                          </p:stCondLst>
                                        </p:cTn>
                                        <p:tgtEl>
                                          <p:spTgt spid="4">
                                            <p:graphicEl>
                                              <a:dgm id="{3453E75E-D85E-41AA-8EBA-63FEE4F92436}"/>
                                            </p:graphicEl>
                                          </p:spTgt>
                                        </p:tgtEl>
                                        <p:attrNameLst>
                                          <p:attrName>style.visibility</p:attrName>
                                        </p:attrNameLst>
                                      </p:cBhvr>
                                      <p:to>
                                        <p:strVal val="visible"/>
                                      </p:to>
                                    </p:set>
                                    <p:animEffect transition="in" filter="wheel(3)">
                                      <p:cBhvr>
                                        <p:cTn id="52" dur="2000"/>
                                        <p:tgtEl>
                                          <p:spTgt spid="4">
                                            <p:graphicEl>
                                              <a:dgm id="{3453E75E-D85E-41AA-8EBA-63FEE4F92436}"/>
                                            </p:graphicEl>
                                          </p:spTgt>
                                        </p:tgtEl>
                                      </p:cBhvr>
                                    </p:animEffect>
                                  </p:childTnLst>
                                </p:cTn>
                              </p:par>
                              <p:par>
                                <p:cTn id="53" presetID="21" presetClass="entr" presetSubtype="3" fill="hold" grpId="0" nodeType="withEffect">
                                  <p:stCondLst>
                                    <p:cond delay="0"/>
                                  </p:stCondLst>
                                  <p:childTnLst>
                                    <p:set>
                                      <p:cBhvr>
                                        <p:cTn id="54" dur="1" fill="hold">
                                          <p:stCondLst>
                                            <p:cond delay="0"/>
                                          </p:stCondLst>
                                        </p:cTn>
                                        <p:tgtEl>
                                          <p:spTgt spid="4">
                                            <p:graphicEl>
                                              <a:dgm id="{BB8BF0CD-2F85-46CD-A898-6D0819D4A36B}"/>
                                            </p:graphicEl>
                                          </p:spTgt>
                                        </p:tgtEl>
                                        <p:attrNameLst>
                                          <p:attrName>style.visibility</p:attrName>
                                        </p:attrNameLst>
                                      </p:cBhvr>
                                      <p:to>
                                        <p:strVal val="visible"/>
                                      </p:to>
                                    </p:set>
                                    <p:animEffect transition="in" filter="wheel(3)">
                                      <p:cBhvr>
                                        <p:cTn id="55" dur="2000"/>
                                        <p:tgtEl>
                                          <p:spTgt spid="4">
                                            <p:graphicEl>
                                              <a:dgm id="{BB8BF0CD-2F85-46CD-A898-6D0819D4A36B}"/>
                                            </p:graphicEl>
                                          </p:spTgt>
                                        </p:tgtEl>
                                      </p:cBhvr>
                                    </p:animEffect>
                                  </p:childTnLst>
                                </p:cTn>
                              </p:par>
                            </p:childTnLst>
                          </p:cTn>
                        </p:par>
                      </p:childTnLst>
                    </p:cTn>
                  </p:par>
                  <p:par>
                    <p:cTn id="56" fill="hold">
                      <p:stCondLst>
                        <p:cond delay="indefinite"/>
                      </p:stCondLst>
                      <p:childTnLst>
                        <p:par>
                          <p:cTn id="57" fill="hold">
                            <p:stCondLst>
                              <p:cond delay="0"/>
                            </p:stCondLst>
                            <p:childTnLst>
                              <p:par>
                                <p:cTn id="58" presetID="21" presetClass="entr" presetSubtype="3" fill="hold" grpId="0" nodeType="clickEffect">
                                  <p:stCondLst>
                                    <p:cond delay="0"/>
                                  </p:stCondLst>
                                  <p:childTnLst>
                                    <p:set>
                                      <p:cBhvr>
                                        <p:cTn id="59" dur="1" fill="hold">
                                          <p:stCondLst>
                                            <p:cond delay="0"/>
                                          </p:stCondLst>
                                        </p:cTn>
                                        <p:tgtEl>
                                          <p:spTgt spid="4">
                                            <p:graphicEl>
                                              <a:dgm id="{E9100116-6A24-4BD4-BAC4-89C69B2210DF}"/>
                                            </p:graphicEl>
                                          </p:spTgt>
                                        </p:tgtEl>
                                        <p:attrNameLst>
                                          <p:attrName>style.visibility</p:attrName>
                                        </p:attrNameLst>
                                      </p:cBhvr>
                                      <p:to>
                                        <p:strVal val="visible"/>
                                      </p:to>
                                    </p:set>
                                    <p:animEffect transition="in" filter="wheel(3)">
                                      <p:cBhvr>
                                        <p:cTn id="60" dur="2000"/>
                                        <p:tgtEl>
                                          <p:spTgt spid="4">
                                            <p:graphicEl>
                                              <a:dgm id="{E9100116-6A24-4BD4-BAC4-89C69B2210DF}"/>
                                            </p:graphicEl>
                                          </p:spTgt>
                                        </p:tgtEl>
                                      </p:cBhvr>
                                    </p:animEffect>
                                  </p:childTnLst>
                                </p:cTn>
                              </p:par>
                              <p:par>
                                <p:cTn id="61" presetID="21" presetClass="entr" presetSubtype="3" fill="hold" grpId="0" nodeType="withEffect">
                                  <p:stCondLst>
                                    <p:cond delay="0"/>
                                  </p:stCondLst>
                                  <p:childTnLst>
                                    <p:set>
                                      <p:cBhvr>
                                        <p:cTn id="62" dur="1" fill="hold">
                                          <p:stCondLst>
                                            <p:cond delay="0"/>
                                          </p:stCondLst>
                                        </p:cTn>
                                        <p:tgtEl>
                                          <p:spTgt spid="4">
                                            <p:graphicEl>
                                              <a:dgm id="{FCDF260B-C23E-4CA8-AEDE-C061B5F5D663}"/>
                                            </p:graphicEl>
                                          </p:spTgt>
                                        </p:tgtEl>
                                        <p:attrNameLst>
                                          <p:attrName>style.visibility</p:attrName>
                                        </p:attrNameLst>
                                      </p:cBhvr>
                                      <p:to>
                                        <p:strVal val="visible"/>
                                      </p:to>
                                    </p:set>
                                    <p:animEffect transition="in" filter="wheel(3)">
                                      <p:cBhvr>
                                        <p:cTn id="63" dur="2000"/>
                                        <p:tgtEl>
                                          <p:spTgt spid="4">
                                            <p:graphicEl>
                                              <a:dgm id="{FCDF260B-C23E-4CA8-AEDE-C061B5F5D663}"/>
                                            </p:graphicEl>
                                          </p:spTgt>
                                        </p:tgtEl>
                                      </p:cBhvr>
                                    </p:animEffect>
                                  </p:childTnLst>
                                </p:cTn>
                              </p:par>
                              <p:par>
                                <p:cTn id="64" presetID="21" presetClass="entr" presetSubtype="3" fill="hold" grpId="0" nodeType="withEffect">
                                  <p:stCondLst>
                                    <p:cond delay="0"/>
                                  </p:stCondLst>
                                  <p:childTnLst>
                                    <p:set>
                                      <p:cBhvr>
                                        <p:cTn id="65" dur="1" fill="hold">
                                          <p:stCondLst>
                                            <p:cond delay="0"/>
                                          </p:stCondLst>
                                        </p:cTn>
                                        <p:tgtEl>
                                          <p:spTgt spid="4">
                                            <p:graphicEl>
                                              <a:dgm id="{41740FA6-4FE9-4B57-86D6-5079EECBA156}"/>
                                            </p:graphicEl>
                                          </p:spTgt>
                                        </p:tgtEl>
                                        <p:attrNameLst>
                                          <p:attrName>style.visibility</p:attrName>
                                        </p:attrNameLst>
                                      </p:cBhvr>
                                      <p:to>
                                        <p:strVal val="visible"/>
                                      </p:to>
                                    </p:set>
                                    <p:animEffect transition="in" filter="wheel(3)">
                                      <p:cBhvr>
                                        <p:cTn id="66" dur="2000"/>
                                        <p:tgtEl>
                                          <p:spTgt spid="4">
                                            <p:graphicEl>
                                              <a:dgm id="{41740FA6-4FE9-4B57-86D6-5079EECBA156}"/>
                                            </p:graphicEl>
                                          </p:spTgt>
                                        </p:tgtEl>
                                      </p:cBhvr>
                                    </p:animEffect>
                                  </p:childTnLst>
                                </p:cTn>
                              </p:par>
                            </p:childTnLst>
                          </p:cTn>
                        </p:par>
                      </p:childTnLst>
                    </p:cTn>
                  </p:par>
                  <p:par>
                    <p:cTn id="67" fill="hold">
                      <p:stCondLst>
                        <p:cond delay="indefinite"/>
                      </p:stCondLst>
                      <p:childTnLst>
                        <p:par>
                          <p:cTn id="68" fill="hold">
                            <p:stCondLst>
                              <p:cond delay="0"/>
                            </p:stCondLst>
                            <p:childTnLst>
                              <p:par>
                                <p:cTn id="69" presetID="21" presetClass="entr" presetSubtype="3" fill="hold" grpId="0" nodeType="clickEffect">
                                  <p:stCondLst>
                                    <p:cond delay="0"/>
                                  </p:stCondLst>
                                  <p:childTnLst>
                                    <p:set>
                                      <p:cBhvr>
                                        <p:cTn id="70" dur="1" fill="hold">
                                          <p:stCondLst>
                                            <p:cond delay="0"/>
                                          </p:stCondLst>
                                        </p:cTn>
                                        <p:tgtEl>
                                          <p:spTgt spid="4">
                                            <p:graphicEl>
                                              <a:dgm id="{D0408219-935C-41E4-9F80-58E67F912C7A}"/>
                                            </p:graphicEl>
                                          </p:spTgt>
                                        </p:tgtEl>
                                        <p:attrNameLst>
                                          <p:attrName>style.visibility</p:attrName>
                                        </p:attrNameLst>
                                      </p:cBhvr>
                                      <p:to>
                                        <p:strVal val="visible"/>
                                      </p:to>
                                    </p:set>
                                    <p:animEffect transition="in" filter="wheel(3)">
                                      <p:cBhvr>
                                        <p:cTn id="71" dur="2000"/>
                                        <p:tgtEl>
                                          <p:spTgt spid="4">
                                            <p:graphicEl>
                                              <a:dgm id="{D0408219-935C-41E4-9F80-58E67F912C7A}"/>
                                            </p:graphicEl>
                                          </p:spTgt>
                                        </p:tgtEl>
                                      </p:cBhvr>
                                    </p:animEffect>
                                  </p:childTnLst>
                                </p:cTn>
                              </p:par>
                              <p:par>
                                <p:cTn id="72" presetID="21" presetClass="entr" presetSubtype="3" fill="hold" grpId="0" nodeType="withEffect">
                                  <p:stCondLst>
                                    <p:cond delay="0"/>
                                  </p:stCondLst>
                                  <p:childTnLst>
                                    <p:set>
                                      <p:cBhvr>
                                        <p:cTn id="73" dur="1" fill="hold">
                                          <p:stCondLst>
                                            <p:cond delay="0"/>
                                          </p:stCondLst>
                                        </p:cTn>
                                        <p:tgtEl>
                                          <p:spTgt spid="4">
                                            <p:graphicEl>
                                              <a:dgm id="{0911072F-70CD-404D-AB28-E4E23DEAE6E1}"/>
                                            </p:graphicEl>
                                          </p:spTgt>
                                        </p:tgtEl>
                                        <p:attrNameLst>
                                          <p:attrName>style.visibility</p:attrName>
                                        </p:attrNameLst>
                                      </p:cBhvr>
                                      <p:to>
                                        <p:strVal val="visible"/>
                                      </p:to>
                                    </p:set>
                                    <p:animEffect transition="in" filter="wheel(3)">
                                      <p:cBhvr>
                                        <p:cTn id="74" dur="2000"/>
                                        <p:tgtEl>
                                          <p:spTgt spid="4">
                                            <p:graphicEl>
                                              <a:dgm id="{0911072F-70CD-404D-AB28-E4E23DEAE6E1}"/>
                                            </p:graphicEl>
                                          </p:spTgt>
                                        </p:tgtEl>
                                      </p:cBhvr>
                                    </p:animEffect>
                                  </p:childTnLst>
                                </p:cTn>
                              </p:par>
                              <p:par>
                                <p:cTn id="75" presetID="21" presetClass="entr" presetSubtype="3" fill="hold" grpId="0" nodeType="withEffect">
                                  <p:stCondLst>
                                    <p:cond delay="0"/>
                                  </p:stCondLst>
                                  <p:childTnLst>
                                    <p:set>
                                      <p:cBhvr>
                                        <p:cTn id="76" dur="1" fill="hold">
                                          <p:stCondLst>
                                            <p:cond delay="0"/>
                                          </p:stCondLst>
                                        </p:cTn>
                                        <p:tgtEl>
                                          <p:spTgt spid="4">
                                            <p:graphicEl>
                                              <a:dgm id="{3E3EC1B5-DAD6-4A12-B7C3-26AF20854D92}"/>
                                            </p:graphicEl>
                                          </p:spTgt>
                                        </p:tgtEl>
                                        <p:attrNameLst>
                                          <p:attrName>style.visibility</p:attrName>
                                        </p:attrNameLst>
                                      </p:cBhvr>
                                      <p:to>
                                        <p:strVal val="visible"/>
                                      </p:to>
                                    </p:set>
                                    <p:animEffect transition="in" filter="wheel(3)">
                                      <p:cBhvr>
                                        <p:cTn id="77" dur="2000"/>
                                        <p:tgtEl>
                                          <p:spTgt spid="4">
                                            <p:graphicEl>
                                              <a:dgm id="{3E3EC1B5-DAD6-4A12-B7C3-26AF20854D9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836" y="116632"/>
            <a:ext cx="9540552" cy="6463308"/>
          </a:xfrm>
          <a:prstGeom prst="rect">
            <a:avLst/>
          </a:prstGeom>
        </p:spPr>
        <p:txBody>
          <a:bodyPr wrap="square">
            <a:spAutoFit/>
          </a:bodyPr>
          <a:lstStyle/>
          <a:p>
            <a:pPr marL="1028700" indent="-571500" algn="just" rtl="1">
              <a:lnSpc>
                <a:spcPct val="115000"/>
              </a:lnSpc>
              <a:spcAft>
                <a:spcPts val="0"/>
              </a:spcAft>
              <a:buFont typeface="Wingdings" pitchFamily="2" charset="2"/>
              <a:buChar char="q"/>
              <a:tabLst>
                <a:tab pos="358775" algn="l"/>
              </a:tabLst>
            </a:pPr>
            <a:r>
              <a:rPr lang="ar-SA" sz="4000" b="1" u="sng" dirty="0" smtClean="0">
                <a:solidFill>
                  <a:srgbClr val="0D0D0D"/>
                </a:solidFill>
                <a:latin typeface="Traditional Arabic" pitchFamily="18" charset="-78"/>
                <a:ea typeface="Calibri"/>
                <a:cs typeface="Traditional Arabic" pitchFamily="18" charset="-78"/>
              </a:rPr>
              <a:t>النمو السكاني:</a:t>
            </a:r>
            <a:r>
              <a:rPr lang="ar-SA" sz="4000" b="1" dirty="0" smtClean="0">
                <a:solidFill>
                  <a:srgbClr val="0D0D0D"/>
                </a:solidFill>
                <a:latin typeface="Traditional Arabic" pitchFamily="18" charset="-78"/>
                <a:ea typeface="Calibri"/>
                <a:cs typeface="Traditional Arabic" pitchFamily="18" charset="-78"/>
              </a:rPr>
              <a:t> </a:t>
            </a:r>
          </a:p>
          <a:p>
            <a:pPr marL="457200" algn="just" rtl="1">
              <a:lnSpc>
                <a:spcPct val="115000"/>
              </a:lnSpc>
              <a:spcAft>
                <a:spcPts val="0"/>
              </a:spcAft>
              <a:tabLst>
                <a:tab pos="358775" algn="l"/>
              </a:tabLst>
            </a:pPr>
            <a:r>
              <a:rPr lang="ar-SA" sz="4000" b="1" dirty="0" smtClean="0">
                <a:solidFill>
                  <a:srgbClr val="0D0D0D"/>
                </a:solidFill>
                <a:latin typeface="Traditional Arabic" pitchFamily="18" charset="-78"/>
                <a:ea typeface="Calibri"/>
                <a:cs typeface="Traditional Arabic" pitchFamily="18" charset="-78"/>
              </a:rPr>
              <a:t>يعتبر النمو السكاني أو الزيادة النهائية في قوة العمل عاملا موجبا تقليديا في حث النمو الاقتصادي، فزيادة قوة العمل تعني زيادة أكبر في عدد العمال المنتجين، ومن ناحية أخرى زيادة السكان تعني زيادة في القوة الشرائية من خلال زيادة حجم الأسواق المحلية، ومع ذلك هناك خلاف على ما إذا كان النمو السكاني المتزايد له تأثير موجب أو سلبي على النمو الاقتصادي في دولة تعاني من فائض في عنصر العمل، حيث يتوقف تأثير النمو السكاني على قدرة النظام الاقتصادي على إتعاب وتوظيف العمالة الإضافية </a:t>
            </a:r>
            <a:endParaRPr lang="ar-SA" sz="4000" b="1" dirty="0">
              <a:solidFill>
                <a:srgbClr val="0D0D0D"/>
              </a:solidFill>
              <a:latin typeface="Traditional Arabic" pitchFamily="18" charset="-78"/>
              <a:ea typeface="Calibri"/>
              <a:cs typeface="Traditional Arabic" pitchFamily="18" charset="-78"/>
            </a:endParaRPr>
          </a:p>
        </p:txBody>
      </p:sp>
      <p:sp>
        <p:nvSpPr>
          <p:cNvPr id="7" name="Rectangle 3"/>
          <p:cNvSpPr>
            <a:spLocks noChangeArrowheads="1"/>
          </p:cNvSpPr>
          <p:nvPr/>
        </p:nvSpPr>
        <p:spPr bwMode="auto">
          <a:xfrm>
            <a:off x="0" y="962025"/>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358775" algn="l"/>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9177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out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outVertical)">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76672"/>
            <a:ext cx="9144000" cy="5632311"/>
          </a:xfrm>
          <a:prstGeom prst="rect">
            <a:avLst/>
          </a:prstGeom>
        </p:spPr>
        <p:txBody>
          <a:bodyPr wrap="square">
            <a:spAutoFit/>
          </a:bodyPr>
          <a:lstStyle/>
          <a:p>
            <a:pPr marL="571500" indent="-571500" algn="just" rtl="1">
              <a:buFont typeface="Wingdings" pitchFamily="2" charset="2"/>
              <a:buChar char="q"/>
            </a:pPr>
            <a:r>
              <a:rPr lang="ar-SA" sz="4000" b="1" u="sng" dirty="0">
                <a:solidFill>
                  <a:srgbClr val="0D0D0D"/>
                </a:solidFill>
                <a:latin typeface="Traditional Arabic" pitchFamily="18" charset="-78"/>
                <a:ea typeface="Calibri"/>
                <a:cs typeface="Traditional Arabic" pitchFamily="18" charset="-78"/>
              </a:rPr>
              <a:t>تراكم رأس المال:</a:t>
            </a:r>
          </a:p>
          <a:p>
            <a:pPr algn="just" rtl="1"/>
            <a:r>
              <a:rPr lang="ar-SA" sz="4000" b="1" dirty="0">
                <a:solidFill>
                  <a:srgbClr val="0D0D0D"/>
                </a:solidFill>
                <a:latin typeface="Traditional Arabic" pitchFamily="18" charset="-78"/>
                <a:ea typeface="Calibri"/>
                <a:cs typeface="Traditional Arabic" pitchFamily="18" charset="-78"/>
              </a:rPr>
              <a:t>ينتج التراكم الرأسمالي عندما يخصص جزء من الدخل الحالي كادخار لكي يتم استثماره حتى يزداد نمو الدخل والناتج المستقبلي، فيضم رأس المال الموسع كلا من رأس المال المادي و رأس المال البشري، وهو عبارة عن سلع تستخدم في إنتاج سلع وخدمات أخرى وهي تعتبر أيضا كعنصر أساسي ومهم للنمو الاقتصادي، ويعتبر رأس المال كل مؤشر يشرح مستوى ودرجة التجهيزات التقنية تحت شروط خاصة للظاهرة المشروحة فهو يساعد على تحقيق التقدم التقني من جهة وعلى توسيع الإنتاج بواسطة الاستثمارات المختلفة</a:t>
            </a:r>
          </a:p>
        </p:txBody>
      </p:sp>
    </p:spTree>
    <p:extLst>
      <p:ext uri="{BB962C8B-B14F-4D97-AF65-F5344CB8AC3E}">
        <p14:creationId xmlns="" xmlns:p14="http://schemas.microsoft.com/office/powerpoint/2010/main" val="65676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4704"/>
            <a:ext cx="9144000" cy="4401205"/>
          </a:xfrm>
          <a:prstGeom prst="rect">
            <a:avLst/>
          </a:prstGeom>
        </p:spPr>
        <p:txBody>
          <a:bodyPr wrap="square">
            <a:spAutoFit/>
          </a:bodyPr>
          <a:lstStyle/>
          <a:p>
            <a:pPr marL="571500" indent="-571500" algn="just" rtl="1">
              <a:buFont typeface="Wingdings" pitchFamily="2" charset="2"/>
              <a:buChar char="q"/>
            </a:pPr>
            <a:r>
              <a:rPr lang="ar-SA" sz="4000" b="1" u="sng" dirty="0">
                <a:solidFill>
                  <a:srgbClr val="0D0D0D"/>
                </a:solidFill>
                <a:latin typeface="Traditional Arabic" pitchFamily="18" charset="-78"/>
                <a:ea typeface="Calibri"/>
                <a:cs typeface="Traditional Arabic" pitchFamily="18" charset="-78"/>
              </a:rPr>
              <a:t>التقدم التكنولوجي:</a:t>
            </a:r>
          </a:p>
          <a:p>
            <a:pPr algn="just" rtl="1"/>
            <a:r>
              <a:rPr lang="ar-SA" sz="4000" b="1" dirty="0">
                <a:solidFill>
                  <a:srgbClr val="0D0D0D"/>
                </a:solidFill>
                <a:latin typeface="Traditional Arabic" pitchFamily="18" charset="-78"/>
                <a:ea typeface="Calibri"/>
                <a:cs typeface="Traditional Arabic" pitchFamily="18" charset="-78"/>
              </a:rPr>
              <a:t> يعتبر من المحددات الأساسية في تحسين وزيادة عملية النمو الاقتصادي، بحيث أنه يعبر عن درجة تطوير وتطبيق المعرفة الفنية من أجل الرفع من مستويات الرفاهية للأفراد، حيث زيادة الابتكارات والاختراعات يؤدي إلى تطور اقتصادي وليس فقط من ناحية الابتكارات بل يتعدى ذلك إلى زيادة تحسين استغلال الموارد واكتشاف موارد أخرى من خلال زيادة الدراسات الحديثة</a:t>
            </a:r>
          </a:p>
        </p:txBody>
      </p:sp>
    </p:spTree>
    <p:extLst>
      <p:ext uri="{BB962C8B-B14F-4D97-AF65-F5344CB8AC3E}">
        <p14:creationId xmlns="" xmlns:p14="http://schemas.microsoft.com/office/powerpoint/2010/main" val="255591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2443</TotalTime>
  <Words>1821</Words>
  <Application>Microsoft Office PowerPoint</Application>
  <PresentationFormat>Affichage à l'écran (4:3)</PresentationFormat>
  <Paragraphs>85</Paragraphs>
  <Slides>18</Slides>
  <Notes>1</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Angles</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nicolas</cp:lastModifiedBy>
  <cp:revision>249</cp:revision>
  <dcterms:created xsi:type="dcterms:W3CDTF">2020-02-21T14:49:14Z</dcterms:created>
  <dcterms:modified xsi:type="dcterms:W3CDTF">2024-02-13T15:56:35Z</dcterms:modified>
</cp:coreProperties>
</file>