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425F-0F91-4B92-BE37-6403F3703B1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6125F-7753-4FC8-9BC7-972E882923F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980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425F-0F91-4B92-BE37-6403F3703B1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6125F-7753-4FC8-9BC7-972E882923F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794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425F-0F91-4B92-BE37-6403F3703B1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6125F-7753-4FC8-9BC7-972E882923F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2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425F-0F91-4B92-BE37-6403F3703B1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6125F-7753-4FC8-9BC7-972E882923F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7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425F-0F91-4B92-BE37-6403F3703B1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6125F-7753-4FC8-9BC7-972E882923F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23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425F-0F91-4B92-BE37-6403F3703B1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6125F-7753-4FC8-9BC7-972E882923F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40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425F-0F91-4B92-BE37-6403F3703B1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6125F-7753-4FC8-9BC7-972E882923F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82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425F-0F91-4B92-BE37-6403F3703B1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6125F-7753-4FC8-9BC7-972E882923F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20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425F-0F91-4B92-BE37-6403F3703B1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6125F-7753-4FC8-9BC7-972E882923F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8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425F-0F91-4B92-BE37-6403F3703B1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6125F-7753-4FC8-9BC7-972E882923F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65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6425F-0F91-4B92-BE37-6403F3703B1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6125F-7753-4FC8-9BC7-972E882923F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413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6425F-0F91-4B92-BE37-6403F3703B1D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6125F-7753-4FC8-9BC7-972E882923FE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26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8941" y="116311"/>
            <a:ext cx="11797048" cy="454584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8941" y="4662151"/>
            <a:ext cx="11797048" cy="200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5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44699" y="179432"/>
            <a:ext cx="11784169" cy="655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11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4546" y="122618"/>
            <a:ext cx="11900079" cy="493877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4547" y="5061397"/>
            <a:ext cx="11900078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49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4152" y="0"/>
            <a:ext cx="2653048" cy="84772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847725"/>
            <a:ext cx="11887200" cy="421005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57774"/>
            <a:ext cx="118872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2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0152" y="0"/>
            <a:ext cx="11977352" cy="633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1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3335" y="90152"/>
            <a:ext cx="11642502" cy="507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8789" y="162461"/>
            <a:ext cx="11951594" cy="619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8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6215" y="103031"/>
            <a:ext cx="11423560" cy="650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58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4546" y="210220"/>
            <a:ext cx="11668260" cy="383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3307976"/>
            <a:ext cx="11758411" cy="355002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7577" y="96792"/>
            <a:ext cx="11758411" cy="2524125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2620917"/>
            <a:ext cx="11758411" cy="68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4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Grand écran</PresentationFormat>
  <Paragraphs>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TOSHIBA</dc:creator>
  <cp:lastModifiedBy>TOSHIBA</cp:lastModifiedBy>
  <cp:revision>1</cp:revision>
  <dcterms:created xsi:type="dcterms:W3CDTF">2021-01-28T16:26:09Z</dcterms:created>
  <dcterms:modified xsi:type="dcterms:W3CDTF">2021-01-28T16:27:50Z</dcterms:modified>
</cp:coreProperties>
</file>