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67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852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92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13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443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8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2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39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12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40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99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2DC943-56C6-42A8-8E67-18B8112EF7B7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49770-D9AE-4C34-9B62-60C0DE15ECD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387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3307976"/>
            <a:ext cx="11758411" cy="355002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7" y="96792"/>
            <a:ext cx="11758411" cy="252412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620917"/>
            <a:ext cx="11758411" cy="68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07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1" y="154546"/>
            <a:ext cx="11745532" cy="500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4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6367" y="277968"/>
            <a:ext cx="11487954" cy="598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3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88" y="740266"/>
            <a:ext cx="11848563" cy="528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03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2047" y="147917"/>
            <a:ext cx="11712388" cy="652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79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9282" y="134472"/>
            <a:ext cx="11672047" cy="634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22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1365" y="107576"/>
            <a:ext cx="11914094" cy="654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31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8258" y="121024"/>
            <a:ext cx="11846859" cy="650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39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76" y="0"/>
            <a:ext cx="11927542" cy="38671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576" y="3810000"/>
            <a:ext cx="11927542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276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129" y="0"/>
            <a:ext cx="11994777" cy="46863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130" y="4699747"/>
            <a:ext cx="11994776" cy="199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91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1706" y="-1"/>
            <a:ext cx="11887200" cy="664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790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5154" y="-1"/>
            <a:ext cx="11779622" cy="666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20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129" y="0"/>
            <a:ext cx="11940989" cy="21907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4129" y="2190750"/>
            <a:ext cx="11940989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57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600" y="220195"/>
            <a:ext cx="11766176" cy="611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01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6176" y="215153"/>
            <a:ext cx="11604811" cy="634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174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1024" y="0"/>
            <a:ext cx="11833411" cy="458152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1025" y="4581524"/>
            <a:ext cx="11833410" cy="215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60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6518" y="188259"/>
            <a:ext cx="11551023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60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1365" y="142595"/>
            <a:ext cx="11793069" cy="593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06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2389" y="443753"/>
            <a:ext cx="11510682" cy="540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91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1671" y="282388"/>
            <a:ext cx="10811435" cy="597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36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8941" y="112618"/>
            <a:ext cx="11779623" cy="595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41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2388" y="230561"/>
            <a:ext cx="11537577" cy="599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485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2730" y="190780"/>
            <a:ext cx="11564470" cy="621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706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6859" y="128867"/>
            <a:ext cx="11551023" cy="631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85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6269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TOSHIBA</dc:creator>
  <cp:lastModifiedBy>TOSHIBA</cp:lastModifiedBy>
  <cp:revision>1</cp:revision>
  <dcterms:created xsi:type="dcterms:W3CDTF">2021-01-28T16:28:31Z</dcterms:created>
  <dcterms:modified xsi:type="dcterms:W3CDTF">2021-01-28T16:29:22Z</dcterms:modified>
</cp:coreProperties>
</file>