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78" d="100"/>
          <a:sy n="78" d="100"/>
        </p:scale>
        <p:origin x="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52455-12BC-4EA7-B04C-7E2206960B08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AD5E1-EFE6-4896-A82E-BDD4B106ABC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56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52455-12BC-4EA7-B04C-7E2206960B08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AD5E1-EFE6-4896-A82E-BDD4B106ABC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36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52455-12BC-4EA7-B04C-7E2206960B08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AD5E1-EFE6-4896-A82E-BDD4B106ABC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527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52455-12BC-4EA7-B04C-7E2206960B08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AD5E1-EFE6-4896-A82E-BDD4B106ABC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087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52455-12BC-4EA7-B04C-7E2206960B08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AD5E1-EFE6-4896-A82E-BDD4B106ABC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247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52455-12BC-4EA7-B04C-7E2206960B08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AD5E1-EFE6-4896-A82E-BDD4B106ABC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746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52455-12BC-4EA7-B04C-7E2206960B08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AD5E1-EFE6-4896-A82E-BDD4B106ABC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927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52455-12BC-4EA7-B04C-7E2206960B08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AD5E1-EFE6-4896-A82E-BDD4B106ABC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986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52455-12BC-4EA7-B04C-7E2206960B08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AD5E1-EFE6-4896-A82E-BDD4B106ABC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193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52455-12BC-4EA7-B04C-7E2206960B08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AD5E1-EFE6-4896-A82E-BDD4B106ABC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930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52455-12BC-4EA7-B04C-7E2206960B08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AD5E1-EFE6-4896-A82E-BDD4B106ABC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461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52455-12BC-4EA7-B04C-7E2206960B08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AD5E1-EFE6-4896-A82E-BDD4B106ABC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383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410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90152"/>
            <a:ext cx="11900079" cy="652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87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71537" y="540912"/>
            <a:ext cx="10448925" cy="544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80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80304" y="420911"/>
            <a:ext cx="11912957" cy="529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25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7425" y="244699"/>
            <a:ext cx="11745533" cy="6452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22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44698" y="154076"/>
            <a:ext cx="11668259" cy="403155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44698" y="4185634"/>
            <a:ext cx="11668259" cy="2485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08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09094" y="231820"/>
            <a:ext cx="11668258" cy="602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00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4546" y="164876"/>
            <a:ext cx="11925837" cy="422682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159741" y="4391697"/>
            <a:ext cx="7830490" cy="186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5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57578" y="184664"/>
            <a:ext cx="11629622" cy="1193375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57579" y="1378038"/>
            <a:ext cx="11629622" cy="127500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57578" y="2653047"/>
            <a:ext cx="11629621" cy="119773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57578" y="3850783"/>
            <a:ext cx="11629621" cy="2498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3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57578" y="231821"/>
            <a:ext cx="11758412" cy="512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4547" y="140393"/>
            <a:ext cx="11861442" cy="480509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4547" y="4945487"/>
            <a:ext cx="11861442" cy="181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5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57577" y="180305"/>
            <a:ext cx="11616744" cy="471366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57576" y="4893973"/>
            <a:ext cx="11616745" cy="1700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86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75771" y="145143"/>
            <a:ext cx="11785599" cy="597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85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30629" y="116114"/>
            <a:ext cx="11901714" cy="34544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30629" y="3570514"/>
            <a:ext cx="11901714" cy="3018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38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74171" y="0"/>
            <a:ext cx="12017829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06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61257" y="130629"/>
            <a:ext cx="11713029" cy="615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21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83335" y="218940"/>
            <a:ext cx="11642502" cy="6478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49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57577" y="193183"/>
            <a:ext cx="11745533" cy="631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38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06063" y="321972"/>
            <a:ext cx="11603864" cy="634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48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18941" y="197407"/>
            <a:ext cx="11694017" cy="653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62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80304" y="179231"/>
            <a:ext cx="11732654" cy="48768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80304" y="5056031"/>
            <a:ext cx="11732654" cy="147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56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70456" y="1"/>
            <a:ext cx="11758411" cy="383790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70456" y="3837905"/>
            <a:ext cx="11758411" cy="288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6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72279" y="99297"/>
            <a:ext cx="11926956" cy="656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82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7425" y="112892"/>
            <a:ext cx="11861443" cy="640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23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7425" y="115910"/>
            <a:ext cx="11874321" cy="6632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9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7425" y="103500"/>
            <a:ext cx="11861443" cy="477759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7425" y="4881094"/>
            <a:ext cx="11861443" cy="1804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18941" y="209817"/>
            <a:ext cx="11771290" cy="3409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71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4546" y="141668"/>
            <a:ext cx="11925837" cy="660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45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31820" y="1403797"/>
            <a:ext cx="11784169" cy="5301937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777284" y="103031"/>
            <a:ext cx="7753082" cy="1300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42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4546" y="113093"/>
            <a:ext cx="11758412" cy="4613453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4546" y="5383369"/>
            <a:ext cx="11758411" cy="147463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4546" y="4726546"/>
            <a:ext cx="11758411" cy="65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62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28790" y="0"/>
            <a:ext cx="11964472" cy="4867275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28790" y="4867275"/>
            <a:ext cx="11964472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2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Grand écran</PresentationFormat>
  <Paragraphs>0</Paragraphs>
  <Slides>31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TOSHIBA</dc:creator>
  <cp:lastModifiedBy>TOSHIBA</cp:lastModifiedBy>
  <cp:revision>1</cp:revision>
  <dcterms:created xsi:type="dcterms:W3CDTF">2021-01-28T16:24:42Z</dcterms:created>
  <dcterms:modified xsi:type="dcterms:W3CDTF">2021-01-28T16:25:39Z</dcterms:modified>
</cp:coreProperties>
</file>