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25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4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421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00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4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49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49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36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29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174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74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76B0D3-49CC-4758-841A-D78345829672}" type="datetimeFigureOut">
              <a:rPr lang="en-US" smtClean="0"/>
              <a:t>1/28/2021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9C87B-4A11-4876-BF15-7DC110CACBD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399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98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3031" y="334850"/>
            <a:ext cx="11990230" cy="622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08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0608" y="746974"/>
            <a:ext cx="11513713" cy="549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82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4851" y="206062"/>
            <a:ext cx="11655379" cy="6207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36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0456" y="128790"/>
            <a:ext cx="11822806" cy="638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13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1820" y="193183"/>
            <a:ext cx="11668259" cy="649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3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6214" y="294794"/>
            <a:ext cx="11694017" cy="225742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6213" y="2481384"/>
            <a:ext cx="11694017" cy="4376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84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6214" y="231820"/>
            <a:ext cx="11895785" cy="619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51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21973" y="425003"/>
            <a:ext cx="11436438" cy="5988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4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0913" y="270456"/>
            <a:ext cx="11397802" cy="616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85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2125" y="180305"/>
            <a:ext cx="11590986" cy="629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88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5004" y="231820"/>
            <a:ext cx="11766996" cy="643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3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80305" y="334851"/>
            <a:ext cx="11732654" cy="582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21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6214" y="180303"/>
            <a:ext cx="11784169" cy="646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18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7425" y="360608"/>
            <a:ext cx="11835685" cy="5924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8789" y="167425"/>
            <a:ext cx="11874321" cy="341678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8788" y="3584206"/>
            <a:ext cx="11874321" cy="313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294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72733" y="283334"/>
            <a:ext cx="10947042" cy="5975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98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56823" y="334850"/>
            <a:ext cx="11153104" cy="585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54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86366" y="103031"/>
            <a:ext cx="11423561" cy="314478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06062" y="3247814"/>
            <a:ext cx="11758411" cy="340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4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12125" y="412124"/>
            <a:ext cx="11539470" cy="5950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37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7425" y="0"/>
            <a:ext cx="11900079" cy="4141486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5155" y="3799268"/>
            <a:ext cx="11410682" cy="2846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6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9093" y="270456"/>
            <a:ext cx="11758411" cy="629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48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34851" y="283336"/>
            <a:ext cx="11629622" cy="6143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99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605307"/>
            <a:ext cx="12003110" cy="565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07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90152"/>
            <a:ext cx="11900079" cy="65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89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Grand écran</PresentationFormat>
  <Paragraphs>0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TOSHIBA</dc:creator>
  <cp:lastModifiedBy>TOSHIBA</cp:lastModifiedBy>
  <cp:revision>1</cp:revision>
  <dcterms:created xsi:type="dcterms:W3CDTF">2021-01-28T16:14:57Z</dcterms:created>
  <dcterms:modified xsi:type="dcterms:W3CDTF">2021-01-28T16:16:25Z</dcterms:modified>
</cp:coreProperties>
</file>