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1" d="100"/>
          <a:sy n="51" d="100"/>
        </p:scale>
        <p:origin x="2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39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78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121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564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05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35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30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380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407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0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00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46230-CE85-4C6B-8879-EA98C70F123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EBFFB-49FA-4FC1-B43A-E668CC48AF4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119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à coins arrondis 7"/>
          <p:cNvSpPr/>
          <p:nvPr/>
        </p:nvSpPr>
        <p:spPr>
          <a:xfrm>
            <a:off x="1249251" y="0"/>
            <a:ext cx="9144000" cy="5512157"/>
          </a:xfrm>
          <a:prstGeom prst="round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09470"/>
            <a:ext cx="11977351" cy="674853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50800" dir="5400000" algn="ctr" rotWithShape="0">
              <a:schemeClr val="accent6"/>
            </a:outerShdw>
          </a:effectLst>
        </p:spPr>
      </p:pic>
    </p:spTree>
    <p:extLst>
      <p:ext uri="{BB962C8B-B14F-4D97-AF65-F5344CB8AC3E}">
        <p14:creationId xmlns:p14="http://schemas.microsoft.com/office/powerpoint/2010/main" val="395004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95459" y="218941"/>
            <a:ext cx="11307651" cy="641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5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99245" y="270456"/>
            <a:ext cx="11655380" cy="625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566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832" y="365125"/>
            <a:ext cx="11772278" cy="605307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745533" cy="6061433"/>
          </a:xfrm>
        </p:spPr>
        <p:txBody>
          <a:bodyPr/>
          <a:lstStyle/>
          <a:p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3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6" y="198661"/>
            <a:ext cx="11938716" cy="332422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6" y="3206839"/>
            <a:ext cx="11848564" cy="334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4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1972" y="218942"/>
            <a:ext cx="11706895" cy="632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1667" y="180304"/>
            <a:ext cx="11934423" cy="647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3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6366" y="128789"/>
            <a:ext cx="11805634" cy="660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5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3878" y="146958"/>
            <a:ext cx="11854726" cy="637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66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1973" y="231819"/>
            <a:ext cx="11719774" cy="633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90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0456" y="167425"/>
            <a:ext cx="11745533" cy="6387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4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7577" y="386366"/>
            <a:ext cx="11706896" cy="631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9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122002"/>
            <a:ext cx="11925837" cy="159067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4547" y="1844630"/>
            <a:ext cx="11938716" cy="485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9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3487" y="296214"/>
            <a:ext cx="11706896" cy="6284890"/>
          </a:xfrm>
          <a:prstGeom prst="rect">
            <a:avLst/>
          </a:prstGeom>
          <a:solidFill>
            <a:schemeClr val="accent6"/>
          </a:solidFill>
        </p:spPr>
      </p:pic>
      <p:sp>
        <p:nvSpPr>
          <p:cNvPr id="5" name="Rectangle à coins arrondis 4"/>
          <p:cNvSpPr/>
          <p:nvPr/>
        </p:nvSpPr>
        <p:spPr>
          <a:xfrm>
            <a:off x="4198513" y="5653826"/>
            <a:ext cx="8100811" cy="74697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4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3336" y="180303"/>
            <a:ext cx="11732654" cy="616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58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4699" y="296214"/>
            <a:ext cx="11745531" cy="6143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390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6215" y="257577"/>
            <a:ext cx="11629622" cy="619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62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0608" y="244699"/>
            <a:ext cx="11590986" cy="61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34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942" y="90152"/>
            <a:ext cx="11797048" cy="193927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8942" y="1822963"/>
            <a:ext cx="11797047" cy="503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6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3336" y="412124"/>
            <a:ext cx="11024316" cy="386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17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73487" y="309093"/>
            <a:ext cx="11500834" cy="62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87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63640" y="334851"/>
            <a:ext cx="11410682" cy="5962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2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1973" y="244699"/>
            <a:ext cx="11681138" cy="641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5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3335" y="476518"/>
            <a:ext cx="11603865" cy="367047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3335" y="3773509"/>
            <a:ext cx="11603865" cy="275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0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3336" y="0"/>
            <a:ext cx="117970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714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76518" y="656823"/>
            <a:ext cx="11449319" cy="546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0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4699" y="321972"/>
            <a:ext cx="11745532" cy="598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91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6062" y="412124"/>
            <a:ext cx="11655379" cy="598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23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9092" y="283335"/>
            <a:ext cx="11397803" cy="615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6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28034" y="231820"/>
            <a:ext cx="11487955" cy="605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1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4844" y="0"/>
            <a:ext cx="8924925" cy="6286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3335" y="528034"/>
            <a:ext cx="11706895" cy="6091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9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2" y="206375"/>
            <a:ext cx="11874321" cy="6464300"/>
          </a:xfrm>
        </p:spPr>
      </p:pic>
    </p:spTree>
    <p:extLst>
      <p:ext uri="{BB962C8B-B14F-4D97-AF65-F5344CB8AC3E}">
        <p14:creationId xmlns:p14="http://schemas.microsoft.com/office/powerpoint/2010/main" val="30734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5950" y="231820"/>
            <a:ext cx="11297008" cy="6078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6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9094" y="224587"/>
            <a:ext cx="11397802" cy="208073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9094" y="2209800"/>
            <a:ext cx="116425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3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3336" y="1094704"/>
            <a:ext cx="11908664" cy="239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63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</TotalTime>
  <Words>0</Words>
  <Application>Microsoft Office PowerPoint</Application>
  <PresentationFormat>Grand écran</PresentationFormat>
  <Paragraphs>0</Paragraphs>
  <Slides>35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TOSHIBA</dc:creator>
  <cp:lastModifiedBy>TOSHIBA</cp:lastModifiedBy>
  <cp:revision>15</cp:revision>
  <dcterms:created xsi:type="dcterms:W3CDTF">2016-10-28T15:18:09Z</dcterms:created>
  <dcterms:modified xsi:type="dcterms:W3CDTF">2018-11-18T18:24:00Z</dcterms:modified>
</cp:coreProperties>
</file>