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34" r:id="rId3"/>
    <p:sldId id="314" r:id="rId4"/>
    <p:sldId id="338" r:id="rId5"/>
    <p:sldId id="339" r:id="rId6"/>
    <p:sldId id="341" r:id="rId7"/>
    <p:sldId id="351" r:id="rId8"/>
    <p:sldId id="342" r:id="rId9"/>
    <p:sldId id="343" r:id="rId10"/>
    <p:sldId id="344" r:id="rId11"/>
    <p:sldId id="345" r:id="rId12"/>
    <p:sldId id="346" r:id="rId13"/>
    <p:sldId id="353" r:id="rId14"/>
    <p:sldId id="347" r:id="rId15"/>
    <p:sldId id="348" r:id="rId16"/>
    <p:sldId id="349" r:id="rId17"/>
    <p:sldId id="350" r:id="rId18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676" autoAdjust="0"/>
    <p:restoredTop sz="94660"/>
  </p:normalViewPr>
  <p:slideViewPr>
    <p:cSldViewPr snapToGrid="0">
      <p:cViewPr>
        <p:scale>
          <a:sx n="60" d="100"/>
          <a:sy n="60" d="100"/>
        </p:scale>
        <p:origin x="-1152" y="-58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18/10/2022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18/10/2022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t>18/10/2022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t>18/10/2022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t>18/10/2022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t>18/10/2022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t>18/10/2022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t>18/10/2022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t>18/10/2022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t>18/10/2022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t>18/10/2022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t>18/10/2022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t>18/10/2022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t>18/10/2022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Electronique &amp; composants des systèmes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Ch1. </a:t>
            </a: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Système </a:t>
            </a: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électronique </a:t>
            </a:r>
            <a:r>
              <a:rPr lang="fr-FR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versus</a:t>
            </a: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 système informatique</a:t>
            </a: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r>
              <a:rPr lang="fr-FR" sz="2800" b="1" dirty="0" smtClean="0">
                <a:solidFill>
                  <a:srgbClr val="0070C0"/>
                </a:solidFill>
                <a:latin typeface="Times New Roman"/>
                <a:ea typeface="Calibri"/>
                <a:cs typeface="Arial"/>
              </a:rPr>
              <a:t>(définitions et généralités)</a:t>
            </a: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184652" y="4091432"/>
            <a:ext cx="6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Cours réalisé par Dr. KAOUACHE Abdelhakim</a:t>
            </a:r>
            <a:endParaRPr lang="fr-FR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096961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1.1. Définition de l’électronique</a:t>
            </a:r>
            <a:endParaRPr lang="fr-FR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53371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1.2. Applications de l’électronique</a:t>
            </a:r>
            <a:endParaRPr lang="en-US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2038425"/>
            <a:ext cx="12192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 Du composant électronique au système électronique</a:t>
            </a:r>
          </a:p>
          <a:p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1.3.1. </a:t>
            </a: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Composants électroniques </a:t>
            </a:r>
          </a:p>
          <a:p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1.3.2. Circuit (imprimé et intégré)</a:t>
            </a:r>
          </a:p>
          <a:p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1.3.3. Fonctions électroniques analogiques</a:t>
            </a:r>
          </a:p>
          <a:p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1.3.4. Fonctions électroniques numérique</a:t>
            </a:r>
          </a:p>
          <a:p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1.3.5. Système électronique</a:t>
            </a:r>
            <a:endParaRPr lang="en-US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39552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Informatique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980297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2.1. Définition de l’informatique</a:t>
            </a:r>
            <a:endParaRPr lang="en-US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425198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2.2. Système informatique</a:t>
            </a:r>
            <a:endParaRPr lang="en-US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5704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Electronique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2701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Plan de la présentation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0" y="1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Electronique</a:t>
            </a:r>
          </a:p>
          <a:p>
            <a:pPr marL="514350" indent="-514350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1.1. Définition de l’électronique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0" y="1482598"/>
            <a:ext cx="60815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Lois de l’électromagnétisme de Maxwell</a:t>
            </a: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0" y="2012950"/>
            <a:ext cx="76513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Lois de Kirchhoff (loi des mailles et loi des nœuds) </a:t>
            </a: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782832"/>
            <a:ext cx="1196994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è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Electronique (ou science des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mes)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(Electronique est une science qui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traite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des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signaux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lectriques susceptibles de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former et fournir une information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utile pour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être humain)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Electronique (suite)</a:t>
            </a:r>
          </a:p>
          <a:p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1.2. Applications de l’électronique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74576"/>
            <a:ext cx="1219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fr-FR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lang="fr-FR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communication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phonie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vision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</a:t>
            </a:r>
            <a:r>
              <a:rPr lang="fr-FR" sz="28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lang="fr-FR" sz="28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mesure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</a:t>
            </a:r>
            <a:r>
              <a:rPr lang="fr-FR" sz="28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lang="fr-FR" sz="28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commande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Syst</a:t>
            </a:r>
            <a:r>
              <a:rPr lang="fr-FR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è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mes de d</a:t>
            </a:r>
            <a:r>
              <a:rPr lang="fr-FR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tection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Radar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Sonar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Télédétection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Traitement de l</a:t>
            </a:r>
            <a:r>
              <a:rPr lang="fr-FR" sz="28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’</a:t>
            </a:r>
            <a:r>
              <a:rPr lang="fr-FR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Electronique (suite)</a:t>
            </a:r>
          </a:p>
          <a:p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 Du composant électronique au système électronique : </a:t>
            </a:r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1.3.1. </a:t>
            </a:r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Composants électroniques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3609757"/>
            <a:ext cx="1219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Composants électroniques (catégories)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R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L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Générateur de tension (piles et batteries)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Diode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Transistor bipolaire et transistor à effet de champ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269328"/>
            <a:ext cx="1219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Composants électroniques (classification en catégorie)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Structure matérielle et géométrique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Effet particulier sur le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signal   </a:t>
            </a:r>
          </a:p>
          <a:p>
            <a:pPr lvl="1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   électrique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susceptible d’assurer </a:t>
            </a:r>
            <a:r>
              <a:rPr lang="fr-FR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une fonction électronique</a:t>
            </a:r>
          </a:p>
          <a:p>
            <a:pPr lvl="1">
              <a:buFont typeface="Arial" pitchFamily="34" charset="0"/>
              <a:buChar char="•"/>
            </a:pP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Structure matérielle et géométrique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Dans la même catégorie, il y a des </a:t>
            </a:r>
          </a:p>
          <a:p>
            <a:pPr lvl="1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types différents par leurs caractéristiques électriques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"/>
            <a:ext cx="1219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 Du composant électronique au système électronique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 </a:t>
            </a:r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(suite) </a:t>
            </a:r>
          </a:p>
          <a:p>
            <a:pPr algn="ctr"/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1.3.2. Circuit (imprimé et intégré)</a:t>
            </a: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215572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Assemblage des composants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Circuit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capable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assurer une ou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plusieurs fonctions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lectroniques (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analogiques ou num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riques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26162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Assemblage compact des composants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 (assemblage sur la même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surface)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Circuit int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gr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39116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 circuit int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est capable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galement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assurer une ou plusieurs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fonctions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analogiques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(amplificateur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rationnel, CAN ou CNA)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ou numériques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24578" grpId="0"/>
      <p:bldP spid="245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940300" y="6007100"/>
            <a:ext cx="2578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circuits intégrés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1458" t="22963" r="15313" b="38518"/>
          <a:stretch>
            <a:fillRect/>
          </a:stretch>
        </p:blipFill>
        <p:spPr bwMode="auto">
          <a:xfrm>
            <a:off x="0" y="635000"/>
            <a:ext cx="64897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1.3.2. Circuit (imprimé et intégré) (suite)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34375" t="23704" r="20313" b="40370"/>
          <a:stretch>
            <a:fillRect/>
          </a:stretch>
        </p:blipFill>
        <p:spPr bwMode="auto">
          <a:xfrm>
            <a:off x="6642100" y="584200"/>
            <a:ext cx="55245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28646" t="23148" r="15937" b="36296"/>
          <a:stretch>
            <a:fillRect/>
          </a:stretch>
        </p:blipFill>
        <p:spPr bwMode="auto">
          <a:xfrm>
            <a:off x="2438400" y="2946400"/>
            <a:ext cx="67564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4605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Circuit imprim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(une plaque permettant de maintenir et relier les composants)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 descr="circuit-imprime-pc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0810" y="2479672"/>
            <a:ext cx="3821901" cy="25479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478690" y="5199078"/>
            <a:ext cx="2239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Circuit imprimé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 5" descr="66300681-isométriques-composants-électroniques-icons-set-collection-de-composants-électriqu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7614" y="2454272"/>
            <a:ext cx="3857652" cy="25697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192190" y="5186378"/>
            <a:ext cx="4083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Composants et circuits intégrés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1.3.2. Circuit (imprimé et intégré) (suite)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8918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Fonctions 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 analogiques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Redressement des signaux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Tension continue (et stabilisation de la tension)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Amplification du signal ou amplification diff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rentielle </a:t>
            </a:r>
            <a:endParaRPr lang="en-US" sz="28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Int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gration du signal</a:t>
            </a:r>
            <a:endParaRPr lang="en-US" sz="28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D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rivation du signal</a:t>
            </a:r>
            <a:endParaRPr lang="en-US" sz="28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Sommation et soustraction des signaux</a:t>
            </a:r>
            <a:endParaRPr lang="en-US" sz="28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Filtrage en fonction de la fr</a:t>
            </a:r>
            <a:r>
              <a:rPr lang="fr-FR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quence afin d’extraire le signal utile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 Du composant électronique au système électronique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 </a:t>
            </a:r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(suite)</a:t>
            </a:r>
          </a:p>
          <a:p>
            <a:pPr algn="ctr"/>
            <a:r>
              <a:rPr lang="fr-F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1.3.3. Fonctions électroniques analogiques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596900"/>
            <a:ext cx="12192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Fonctions électroniques numériques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Opérations logiques de base traitant une seule information ( buffer , inverseur) ou deux informations (Porte ET, Porte NAND, Porte NOR, …)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Fonctions logiques de base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Fonction de comparaison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Fonction arithmétique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Additionneur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Multiplieur</a:t>
            </a:r>
            <a:endParaRPr lang="en-US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Fonction de conversion de code</a:t>
            </a: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Fonction de codage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Fonction de décodage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Fonction de sélection de données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Multiplexeur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Démultiplexeur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1.3.4. Fonctions électroniques numériques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104900"/>
            <a:ext cx="12192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Fonction de stockage</a:t>
            </a:r>
            <a:endParaRPr lang="en-US" sz="28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Bascules</a:t>
            </a:r>
            <a:endParaRPr lang="en-US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Registres</a:t>
            </a:r>
            <a:endParaRPr lang="en-US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Mémoires à semi-conducteur</a:t>
            </a:r>
            <a:endParaRPr lang="en-US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Mémoires magnétiques</a:t>
            </a:r>
            <a:endParaRPr lang="en-US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Fonction de comptage</a:t>
            </a:r>
            <a:endParaRPr lang="en-US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1.3.4. Fonctions électroniques numériques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6129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buFont typeface="Symbol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Un composant ou un circuit peut être considéré comme </a:t>
            </a:r>
            <a:r>
              <a:rPr lang="fr-FR" sz="2800" b="1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un système électronique</a:t>
            </a:r>
            <a:endParaRPr lang="en-US" sz="2800" dirty="0" smtClean="0">
              <a:ea typeface="Calibri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 Du composant électronique au système électronique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 </a:t>
            </a:r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(suite)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1.3.5. Système électronique</a:t>
            </a:r>
            <a:endParaRPr lang="en-US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2796957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Les instructions dans les logiciels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Un système électronique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Wingdings"/>
              </a:rPr>
              <a:t>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(effectue)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Fonctions électroniques analogique et numériques </a:t>
            </a:r>
            <a:endParaRPr lang="en-US" sz="2800" dirty="0" smtClean="0">
              <a:ea typeface="Calibri"/>
              <a:cs typeface="Arial"/>
            </a:endParaRPr>
          </a:p>
          <a:p>
            <a:pPr marL="342900" indent="-342900">
              <a:buFont typeface="Symbol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Les instructions fournies par les périphériques</a:t>
            </a:r>
            <a:r>
              <a:rPr lang="fr-FR" sz="2800" dirty="0" smtClean="0">
                <a:latin typeface="Times New Roman"/>
                <a:ea typeface="Calibri"/>
                <a:cs typeface="Arial"/>
              </a:rPr>
              <a:t> d’entrée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formant l’interface homme –machine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Un système électronique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(effectue) Fonctions électroniques analogiques et numériques </a:t>
            </a:r>
            <a:endParaRPr lang="en-US" sz="2800" dirty="0">
              <a:ea typeface="Calibri"/>
              <a:cs typeface="Arial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12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1.3. Du composant électronique au système électronique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 </a:t>
            </a:r>
            <a:r>
              <a:rPr lang="fr-F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Arial"/>
              </a:rPr>
              <a:t>(suite)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1.3.5. Système électronique (suite)</a:t>
            </a:r>
            <a:endParaRPr lang="en-US" sz="20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333" t="27037" r="15417" b="40000"/>
          <a:stretch>
            <a:fillRect/>
          </a:stretch>
        </p:blipFill>
        <p:spPr bwMode="auto">
          <a:xfrm>
            <a:off x="355600" y="1701799"/>
            <a:ext cx="11435124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13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0" y="1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Informatique</a:t>
            </a:r>
          </a:p>
          <a:p>
            <a:pPr marL="514350" indent="-514350"/>
            <a:r>
              <a:rPr lang="fr-FR" sz="2800" b="1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2.1. Définition de l’informatique</a:t>
            </a:r>
            <a:endParaRPr lang="en-US" sz="2800" dirty="0" smtClean="0">
              <a:ea typeface="Calibri"/>
              <a:cs typeface="Arial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346200"/>
            <a:ext cx="1221840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Traitement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est-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-dire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application des fonctions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analogiques et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 sur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plutôt les signaux portant et formant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3479800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Une information (post-traitement ou avant-traitement) peut prendre plusieurs formes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Textes (lettres et nombres)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Images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Sons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Vid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14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0" y="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sz="2800" b="1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2.1. Définition de l’informatique (suite)</a:t>
            </a:r>
            <a:endParaRPr lang="en-US" sz="2800" dirty="0" smtClean="0">
              <a:ea typeface="Calibri"/>
              <a:cs typeface="Arial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685800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Traitement automatique (un traitement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 effectu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uniquement par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 dispositif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  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automatis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Traitement automatique (un traitement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information effectu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par un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me 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lectronique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ou dispositif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lectronique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sans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intervention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un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rateur  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humain)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 automatis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40513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automatis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Electronique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partie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rative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Programme ou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logiciel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ou automate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15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0" y="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fr-FR" sz="2800" b="1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2.1. Définition de l’informatique (suite)</a:t>
            </a:r>
            <a:endParaRPr lang="en-US" sz="2800" dirty="0" smtClean="0">
              <a:ea typeface="Calibri"/>
              <a:cs typeface="Arial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8636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Information +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Automatique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(Philippe DREYFUS en 1962)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Informatique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(= traitement automatique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information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20955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Ordinateur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(machine capable de traiter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riquement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 automatiquement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informations)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3263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Informatique (la science qui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tudie le traitement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 et automatique des informations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l'aide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ordinateur).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16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0" y="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2.2. Système informatique</a:t>
            </a:r>
            <a:endParaRPr lang="en-US" sz="2800" dirty="0">
              <a:ea typeface="Calibri"/>
              <a:cs typeface="Arial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8001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Logiciel (software)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Mat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riel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 compris un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(hardware)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2374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Logiciels (ou programmes) + mat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riels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lectronique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automatis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capable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cuter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une application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Syst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informatique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17</a:t>
            </a:fld>
            <a:endParaRPr lang="fr-FR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45525</TotalTime>
  <Words>846</Words>
  <Application>Microsoft Office PowerPoint</Application>
  <PresentationFormat>Personnalisé</PresentationFormat>
  <Paragraphs>159</Paragraphs>
  <Slides>17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Abdelhakim Kaouache</cp:lastModifiedBy>
  <cp:revision>624</cp:revision>
  <cp:lastPrinted>2017-10-12T09:43:56Z</cp:lastPrinted>
  <dcterms:created xsi:type="dcterms:W3CDTF">2016-10-27T07:51:51Z</dcterms:created>
  <dcterms:modified xsi:type="dcterms:W3CDTF">2022-10-18T16:51:06Z</dcterms:modified>
</cp:coreProperties>
</file>