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4"/>
  </p:notesMasterIdLst>
  <p:handoutMasterIdLst>
    <p:handoutMasterId r:id="rId5"/>
  </p:handout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85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46F890A9-2807-4EBB-B81D-B2AA78EC7F39}" styleName="Style foncé 2 - Accentuation 5/Accentuation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BDBED569-4797-4DF1-A0F4-6AAB3CD982D8}" styleName="Style léger 3 - Accentuation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65" autoAdjust="0"/>
    <p:restoredTop sz="94660"/>
  </p:normalViewPr>
  <p:slideViewPr>
    <p:cSldViewPr>
      <p:cViewPr varScale="1">
        <p:scale>
          <a:sx n="67" d="100"/>
          <a:sy n="67" d="100"/>
        </p:scale>
        <p:origin x="1542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6E826E-15AF-4C22-8625-421A1FEF538E}" type="datetimeFigureOut">
              <a:rPr lang="fr-FR" smtClean="0"/>
              <a:pPr/>
              <a:t>20/01/2021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F2AF58-B715-49FE-9284-78CE0E6011F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665546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F04D6-DFF1-42F4-B400-A786F1D49A4A}" type="datetimeFigureOut">
              <a:rPr lang="fr-FR" smtClean="0"/>
              <a:pPr/>
              <a:t>20/01/2021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6AAAFA-6B02-4C26-BF9E-71AFCA63F7E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44751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6AAAFA-6B02-4C26-BF9E-71AFCA63F7E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99920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36AAAFA-6B02-4C26-BF9E-71AFCA63F7E0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6185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19BADE96-E5DA-4251-8F5A-1BA4D1FF41A2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DE0EF-8060-48FF-B0F8-3A613AC9F2C9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0B77C72-24E9-4F40-A049-3283475106C4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4C4C-058B-4F29-952B-0396243E217D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BF0A63-24E3-4FBC-8A18-AFCC299CA70C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4BFF781-7B07-4FC6-892E-F472D52D8860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</p:spTree>
  </p:cSld>
  <p:clrMapOvr>
    <a:masterClrMapping/>
  </p:clrMapOvr>
  <p:transition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666CFD-114B-4AFA-850E-1DDC7EF655CD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  <p:transition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698019-5D71-4643-B59F-1E7A610B5545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ECF89-268E-4CB4-8F0C-E86975FFA0C0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1FC25F-0EB0-4675-996D-EE38F4A41CA2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B80ABB52-0282-4F9A-B7CC-880EDD23EFAA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52EB3E2-CD4D-4CD0-BFFE-1A61BC6D9DA5}" type="datetime1">
              <a:rPr lang="fr-FR" smtClean="0"/>
              <a:pPr/>
              <a:t>20/01/2021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Mr BENCHEIKH EL HOCINE   Centre Univ Mila</a:t>
            </a:r>
            <a:endParaRPr lang="fr-F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90AA9A3-C780-450B-BEC6-0E7CFADC597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randomBar dir="vert"/>
  </p:transition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90AA9A3-C780-450B-BEC6-0E7CFADC5977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10" name="ZoneTexte 9"/>
          <p:cNvSpPr txBox="1"/>
          <p:nvPr/>
        </p:nvSpPr>
        <p:spPr>
          <a:xfrm>
            <a:off x="71406" y="6429396"/>
            <a:ext cx="5000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chemeClr val="accent1">
                    <a:lumMod val="75000"/>
                  </a:schemeClr>
                </a:solidFill>
              </a:rPr>
              <a:t>Module : </a:t>
            </a:r>
            <a:r>
              <a:rPr lang="fr-FR" smtClean="0">
                <a:solidFill>
                  <a:schemeClr val="accent1">
                    <a:lumMod val="75000"/>
                  </a:schemeClr>
                </a:solidFill>
              </a:rPr>
              <a:t>Administration des réseaux</a:t>
            </a:r>
            <a:endParaRPr lang="fr-FR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5" name="Group 2"/>
          <p:cNvGrpSpPr>
            <a:grpSpLocks/>
          </p:cNvGrpSpPr>
          <p:nvPr/>
        </p:nvGrpSpPr>
        <p:grpSpPr bwMode="auto">
          <a:xfrm rot="10800000" flipV="1">
            <a:off x="7092280" y="2636912"/>
            <a:ext cx="1615778" cy="142876"/>
            <a:chOff x="2063" y="1164"/>
            <a:chExt cx="2149" cy="240"/>
          </a:xfrm>
        </p:grpSpPr>
        <p:cxnSp>
          <p:nvCxnSpPr>
            <p:cNvPr id="7" name="AutoShape 3"/>
            <p:cNvCxnSpPr>
              <a:cxnSpLocks noChangeShapeType="1"/>
            </p:cNvCxnSpPr>
            <p:nvPr/>
          </p:nvCxnSpPr>
          <p:spPr bwMode="auto">
            <a:xfrm>
              <a:off x="2941" y="1164"/>
              <a:ext cx="1271" cy="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8" name="AutoShape 4"/>
            <p:cNvCxnSpPr>
              <a:cxnSpLocks noChangeShapeType="1"/>
            </p:cNvCxnSpPr>
            <p:nvPr/>
          </p:nvCxnSpPr>
          <p:spPr bwMode="auto">
            <a:xfrm>
              <a:off x="2063" y="1404"/>
              <a:ext cx="1271" cy="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9" name="AutoShape 5"/>
            <p:cNvCxnSpPr>
              <a:cxnSpLocks noChangeShapeType="1"/>
            </p:cNvCxnSpPr>
            <p:nvPr/>
          </p:nvCxnSpPr>
          <p:spPr bwMode="auto">
            <a:xfrm>
              <a:off x="2941" y="1164"/>
              <a:ext cx="393" cy="240"/>
            </a:xfrm>
            <a:prstGeom prst="straightConnector1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</p:spPr>
        </p:cxnSp>
      </p:grpSp>
      <p:cxnSp>
        <p:nvCxnSpPr>
          <p:cNvPr id="11" name="Connecteur droit 10"/>
          <p:cNvCxnSpPr/>
          <p:nvPr/>
        </p:nvCxnSpPr>
        <p:spPr>
          <a:xfrm flipV="1">
            <a:off x="7092280" y="3789040"/>
            <a:ext cx="144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Arc 11"/>
          <p:cNvSpPr/>
          <p:nvPr/>
        </p:nvSpPr>
        <p:spPr>
          <a:xfrm rot="14116795">
            <a:off x="7549875" y="4570900"/>
            <a:ext cx="571504" cy="500066"/>
          </a:xfrm>
          <a:prstGeom prst="arc">
            <a:avLst>
              <a:gd name="adj1" fmla="val 14311390"/>
              <a:gd name="adj2" fmla="val 10800000"/>
            </a:avLst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llipse 1"/>
          <p:cNvSpPr/>
          <p:nvPr/>
        </p:nvSpPr>
        <p:spPr>
          <a:xfrm>
            <a:off x="971600" y="2186350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R2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cxnSp>
        <p:nvCxnSpPr>
          <p:cNvPr id="13" name="Connecteur droit 12"/>
          <p:cNvCxnSpPr/>
          <p:nvPr/>
        </p:nvCxnSpPr>
        <p:spPr>
          <a:xfrm>
            <a:off x="6372200" y="2060848"/>
            <a:ext cx="0" cy="4176464"/>
          </a:xfrm>
          <a:prstGeom prst="line">
            <a:avLst/>
          </a:prstGeom>
          <a:ln w="57150">
            <a:prstDash val="lg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Ellipse 13"/>
          <p:cNvSpPr/>
          <p:nvPr/>
        </p:nvSpPr>
        <p:spPr>
          <a:xfrm>
            <a:off x="7378169" y="5055759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3708175" y="2186350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R3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971600" y="4233413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R1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708175" y="4233413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R4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0" y="114017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Topology</a:t>
            </a:r>
            <a:r>
              <a:rPr lang="fr-FR" sz="5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5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Discovery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702789832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290AA9A3-C780-450B-BEC6-0E7CFADC5977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2" name="Ellipse 1"/>
          <p:cNvSpPr/>
          <p:nvPr/>
        </p:nvSpPr>
        <p:spPr>
          <a:xfrm>
            <a:off x="2663633" y="2420888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R2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5400208" y="2420888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R3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2663633" y="4467951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R1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5400208" y="4467951"/>
            <a:ext cx="1044000" cy="1044000"/>
          </a:xfrm>
          <a:prstGeom prst="ellipse">
            <a:avLst/>
          </a:prstGeom>
          <a:noFill/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ln>
                  <a:solidFill>
                    <a:sysClr val="windowText" lastClr="000000"/>
                  </a:solidFill>
                </a:ln>
                <a:noFill/>
                <a:latin typeface="Arial Black" panose="020B0A04020102020204" pitchFamily="34" charset="0"/>
              </a:rPr>
              <a:t>R4</a:t>
            </a:r>
            <a:endParaRPr lang="en-GB" dirty="0">
              <a:ln>
                <a:solidFill>
                  <a:sysClr val="windowText" lastClr="000000"/>
                </a:solidFill>
              </a:ln>
              <a:noFill/>
              <a:latin typeface="Arial Black" panose="020B0A0402010202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0" y="114017"/>
            <a:ext cx="914400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Topology</a:t>
            </a:r>
            <a:r>
              <a:rPr lang="fr-FR" sz="55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55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Discovery</a:t>
            </a:r>
            <a:endParaRPr lang="fr-FR" sz="4800" dirty="0"/>
          </a:p>
        </p:txBody>
      </p:sp>
    </p:spTree>
    <p:extLst>
      <p:ext uri="{BB962C8B-B14F-4D97-AF65-F5344CB8AC3E}">
        <p14:creationId xmlns:p14="http://schemas.microsoft.com/office/powerpoint/2010/main" val="1231376406"/>
      </p:ext>
    </p:extLst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dian">
  <a:themeElements>
    <a:clrScheme name="Mé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é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13415</TotalTime>
  <Words>22</Words>
  <Application>Microsoft Office PowerPoint</Application>
  <PresentationFormat>Affichage à l'écran (4:3)</PresentationFormat>
  <Paragraphs>16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 Black</vt:lpstr>
      <vt:lpstr>Calibri</vt:lpstr>
      <vt:lpstr>Tw Cen MT</vt:lpstr>
      <vt:lpstr>Wingdings</vt:lpstr>
      <vt:lpstr>Wingdings 2</vt:lpstr>
      <vt:lpstr>Médian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Magestic</dc:creator>
  <cp:lastModifiedBy>ACER</cp:lastModifiedBy>
  <cp:revision>592</cp:revision>
  <dcterms:created xsi:type="dcterms:W3CDTF">2012-02-22T08:44:44Z</dcterms:created>
  <dcterms:modified xsi:type="dcterms:W3CDTF">2021-01-20T07:02:53Z</dcterms:modified>
</cp:coreProperties>
</file>